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1" r:id="rId2"/>
    <p:sldId id="268" r:id="rId3"/>
    <p:sldId id="263" r:id="rId4"/>
    <p:sldId id="267" r:id="rId5"/>
    <p:sldId id="271" r:id="rId6"/>
    <p:sldId id="269" r:id="rId7"/>
    <p:sldId id="270" r:id="rId8"/>
    <p:sldId id="272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78B"/>
    <a:srgbClr val="0688CF"/>
    <a:srgbClr val="3A3A3C"/>
    <a:srgbClr val="262627"/>
    <a:srgbClr val="F7B224"/>
    <a:srgbClr val="191724"/>
    <a:srgbClr val="FEEE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-5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229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90CE-B944-438E-8705-3EC8E8A1C87F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BDAB-7A52-4257-BF96-694936E2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0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715653" y="957943"/>
            <a:ext cx="4871319" cy="4887686"/>
            <a:chOff x="3505196" y="834572"/>
            <a:chExt cx="5399316" cy="5417457"/>
          </a:xfrm>
        </p:grpSpPr>
        <p:sp>
          <p:nvSpPr>
            <p:cNvPr id="3" name="타원 2"/>
            <p:cNvSpPr/>
            <p:nvPr/>
          </p:nvSpPr>
          <p:spPr>
            <a:xfrm>
              <a:off x="3686628" y="935386"/>
              <a:ext cx="5094513" cy="5094513"/>
            </a:xfrm>
            <a:prstGeom prst="ellipse">
              <a:avLst/>
            </a:prstGeom>
            <a:gradFill>
              <a:gsLst>
                <a:gs pos="50000">
                  <a:srgbClr val="9D978B">
                    <a:alpha val="0"/>
                  </a:srgbClr>
                </a:gs>
                <a:gs pos="0">
                  <a:srgbClr val="9D978B">
                    <a:alpha val="61000"/>
                  </a:srgbClr>
                </a:gs>
                <a:gs pos="100000">
                  <a:srgbClr val="9D978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막힌 원호 3"/>
            <p:cNvSpPr/>
            <p:nvPr/>
          </p:nvSpPr>
          <p:spPr>
            <a:xfrm>
              <a:off x="3548741" y="834572"/>
              <a:ext cx="5355771" cy="5355771"/>
            </a:xfrm>
            <a:prstGeom prst="blockArc">
              <a:avLst>
                <a:gd name="adj1" fmla="val 10800000"/>
                <a:gd name="adj2" fmla="val 5706996"/>
                <a:gd name="adj3" fmla="val 616"/>
              </a:avLst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505196" y="3490686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958111" y="6114142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41" y="2565329"/>
            <a:ext cx="3336925" cy="7889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400" b="1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HYEDU.ME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09041" y="3354317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Insert your 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</p:spTree>
    <p:extLst>
      <p:ext uri="{BB962C8B-B14F-4D97-AF65-F5344CB8AC3E}">
        <p14:creationId xmlns:p14="http://schemas.microsoft.com/office/powerpoint/2010/main" val="7621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 hasCustomPrompt="1"/>
          </p:nvPr>
        </p:nvSpPr>
        <p:spPr>
          <a:xfrm>
            <a:off x="2301442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14" hasCustomPrompt="1"/>
          </p:nvPr>
        </p:nvSpPr>
        <p:spPr>
          <a:xfrm>
            <a:off x="5476821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  <p:sp>
        <p:nvSpPr>
          <p:cNvPr id="15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8652200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  <p:sp>
        <p:nvSpPr>
          <p:cNvPr id="10" name="미디어 개체 틀 9"/>
          <p:cNvSpPr>
            <a:spLocks noGrp="1"/>
          </p:cNvSpPr>
          <p:nvPr>
            <p:ph type="media" sz="quarter" idx="13" hasCustomPrompt="1"/>
          </p:nvPr>
        </p:nvSpPr>
        <p:spPr>
          <a:xfrm>
            <a:off x="2225675" y="1808163"/>
            <a:ext cx="9147175" cy="4649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Insert your </a:t>
            </a:r>
            <a:r>
              <a:rPr lang="en-US" altLang="ko-KR" dirty="0" err="1" smtClean="0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151550" y="6457234"/>
            <a:ext cx="19201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Copyright@hyedu.me</a:t>
            </a:r>
            <a:endParaRPr lang="ko-KR" altLang="en-US" sz="1400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3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54698" y="3063534"/>
            <a:ext cx="4303502" cy="788988"/>
          </a:xfrm>
        </p:spPr>
        <p:txBody>
          <a:bodyPr/>
          <a:lstStyle/>
          <a:p>
            <a:r>
              <a:rPr lang="en-US" altLang="ko-KR" dirty="0" err="1" smtClean="0">
                <a:latin typeface="+mj-lt"/>
              </a:rPr>
              <a:t>Blaumind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4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00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contents</a:t>
            </a:r>
            <a:endParaRPr lang="ko-KR" altLang="en-US" dirty="0"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26341" y="1653987"/>
            <a:ext cx="7906871" cy="42358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5293" y="2326340"/>
            <a:ext cx="5630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9D978B"/>
                </a:solidFill>
                <a:latin typeface="+mj-lt"/>
                <a:ea typeface="KoPub돋움체 Light" panose="02020603020101020101" pitchFamily="18" charset="-127"/>
              </a:rPr>
              <a:t>01. Ferns Algorithm</a:t>
            </a:r>
          </a:p>
          <a:p>
            <a:endParaRPr lang="en-US" altLang="ko-KR" sz="3600" dirty="0">
              <a:solidFill>
                <a:srgbClr val="9D978B"/>
              </a:solidFill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3600" dirty="0" smtClean="0">
                <a:solidFill>
                  <a:srgbClr val="9D978B"/>
                </a:solidFill>
                <a:latin typeface="+mj-lt"/>
                <a:ea typeface="KoPub돋움체 Light" panose="02020603020101020101" pitchFamily="18" charset="-127"/>
              </a:rPr>
              <a:t>02. </a:t>
            </a:r>
            <a:r>
              <a:rPr lang="ko-KR" altLang="en-US" sz="3600" dirty="0" smtClean="0">
                <a:solidFill>
                  <a:srgbClr val="9D978B"/>
                </a:solidFill>
                <a:latin typeface="+mj-lt"/>
                <a:ea typeface="KoPub돋움체 Light" panose="02020603020101020101" pitchFamily="18" charset="-127"/>
              </a:rPr>
              <a:t>화면 보정</a:t>
            </a:r>
            <a:endParaRPr lang="en-US" altLang="ko-KR" sz="3600" dirty="0" smtClean="0">
              <a:solidFill>
                <a:srgbClr val="9D978B"/>
              </a:solidFill>
              <a:latin typeface="+mj-lt"/>
              <a:ea typeface="KoPub돋움체 Light" panose="02020603020101020101" pitchFamily="18" charset="-127"/>
            </a:endParaRPr>
          </a:p>
          <a:p>
            <a:endParaRPr lang="en-US" altLang="ko-KR" sz="3600" dirty="0">
              <a:solidFill>
                <a:srgbClr val="9D978B"/>
              </a:solidFill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3600" dirty="0" smtClean="0">
                <a:solidFill>
                  <a:srgbClr val="9D978B"/>
                </a:solidFill>
                <a:latin typeface="+mj-lt"/>
                <a:ea typeface="KoPub돋움체 Light" panose="02020603020101020101" pitchFamily="18" charset="-127"/>
              </a:rPr>
              <a:t>03. 4</a:t>
            </a:r>
            <a:r>
              <a:rPr lang="ko-KR" altLang="en-US" sz="3600" dirty="0" smtClean="0">
                <a:solidFill>
                  <a:srgbClr val="9D978B"/>
                </a:solidFill>
                <a:latin typeface="+mj-lt"/>
                <a:ea typeface="KoPub돋움체 Light" panose="02020603020101020101" pitchFamily="18" charset="-127"/>
              </a:rPr>
              <a:t>개 물체식별 </a:t>
            </a:r>
            <a:r>
              <a:rPr lang="en-US" altLang="ko-KR" sz="3600" dirty="0" smtClean="0">
                <a:solidFill>
                  <a:srgbClr val="9D978B"/>
                </a:solidFill>
                <a:latin typeface="+mj-lt"/>
                <a:ea typeface="KoPub돋움체 Light" panose="02020603020101020101" pitchFamily="18" charset="-127"/>
              </a:rPr>
              <a:t>Algorithm</a:t>
            </a:r>
            <a:endParaRPr lang="ko-KR" altLang="en-US" sz="3600" dirty="0">
              <a:solidFill>
                <a:srgbClr val="9D978B"/>
              </a:solidFill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01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Ferns - detect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C:\Users\유동하\Desktop\chilsung keypoint 40 patch size 16 affine 150000  (86%) tracker 20~~~\model_point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54" y="2060349"/>
            <a:ext cx="1800452" cy="367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5305" y="5271478"/>
            <a:ext cx="1515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Key point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8" y="2923078"/>
            <a:ext cx="1915888" cy="194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596221" y="5271477"/>
            <a:ext cx="935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Patch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91543" y="3396343"/>
            <a:ext cx="261257" cy="290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/>
          <p:cNvCxnSpPr>
            <a:stCxn id="7" idx="3"/>
          </p:cNvCxnSpPr>
          <p:nvPr/>
        </p:nvCxnSpPr>
        <p:spPr>
          <a:xfrm>
            <a:off x="3352800" y="3541486"/>
            <a:ext cx="4455886" cy="355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01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Ferns - detect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82" y="2269935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82" y="3360382"/>
            <a:ext cx="1222457" cy="124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2731751" y="2392192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77484" y="3517082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05610" y="2485840"/>
            <a:ext cx="553081" cy="5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997045" y="1586754"/>
            <a:ext cx="3711388" cy="3711388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73600" y="5271478"/>
            <a:ext cx="2784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D978B"/>
                </a:solidFill>
              </a:rPr>
              <a:t>a</a:t>
            </a:r>
            <a:r>
              <a:rPr lang="en-US" altLang="ko-KR" sz="2400" dirty="0" smtClean="0">
                <a:solidFill>
                  <a:srgbClr val="9D978B"/>
                </a:solidFill>
              </a:rPr>
              <a:t>ffine deformation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564841" y="2950043"/>
            <a:ext cx="1062318" cy="95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9" idx="5"/>
            <a:endCxn id="14" idx="1"/>
          </p:cNvCxnSpPr>
          <p:nvPr/>
        </p:nvCxnSpPr>
        <p:spPr>
          <a:xfrm rot="5400000" flipH="1" flipV="1">
            <a:off x="4402962" y="4428080"/>
            <a:ext cx="88493" cy="564592"/>
          </a:xfrm>
          <a:prstGeom prst="bentConnector4">
            <a:avLst>
              <a:gd name="adj1" fmla="val -258326"/>
              <a:gd name="adj2" fmla="val 55263"/>
            </a:avLst>
          </a:prstGeom>
          <a:ln w="31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9505" y="4481463"/>
            <a:ext cx="914033" cy="369332"/>
          </a:xfrm>
          <a:prstGeom prst="rect">
            <a:avLst/>
          </a:prstGeom>
          <a:noFill/>
          <a:ln>
            <a:solidFill>
              <a:srgbClr val="9D978B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D978B"/>
                </a:solidFill>
              </a:rPr>
              <a:t>Class 1</a:t>
            </a:r>
            <a:endParaRPr lang="ko-KR" altLang="en-US" dirty="0">
              <a:solidFill>
                <a:srgbClr val="9D978B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97" y="1879972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타원 19"/>
          <p:cNvSpPr/>
          <p:nvPr/>
        </p:nvSpPr>
        <p:spPr>
          <a:xfrm>
            <a:off x="8377515" y="1893419"/>
            <a:ext cx="80682" cy="806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978588" y="2005478"/>
            <a:ext cx="80682" cy="80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69185" y="2337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D978B"/>
                </a:solidFill>
              </a:rPr>
              <a:t>0</a:t>
            </a:r>
            <a:endParaRPr lang="ko-KR" altLang="en-US" dirty="0">
              <a:solidFill>
                <a:srgbClr val="9D978B"/>
              </a:solidFill>
            </a:endParaRPr>
          </a:p>
        </p:txBody>
      </p:sp>
      <p:cxnSp>
        <p:nvCxnSpPr>
          <p:cNvPr id="24" name="직선 화살표 연결선 23"/>
          <p:cNvCxnSpPr>
            <a:endCxn id="22" idx="1"/>
          </p:cNvCxnSpPr>
          <p:nvPr/>
        </p:nvCxnSpPr>
        <p:spPr>
          <a:xfrm>
            <a:off x="8639697" y="2522139"/>
            <a:ext cx="329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813" y="1871008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9793933" y="2341653"/>
            <a:ext cx="80682" cy="806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013568" y="2494053"/>
            <a:ext cx="80682" cy="80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842801" y="23285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D978B"/>
                </a:solidFill>
              </a:rPr>
              <a:t>1</a:t>
            </a:r>
            <a:endParaRPr lang="ko-KR" altLang="en-US" dirty="0">
              <a:solidFill>
                <a:srgbClr val="9D978B"/>
              </a:solidFill>
            </a:endParaRPr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>
            <a:off x="10513313" y="2513175"/>
            <a:ext cx="329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90113" y="2910815"/>
            <a:ext cx="2138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Binary feature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43" y="3982653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00" y="3964724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/>
          <p:cNvSpPr/>
          <p:nvPr/>
        </p:nvSpPr>
        <p:spPr>
          <a:xfrm>
            <a:off x="9087018" y="3978171"/>
            <a:ext cx="80682" cy="806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688091" y="4090230"/>
            <a:ext cx="80682" cy="80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583" y="3964723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9609703" y="4435368"/>
            <a:ext cx="80682" cy="806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829338" y="4587768"/>
            <a:ext cx="80682" cy="80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9" y="3982653"/>
            <a:ext cx="765500" cy="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10609264" y="4076782"/>
            <a:ext cx="80682" cy="8068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828899" y="4309864"/>
            <a:ext cx="80682" cy="806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중괄호 40"/>
          <p:cNvSpPr/>
          <p:nvPr/>
        </p:nvSpPr>
        <p:spPr>
          <a:xfrm>
            <a:off x="8256947" y="3828339"/>
            <a:ext cx="275171" cy="10437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/>
          <p:cNvSpPr/>
          <p:nvPr/>
        </p:nvSpPr>
        <p:spPr>
          <a:xfrm flipH="1">
            <a:off x="11248864" y="3836372"/>
            <a:ext cx="275171" cy="10437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7874197" y="4239417"/>
            <a:ext cx="288168" cy="23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766701" y="48909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9D978B"/>
                </a:solidFill>
              </a:rPr>
              <a:t>0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66262" y="48954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9D978B"/>
                </a:solidFill>
              </a:rPr>
              <a:t>1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85141" y="487300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9D978B"/>
                </a:solidFill>
              </a:rPr>
              <a:t>1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17189" y="5425415"/>
            <a:ext cx="28839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Fern result 011 = 3</a:t>
            </a:r>
          </a:p>
          <a:p>
            <a:pPr algn="ctr"/>
            <a:r>
              <a:rPr lang="en-US" altLang="ko-KR" dirty="0" smtClean="0">
                <a:solidFill>
                  <a:srgbClr val="9D978B"/>
                </a:solidFill>
              </a:rPr>
              <a:t>(Fern size 3)</a:t>
            </a:r>
            <a:endParaRPr lang="ko-KR" altLang="en-US" dirty="0">
              <a:solidFill>
                <a:srgbClr val="9D97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01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Ferns - </a:t>
            </a:r>
            <a:r>
              <a:rPr lang="en-US" altLang="ko-KR" dirty="0" smtClean="0">
                <a:latin typeface="+mj-lt"/>
              </a:rPr>
              <a:t>detect</a:t>
            </a:r>
            <a:endParaRPr lang="ko-KR" altLang="en-US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54" y="2908300"/>
            <a:ext cx="121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9D978B"/>
                </a:solidFill>
              </a:rPr>
              <a:t>Fern 1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54" y="4067805"/>
            <a:ext cx="121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9D978B"/>
                </a:solidFill>
              </a:rPr>
              <a:t>Fern 2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154" y="5227310"/>
            <a:ext cx="121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9D978B"/>
                </a:solidFill>
              </a:rPr>
              <a:t>Fern 3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56200" y="2842918"/>
            <a:ext cx="0" cy="5232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409187" y="2914417"/>
            <a:ext cx="1745383" cy="510986"/>
            <a:chOff x="2335300" y="2603076"/>
            <a:chExt cx="2677709" cy="79599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300" y="2603077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타원 10"/>
            <p:cNvSpPr/>
            <p:nvPr/>
          </p:nvSpPr>
          <p:spPr>
            <a:xfrm>
              <a:off x="2838618" y="2616524"/>
              <a:ext cx="80682" cy="8068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439691" y="2728583"/>
              <a:ext cx="80682" cy="806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183" y="2603076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타원 13"/>
            <p:cNvSpPr/>
            <p:nvPr/>
          </p:nvSpPr>
          <p:spPr>
            <a:xfrm>
              <a:off x="3361303" y="3073721"/>
              <a:ext cx="80682" cy="8068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3580938" y="3226121"/>
              <a:ext cx="80682" cy="806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509" y="2621006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타원 16"/>
            <p:cNvSpPr/>
            <p:nvPr/>
          </p:nvSpPr>
          <p:spPr>
            <a:xfrm>
              <a:off x="4360864" y="2715135"/>
              <a:ext cx="80682" cy="8068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580499" y="2948217"/>
              <a:ext cx="80682" cy="806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05300" y="29618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011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443483" y="2887900"/>
            <a:ext cx="1690450" cy="494477"/>
            <a:chOff x="5443483" y="2710100"/>
            <a:chExt cx="1690450" cy="494477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6683757" y="2747011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6063876" y="2737813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5443483" y="2710100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그룹 20"/>
            <p:cNvGrpSpPr/>
            <p:nvPr/>
          </p:nvGrpSpPr>
          <p:grpSpPr>
            <a:xfrm>
              <a:off x="5487131" y="2758715"/>
              <a:ext cx="1448011" cy="417722"/>
              <a:chOff x="2439691" y="2656091"/>
              <a:chExt cx="2221490" cy="65071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838617" y="2656091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439691" y="2728583"/>
                <a:ext cx="80682" cy="806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361303" y="3073721"/>
                <a:ext cx="80682" cy="8068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580938" y="3226121"/>
                <a:ext cx="80682" cy="806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360864" y="2715135"/>
                <a:ext cx="80682" cy="8068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580499" y="2948217"/>
                <a:ext cx="80682" cy="806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40600" y="29618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011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529309" y="2894651"/>
            <a:ext cx="1785658" cy="560419"/>
            <a:chOff x="8529309" y="2716851"/>
            <a:chExt cx="1785658" cy="560419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789149" y="2716851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189709" y="2730121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529309" y="2742821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그룹 35"/>
            <p:cNvGrpSpPr/>
            <p:nvPr/>
          </p:nvGrpSpPr>
          <p:grpSpPr>
            <a:xfrm>
              <a:off x="8636903" y="2742823"/>
              <a:ext cx="1435311" cy="443122"/>
              <a:chOff x="2459175" y="2616524"/>
              <a:chExt cx="2202006" cy="690279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2897069" y="2616524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459175" y="2728583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361303" y="3073721"/>
                <a:ext cx="80682" cy="8068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580938" y="3226121"/>
                <a:ext cx="80682" cy="806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360864" y="2715135"/>
                <a:ext cx="80682" cy="8068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580499" y="2948217"/>
                <a:ext cx="80682" cy="806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0490200" y="29618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1</a:t>
            </a:r>
            <a:r>
              <a:rPr lang="en-US" altLang="ko-KR" sz="2000" dirty="0" smtClean="0">
                <a:solidFill>
                  <a:srgbClr val="9D978B"/>
                </a:solidFill>
              </a:rPr>
              <a:t>11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409187" y="4068249"/>
            <a:ext cx="1745383" cy="510986"/>
            <a:chOff x="2335300" y="2603076"/>
            <a:chExt cx="2677709" cy="795995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300" y="2603077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타원 52"/>
            <p:cNvSpPr/>
            <p:nvPr/>
          </p:nvSpPr>
          <p:spPr>
            <a:xfrm>
              <a:off x="2916553" y="3269383"/>
              <a:ext cx="80682" cy="806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2634530" y="3242957"/>
              <a:ext cx="80682" cy="806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183" y="2603076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타원 55"/>
            <p:cNvSpPr/>
            <p:nvPr/>
          </p:nvSpPr>
          <p:spPr>
            <a:xfrm>
              <a:off x="3634078" y="2717617"/>
              <a:ext cx="80682" cy="806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327647" y="3265688"/>
              <a:ext cx="80682" cy="806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509" y="2621006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타원 58"/>
            <p:cNvSpPr/>
            <p:nvPr/>
          </p:nvSpPr>
          <p:spPr>
            <a:xfrm>
              <a:off x="4263444" y="3071240"/>
              <a:ext cx="80682" cy="806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794823" y="2750381"/>
              <a:ext cx="80682" cy="806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305300" y="411565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1</a:t>
            </a:r>
            <a:r>
              <a:rPr lang="en-US" altLang="ko-KR" sz="2000" dirty="0" smtClean="0">
                <a:solidFill>
                  <a:srgbClr val="9D978B"/>
                </a:solidFill>
              </a:rPr>
              <a:t>11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16142" y="411565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1</a:t>
            </a:r>
            <a:r>
              <a:rPr lang="en-US" altLang="ko-KR" sz="2000" dirty="0" smtClean="0">
                <a:solidFill>
                  <a:srgbClr val="9D978B"/>
                </a:solidFill>
              </a:rPr>
              <a:t>11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442509" y="4045172"/>
            <a:ext cx="1651757" cy="487325"/>
            <a:chOff x="5445229" y="3869552"/>
            <a:chExt cx="1651757" cy="487325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6646810" y="3899311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6051176" y="3899311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5445229" y="3869552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그룹 80"/>
            <p:cNvGrpSpPr/>
            <p:nvPr/>
          </p:nvGrpSpPr>
          <p:grpSpPr>
            <a:xfrm>
              <a:off x="5564273" y="3925875"/>
              <a:ext cx="1460711" cy="393298"/>
              <a:chOff x="2634530" y="2658266"/>
              <a:chExt cx="2240975" cy="612666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2916553" y="3190249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634530" y="3124255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634078" y="2658266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327647" y="3146986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4263444" y="3071240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4794823" y="2750381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/>
          <p:cNvGrpSpPr/>
          <p:nvPr/>
        </p:nvGrpSpPr>
        <p:grpSpPr>
          <a:xfrm>
            <a:off x="8516609" y="4050762"/>
            <a:ext cx="1798358" cy="545959"/>
            <a:chOff x="8516609" y="3872962"/>
            <a:chExt cx="1798358" cy="545959"/>
          </a:xfrm>
        </p:grpSpPr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789149" y="3872962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161948" y="3884472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516609" y="3872963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" name="그룹 88"/>
            <p:cNvGrpSpPr/>
            <p:nvPr/>
          </p:nvGrpSpPr>
          <p:grpSpPr>
            <a:xfrm>
              <a:off x="8691524" y="3963977"/>
              <a:ext cx="1575011" cy="405998"/>
              <a:chOff x="2459174" y="2717617"/>
              <a:chExt cx="2416331" cy="632449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2741197" y="3269383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459174" y="3242957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3634078" y="2717617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327647" y="3265688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4263444" y="3071240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4794823" y="2750381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9" name="TextBox 98"/>
          <p:cNvSpPr txBox="1"/>
          <p:nvPr/>
        </p:nvSpPr>
        <p:spPr>
          <a:xfrm>
            <a:off x="10490199" y="411565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0</a:t>
            </a:r>
            <a:r>
              <a:rPr lang="en-US" altLang="ko-KR" sz="2000" dirty="0">
                <a:solidFill>
                  <a:srgbClr val="9D978B"/>
                </a:solidFill>
              </a:rPr>
              <a:t>0</a:t>
            </a:r>
            <a:r>
              <a:rPr lang="en-US" altLang="ko-KR" sz="2000" dirty="0" smtClean="0">
                <a:solidFill>
                  <a:srgbClr val="9D978B"/>
                </a:solidFill>
              </a:rPr>
              <a:t>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409187" y="5227310"/>
            <a:ext cx="1745383" cy="510986"/>
            <a:chOff x="2335300" y="2603076"/>
            <a:chExt cx="2677709" cy="795995"/>
          </a:xfrm>
        </p:grpSpPr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300" y="2603077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타원 106"/>
            <p:cNvSpPr/>
            <p:nvPr/>
          </p:nvSpPr>
          <p:spPr>
            <a:xfrm>
              <a:off x="2585326" y="2972629"/>
              <a:ext cx="80682" cy="806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2848853" y="2669233"/>
              <a:ext cx="80682" cy="806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183" y="2603076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타원 109"/>
            <p:cNvSpPr/>
            <p:nvPr/>
          </p:nvSpPr>
          <p:spPr>
            <a:xfrm>
              <a:off x="3673046" y="2678050"/>
              <a:ext cx="80682" cy="806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3639390" y="3265688"/>
              <a:ext cx="80682" cy="806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509" y="2621006"/>
              <a:ext cx="765500" cy="778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타원 112"/>
            <p:cNvSpPr/>
            <p:nvPr/>
          </p:nvSpPr>
          <p:spPr>
            <a:xfrm>
              <a:off x="4477767" y="3209725"/>
              <a:ext cx="80682" cy="806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4580500" y="2849299"/>
              <a:ext cx="80682" cy="806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305300" y="52747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110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455209" y="5235760"/>
            <a:ext cx="1650852" cy="483462"/>
            <a:chOff x="5455209" y="5057960"/>
            <a:chExt cx="1650852" cy="483462"/>
          </a:xfrm>
        </p:grpSpPr>
        <p:pic>
          <p:nvPicPr>
            <p:cNvPr id="12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6655885" y="5083856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6048456" y="5068185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5455209" y="5057960"/>
              <a:ext cx="450176" cy="45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그룹 115"/>
            <p:cNvGrpSpPr/>
            <p:nvPr/>
          </p:nvGrpSpPr>
          <p:grpSpPr>
            <a:xfrm>
              <a:off x="5607553" y="5091978"/>
              <a:ext cx="1353083" cy="434686"/>
              <a:chOff x="2585326" y="2669233"/>
              <a:chExt cx="2075856" cy="677138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2585326" y="2972629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848853" y="2669233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3673046" y="2678050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639390" y="3265688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4477767" y="3209725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4580500" y="2849299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7340694" y="52747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100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8516609" y="5227792"/>
            <a:ext cx="1798358" cy="534930"/>
            <a:chOff x="8516609" y="5049992"/>
            <a:chExt cx="1798358" cy="534930"/>
          </a:xfrm>
        </p:grpSpPr>
        <p:pic>
          <p:nvPicPr>
            <p:cNvPr id="14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789149" y="5050473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161948" y="5049992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516609" y="5049992"/>
              <a:ext cx="525818" cy="53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1" name="그룹 130"/>
            <p:cNvGrpSpPr/>
            <p:nvPr/>
          </p:nvGrpSpPr>
          <p:grpSpPr>
            <a:xfrm>
              <a:off x="8757105" y="5091978"/>
              <a:ext cx="1353083" cy="434686"/>
              <a:chOff x="2585326" y="2669233"/>
              <a:chExt cx="2075856" cy="677138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2585326" y="2972629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848853" y="2669233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673046" y="2678050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3639390" y="3265688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4477767" y="3209725"/>
                <a:ext cx="80682" cy="8068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4580500" y="2849299"/>
                <a:ext cx="80682" cy="80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10490246" y="52747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011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147" name="오른쪽 화살표 146"/>
          <p:cNvSpPr/>
          <p:nvPr/>
        </p:nvSpPr>
        <p:spPr>
          <a:xfrm>
            <a:off x="1559846" y="3057691"/>
            <a:ext cx="288168" cy="23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화살표 147"/>
          <p:cNvSpPr/>
          <p:nvPr/>
        </p:nvSpPr>
        <p:spPr>
          <a:xfrm>
            <a:off x="1568162" y="4223969"/>
            <a:ext cx="288168" cy="23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오른쪽 화살표 148"/>
          <p:cNvSpPr/>
          <p:nvPr/>
        </p:nvSpPr>
        <p:spPr>
          <a:xfrm>
            <a:off x="1568162" y="5370412"/>
            <a:ext cx="288168" cy="23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왼쪽 중괄호 149"/>
          <p:cNvSpPr/>
          <p:nvPr/>
        </p:nvSpPr>
        <p:spPr>
          <a:xfrm>
            <a:off x="1993900" y="2677344"/>
            <a:ext cx="317500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왼쪽 중괄호 150"/>
          <p:cNvSpPr/>
          <p:nvPr/>
        </p:nvSpPr>
        <p:spPr>
          <a:xfrm flipH="1">
            <a:off x="11089964" y="2677344"/>
            <a:ext cx="317500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왼쪽 중괄호 151"/>
          <p:cNvSpPr/>
          <p:nvPr/>
        </p:nvSpPr>
        <p:spPr>
          <a:xfrm>
            <a:off x="1993900" y="3853247"/>
            <a:ext cx="317500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왼쪽 중괄호 152"/>
          <p:cNvSpPr/>
          <p:nvPr/>
        </p:nvSpPr>
        <p:spPr>
          <a:xfrm flipH="1">
            <a:off x="11089964" y="3853247"/>
            <a:ext cx="317500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왼쪽 중괄호 153"/>
          <p:cNvSpPr/>
          <p:nvPr/>
        </p:nvSpPr>
        <p:spPr>
          <a:xfrm>
            <a:off x="1993900" y="5000799"/>
            <a:ext cx="317500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왼쪽 중괄호 154"/>
          <p:cNvSpPr/>
          <p:nvPr/>
        </p:nvSpPr>
        <p:spPr>
          <a:xfrm flipH="1">
            <a:off x="11089964" y="5000799"/>
            <a:ext cx="317500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5156200" y="4024521"/>
            <a:ext cx="0" cy="5232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5156200" y="5228813"/>
            <a:ext cx="0" cy="5232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8140700" y="2830983"/>
            <a:ext cx="0" cy="5232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8140700" y="4042087"/>
            <a:ext cx="0" cy="5232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8140700" y="5215422"/>
            <a:ext cx="0" cy="5232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703920" y="1791678"/>
            <a:ext cx="2784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D978B"/>
                </a:solidFill>
              </a:rPr>
              <a:t>a</a:t>
            </a:r>
            <a:r>
              <a:rPr lang="en-US" altLang="ko-KR" sz="2400" dirty="0" smtClean="0">
                <a:solidFill>
                  <a:srgbClr val="9D978B"/>
                </a:solidFill>
              </a:rPr>
              <a:t>ffine deformation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01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Ferns - </a:t>
            </a:r>
            <a:r>
              <a:rPr lang="en-US" altLang="ko-KR" dirty="0" smtClean="0">
                <a:latin typeface="+mj-lt"/>
              </a:rPr>
              <a:t>detect</a:t>
            </a:r>
            <a:endParaRPr lang="ko-KR" altLang="en-US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5844241" y="3863157"/>
            <a:ext cx="1062318" cy="95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7466105" y="2387837"/>
            <a:ext cx="1944595" cy="1395584"/>
            <a:chOff x="7516905" y="2514836"/>
            <a:chExt cx="3415553" cy="2359463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7516905" y="4186749"/>
              <a:ext cx="34155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7548281" y="2523800"/>
              <a:ext cx="0" cy="170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551801" y="4249883"/>
              <a:ext cx="1486395" cy="624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9D978B"/>
                  </a:solidFill>
                </a:rPr>
                <a:t>Fern 1</a:t>
              </a: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9242612" y="2521559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417862" y="2514836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067362" y="2523800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8005487" y="2517077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830237" y="2526041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9654987" y="2519318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0479735" y="2528283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8468287" y="3950975"/>
              <a:ext cx="317500" cy="201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468287" y="3709675"/>
              <a:ext cx="317500" cy="201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522954" y="3950975"/>
              <a:ext cx="317500" cy="201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624487" y="3950974"/>
              <a:ext cx="317500" cy="201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874687" y="3950975"/>
              <a:ext cx="317500" cy="201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822378" y="5889533"/>
            <a:ext cx="162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Histogram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154" y="2908300"/>
            <a:ext cx="121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9D978B"/>
                </a:solidFill>
              </a:rPr>
              <a:t>Fern 1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5154" y="4067805"/>
            <a:ext cx="121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9D978B"/>
                </a:solidFill>
              </a:rPr>
              <a:t>Fern 2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5154" y="5227310"/>
            <a:ext cx="121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9D978B"/>
                </a:solidFill>
              </a:rPr>
              <a:t>Fern 3</a:t>
            </a:r>
            <a:endParaRPr lang="ko-KR" altLang="en-US" sz="2800" dirty="0">
              <a:solidFill>
                <a:srgbClr val="9D978B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>
            <a:off x="1559846" y="3057691"/>
            <a:ext cx="288168" cy="23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1568162" y="4223969"/>
            <a:ext cx="288168" cy="23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1568162" y="5370412"/>
            <a:ext cx="288168" cy="23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왼쪽 중괄호 56"/>
          <p:cNvSpPr/>
          <p:nvPr/>
        </p:nvSpPr>
        <p:spPr>
          <a:xfrm>
            <a:off x="1997075" y="2844964"/>
            <a:ext cx="158750" cy="61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2500" y="2975782"/>
            <a:ext cx="297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011, 011, 111, 001, 100 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60" name="왼쪽 중괄호 59"/>
          <p:cNvSpPr/>
          <p:nvPr/>
        </p:nvSpPr>
        <p:spPr>
          <a:xfrm flipH="1">
            <a:off x="5037641" y="2857664"/>
            <a:ext cx="158750" cy="61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/>
          <p:cNvSpPr/>
          <p:nvPr/>
        </p:nvSpPr>
        <p:spPr>
          <a:xfrm>
            <a:off x="1997075" y="4026064"/>
            <a:ext cx="158750" cy="61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222500" y="4156882"/>
            <a:ext cx="297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1</a:t>
            </a:r>
            <a:r>
              <a:rPr lang="en-US" altLang="ko-KR" sz="2000" dirty="0" smtClean="0">
                <a:solidFill>
                  <a:srgbClr val="9D978B"/>
                </a:solidFill>
              </a:rPr>
              <a:t>11, 111, 001, 001, 101 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63" name="왼쪽 중괄호 62"/>
          <p:cNvSpPr/>
          <p:nvPr/>
        </p:nvSpPr>
        <p:spPr>
          <a:xfrm flipH="1">
            <a:off x="5037641" y="4038764"/>
            <a:ext cx="158750" cy="61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왼쪽 중괄호 63"/>
          <p:cNvSpPr/>
          <p:nvPr/>
        </p:nvSpPr>
        <p:spPr>
          <a:xfrm>
            <a:off x="1997075" y="5169064"/>
            <a:ext cx="158750" cy="61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222500" y="5299882"/>
            <a:ext cx="297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110, 100, 011, 111, 100 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66" name="왼쪽 중괄호 65"/>
          <p:cNvSpPr/>
          <p:nvPr/>
        </p:nvSpPr>
        <p:spPr>
          <a:xfrm flipH="1">
            <a:off x="5037641" y="5181764"/>
            <a:ext cx="158750" cy="61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7466105" y="3873737"/>
            <a:ext cx="1944595" cy="1395584"/>
            <a:chOff x="7516905" y="2514836"/>
            <a:chExt cx="3415553" cy="2359463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7516905" y="4186749"/>
              <a:ext cx="34155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7548281" y="2523800"/>
              <a:ext cx="0" cy="170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551801" y="4249883"/>
              <a:ext cx="1486395" cy="624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9D978B"/>
                  </a:solidFill>
                </a:rPr>
                <a:t>Fern 2</a:t>
              </a: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9242612" y="2521559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417862" y="2514836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0067362" y="2523800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005487" y="2517077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830237" y="2526041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654987" y="2519318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0479735" y="2528283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모서리가 둥근 직사각형 78"/>
            <p:cNvSpPr/>
            <p:nvPr/>
          </p:nvSpPr>
          <p:spPr>
            <a:xfrm>
              <a:off x="7624487" y="3699083"/>
              <a:ext cx="317500" cy="201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0522954" y="3699083"/>
              <a:ext cx="317500" cy="201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0522954" y="3950975"/>
              <a:ext cx="317500" cy="201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7624487" y="3950974"/>
              <a:ext cx="317500" cy="201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9292874" y="3929504"/>
              <a:ext cx="317500" cy="201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466105" y="5359637"/>
            <a:ext cx="1944595" cy="1015424"/>
            <a:chOff x="7516905" y="2514836"/>
            <a:chExt cx="3415553" cy="1716741"/>
          </a:xfrm>
        </p:grpSpPr>
        <p:cxnSp>
          <p:nvCxnSpPr>
            <p:cNvPr id="85" name="직선 화살표 연결선 84"/>
            <p:cNvCxnSpPr/>
            <p:nvPr/>
          </p:nvCxnSpPr>
          <p:spPr>
            <a:xfrm>
              <a:off x="7516905" y="4186749"/>
              <a:ext cx="34155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7548281" y="2523800"/>
              <a:ext cx="0" cy="170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9242612" y="2521559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8417862" y="2514836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0067362" y="2523800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005487" y="2517077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830237" y="2526041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654987" y="2519318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0479735" y="2528283"/>
              <a:ext cx="0" cy="166294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9695626" y="3697334"/>
              <a:ext cx="317500" cy="201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9705248" y="3929504"/>
              <a:ext cx="317500" cy="201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0522954" y="3929504"/>
              <a:ext cx="317500" cy="201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8874687" y="3688598"/>
              <a:ext cx="317500" cy="201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8874687" y="3929503"/>
              <a:ext cx="317500" cy="201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055308" y="6347789"/>
            <a:ext cx="8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D978B"/>
                </a:solidFill>
              </a:rPr>
              <a:t>Fern 3</a:t>
            </a:r>
          </a:p>
        </p:txBody>
      </p:sp>
    </p:spTree>
    <p:extLst>
      <p:ext uri="{BB962C8B-B14F-4D97-AF65-F5344CB8AC3E}">
        <p14:creationId xmlns:p14="http://schemas.microsoft.com/office/powerpoint/2010/main" val="7136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01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Ferns - </a:t>
            </a:r>
            <a:r>
              <a:rPr lang="en-US" altLang="ko-KR" dirty="0" smtClean="0">
                <a:latin typeface="+mj-lt"/>
              </a:rPr>
              <a:t>detect</a:t>
            </a:r>
            <a:endParaRPr lang="ko-KR" altLang="en-US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pic>
        <p:nvPicPr>
          <p:cNvPr id="4" name="Picture 2" descr="C:\Users\유동하\Desktop\chilsung keypoint 40 patch size 16 affine 150000  (86%) tracker 20~~~\model_point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54" y="2060349"/>
            <a:ext cx="1800452" cy="367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857500" y="2400300"/>
            <a:ext cx="742950" cy="405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2276580" y="3492500"/>
            <a:ext cx="1406420" cy="442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2508250" y="4720503"/>
            <a:ext cx="1092200" cy="6472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795562" y="1954206"/>
            <a:ext cx="1213812" cy="1004829"/>
            <a:chOff x="7516906" y="2514836"/>
            <a:chExt cx="4255994" cy="3123963"/>
          </a:xfrm>
        </p:grpSpPr>
        <p:grpSp>
          <p:nvGrpSpPr>
            <p:cNvPr id="9" name="그룹 8"/>
            <p:cNvGrpSpPr/>
            <p:nvPr/>
          </p:nvGrpSpPr>
          <p:grpSpPr>
            <a:xfrm>
              <a:off x="7516906" y="2514836"/>
              <a:ext cx="4255994" cy="3123963"/>
              <a:chOff x="7516905" y="2514836"/>
              <a:chExt cx="3415553" cy="1716741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7516905" y="4186749"/>
                <a:ext cx="34155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flipV="1">
                <a:off x="7548281" y="2523800"/>
                <a:ext cx="0" cy="17077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9242612" y="2521559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8417862" y="2514836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10067362" y="2523800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8005487" y="2517077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8830237" y="2526041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9654987" y="2519318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10479735" y="2528283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모서리가 둥근 직사각형 19"/>
              <p:cNvSpPr/>
              <p:nvPr/>
            </p:nvSpPr>
            <p:spPr>
              <a:xfrm>
                <a:off x="8468287" y="39509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8468287" y="37096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8468287" y="34683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9700187" y="395732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8874687" y="39509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9726571" y="5128186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189209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643109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0762354" y="5139741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1264600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9208788" y="4709086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9726571" y="4721786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726571" y="4302686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0237413" y="4720641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702388" y="3856296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789121" y="3332554"/>
            <a:ext cx="1239435" cy="1049170"/>
            <a:chOff x="5535040" y="4027020"/>
            <a:chExt cx="3342260" cy="2157879"/>
          </a:xfrm>
        </p:grpSpPr>
        <p:grpSp>
          <p:nvGrpSpPr>
            <p:cNvPr id="36" name="그룹 35"/>
            <p:cNvGrpSpPr/>
            <p:nvPr/>
          </p:nvGrpSpPr>
          <p:grpSpPr>
            <a:xfrm>
              <a:off x="5535040" y="4027020"/>
              <a:ext cx="3342260" cy="2157879"/>
              <a:chOff x="7516906" y="2514836"/>
              <a:chExt cx="4255994" cy="3123963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48" name="직선 화살표 연결선 47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8468287" y="37096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8048312" y="3468374"/>
                  <a:ext cx="317499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88746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모서리가 둥근 직사각형 37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81892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210032" y="4703778"/>
                <a:ext cx="395624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9208788" y="47090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0237413" y="47206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3" name="모서리가 둥근 직사각형 62"/>
            <p:cNvSpPr/>
            <p:nvPr/>
          </p:nvSpPr>
          <p:spPr>
            <a:xfrm>
              <a:off x="6067103" y="4948530"/>
              <a:ext cx="310686" cy="253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8083104" y="5554078"/>
              <a:ext cx="310687" cy="253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34148" y="5528888"/>
              <a:ext cx="310687" cy="253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806932" y="4814908"/>
            <a:ext cx="1221624" cy="1024377"/>
            <a:chOff x="6787723" y="2032978"/>
            <a:chExt cx="3969177" cy="2881922"/>
          </a:xfrm>
        </p:grpSpPr>
        <p:grpSp>
          <p:nvGrpSpPr>
            <p:cNvPr id="70" name="그룹 69"/>
            <p:cNvGrpSpPr/>
            <p:nvPr/>
          </p:nvGrpSpPr>
          <p:grpSpPr>
            <a:xfrm>
              <a:off x="6787723" y="2032978"/>
              <a:ext cx="3969177" cy="2881922"/>
              <a:chOff x="7516906" y="2514836"/>
              <a:chExt cx="4255994" cy="3123963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82" name="직선 화살표 연결선 81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8885324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10549386" y="3729716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7618186" y="3239962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5" name="모서리가 둥근 직사각형 74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1892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7643108" y="4249998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1293668" y="432272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0761579" y="4322298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10311737" y="4443849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9813734" y="4072417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905421" y="4038775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5372332" y="1954206"/>
            <a:ext cx="1213812" cy="1004829"/>
            <a:chOff x="7516906" y="2514836"/>
            <a:chExt cx="4255994" cy="3123963"/>
          </a:xfrm>
        </p:grpSpPr>
        <p:grpSp>
          <p:nvGrpSpPr>
            <p:cNvPr id="184" name="그룹 183"/>
            <p:cNvGrpSpPr/>
            <p:nvPr/>
          </p:nvGrpSpPr>
          <p:grpSpPr>
            <a:xfrm>
              <a:off x="7516906" y="2514836"/>
              <a:ext cx="4255994" cy="3123963"/>
              <a:chOff x="7516905" y="2514836"/>
              <a:chExt cx="3415553" cy="1716741"/>
            </a:xfrm>
          </p:grpSpPr>
          <p:cxnSp>
            <p:nvCxnSpPr>
              <p:cNvPr id="195" name="직선 화살표 연결선 194"/>
              <p:cNvCxnSpPr/>
              <p:nvPr/>
            </p:nvCxnSpPr>
            <p:spPr>
              <a:xfrm>
                <a:off x="7516905" y="4186749"/>
                <a:ext cx="34155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/>
              <p:cNvCxnSpPr/>
              <p:nvPr/>
            </p:nvCxnSpPr>
            <p:spPr>
              <a:xfrm flipV="1">
                <a:off x="7548281" y="2523800"/>
                <a:ext cx="0" cy="17077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9242612" y="2521559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8417862" y="2514836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10067362" y="2523800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8005487" y="2517077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8830237" y="2526041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9654987" y="2519318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0479735" y="2528283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모서리가 둥근 직사각형 203"/>
              <p:cNvSpPr/>
              <p:nvPr/>
            </p:nvSpPr>
            <p:spPr>
              <a:xfrm>
                <a:off x="8468287" y="39509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8468287" y="37096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8069465" y="3699559"/>
                <a:ext cx="317498" cy="2013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9700187" y="395732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8874687" y="39509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5" name="모서리가 둥근 직사각형 184"/>
            <p:cNvSpPr/>
            <p:nvPr/>
          </p:nvSpPr>
          <p:spPr>
            <a:xfrm>
              <a:off x="9726571" y="5128186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8189209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7643109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모서리가 둥근 직사각형 187"/>
            <p:cNvSpPr/>
            <p:nvPr/>
          </p:nvSpPr>
          <p:spPr>
            <a:xfrm>
              <a:off x="10762354" y="5139741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11264600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8711831" y="4228306"/>
              <a:ext cx="395623" cy="3663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모서리가 둥근 직사각형 190"/>
            <p:cNvSpPr/>
            <p:nvPr/>
          </p:nvSpPr>
          <p:spPr>
            <a:xfrm>
              <a:off x="9726571" y="4721786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11279559" y="4723369"/>
              <a:ext cx="395623" cy="3663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모서리가 둥근 직사각형 192"/>
            <p:cNvSpPr/>
            <p:nvPr/>
          </p:nvSpPr>
          <p:spPr>
            <a:xfrm>
              <a:off x="10237413" y="4720641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7646354" y="4697664"/>
              <a:ext cx="395623" cy="3663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6842803" y="1954206"/>
            <a:ext cx="1213812" cy="1004829"/>
            <a:chOff x="7516906" y="2514836"/>
            <a:chExt cx="4255994" cy="3123963"/>
          </a:xfrm>
        </p:grpSpPr>
        <p:grpSp>
          <p:nvGrpSpPr>
            <p:cNvPr id="210" name="그룹 209"/>
            <p:cNvGrpSpPr/>
            <p:nvPr/>
          </p:nvGrpSpPr>
          <p:grpSpPr>
            <a:xfrm>
              <a:off x="7516906" y="2514836"/>
              <a:ext cx="4255994" cy="3123963"/>
              <a:chOff x="7516905" y="2514836"/>
              <a:chExt cx="3415553" cy="1716741"/>
            </a:xfrm>
          </p:grpSpPr>
          <p:cxnSp>
            <p:nvCxnSpPr>
              <p:cNvPr id="221" name="직선 화살표 연결선 220"/>
              <p:cNvCxnSpPr/>
              <p:nvPr/>
            </p:nvCxnSpPr>
            <p:spPr>
              <a:xfrm>
                <a:off x="7516905" y="4186749"/>
                <a:ext cx="34155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화살표 연결선 221"/>
              <p:cNvCxnSpPr/>
              <p:nvPr/>
            </p:nvCxnSpPr>
            <p:spPr>
              <a:xfrm flipV="1">
                <a:off x="7548281" y="2523800"/>
                <a:ext cx="0" cy="17077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9242612" y="2521559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/>
              <p:nvPr/>
            </p:nvCxnSpPr>
            <p:spPr>
              <a:xfrm>
                <a:off x="8417862" y="2514836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10067362" y="2523800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8005487" y="2517077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8830237" y="2526041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9654987" y="2519318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10479735" y="2528283"/>
                <a:ext cx="0" cy="166294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모서리가 둥근 직사각형 229"/>
              <p:cNvSpPr/>
              <p:nvPr/>
            </p:nvSpPr>
            <p:spPr>
              <a:xfrm>
                <a:off x="8468287" y="39509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>
                <a:off x="8468287" y="37096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8069465" y="3699559"/>
                <a:ext cx="317498" cy="2013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9700187" y="395732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8874687" y="3950975"/>
                <a:ext cx="317500" cy="201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1" name="모서리가 둥근 직사각형 210"/>
            <p:cNvSpPr/>
            <p:nvPr/>
          </p:nvSpPr>
          <p:spPr>
            <a:xfrm>
              <a:off x="9726571" y="5128186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8189209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7643109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10762354" y="5139741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11264600" y="5129812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8711831" y="4228306"/>
              <a:ext cx="395623" cy="3663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8173583" y="4241002"/>
              <a:ext cx="395623" cy="3663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모서리가 둥근 직사각형 217"/>
            <p:cNvSpPr/>
            <p:nvPr/>
          </p:nvSpPr>
          <p:spPr>
            <a:xfrm>
              <a:off x="9167495" y="4663272"/>
              <a:ext cx="395623" cy="3663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10237413" y="4720641"/>
              <a:ext cx="395625" cy="366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7646354" y="4697664"/>
              <a:ext cx="395623" cy="3663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5365891" y="3332554"/>
            <a:ext cx="1239435" cy="1049170"/>
            <a:chOff x="5535040" y="4027020"/>
            <a:chExt cx="3342260" cy="2157879"/>
          </a:xfrm>
        </p:grpSpPr>
        <p:grpSp>
          <p:nvGrpSpPr>
            <p:cNvPr id="236" name="그룹 235"/>
            <p:cNvGrpSpPr/>
            <p:nvPr/>
          </p:nvGrpSpPr>
          <p:grpSpPr>
            <a:xfrm>
              <a:off x="5535040" y="4027020"/>
              <a:ext cx="3342260" cy="2157879"/>
              <a:chOff x="7516906" y="2514836"/>
              <a:chExt cx="4255994" cy="3123963"/>
            </a:xfrm>
          </p:grpSpPr>
          <p:grpSp>
            <p:nvGrpSpPr>
              <p:cNvPr id="240" name="그룹 239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248" name="직선 화살표 연결선 247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화살표 연결선 248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모서리가 둥근 직사각형 256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8468287" y="37096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9" name="모서리가 둥근 직사각형 258"/>
                <p:cNvSpPr/>
                <p:nvPr/>
              </p:nvSpPr>
              <p:spPr>
                <a:xfrm>
                  <a:off x="10518813" y="3974460"/>
                  <a:ext cx="317501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0" name="모서리가 둥근 직사각형 259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1" name="모서리가 둥근 직사각형 260"/>
                <p:cNvSpPr/>
                <p:nvPr/>
              </p:nvSpPr>
              <p:spPr>
                <a:xfrm>
                  <a:off x="88746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41" name="모서리가 둥근 직사각형 240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81892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9718485" y="4685707"/>
                <a:ext cx="395627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9208788" y="47090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>
                <a:off x="10237413" y="47206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7" name="모서리가 둥근 직사각형 236"/>
            <p:cNvSpPr/>
            <p:nvPr/>
          </p:nvSpPr>
          <p:spPr>
            <a:xfrm>
              <a:off x="8488868" y="5580041"/>
              <a:ext cx="310688" cy="253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8083104" y="5554078"/>
              <a:ext cx="310687" cy="253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5634148" y="5528888"/>
              <a:ext cx="310687" cy="253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6836363" y="3332554"/>
            <a:ext cx="1239435" cy="1049170"/>
            <a:chOff x="5535040" y="4027020"/>
            <a:chExt cx="3342260" cy="2157879"/>
          </a:xfrm>
        </p:grpSpPr>
        <p:grpSp>
          <p:nvGrpSpPr>
            <p:cNvPr id="263" name="그룹 262"/>
            <p:cNvGrpSpPr/>
            <p:nvPr/>
          </p:nvGrpSpPr>
          <p:grpSpPr>
            <a:xfrm>
              <a:off x="5535040" y="4027020"/>
              <a:ext cx="3342260" cy="2157879"/>
              <a:chOff x="7516906" y="2514836"/>
              <a:chExt cx="4255994" cy="3123963"/>
            </a:xfrm>
          </p:grpSpPr>
          <p:grpSp>
            <p:nvGrpSpPr>
              <p:cNvPr id="267" name="그룹 266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275" name="직선 화살표 연결선 274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화살표 연결선 275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직선 연결선 277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직선 연결선 278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직선 연결선 279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직선 연결선 280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직선 연결선 281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직선 연결선 282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5" name="모서리가 둥근 직사각형 284"/>
                <p:cNvSpPr/>
                <p:nvPr/>
              </p:nvSpPr>
              <p:spPr>
                <a:xfrm>
                  <a:off x="8468287" y="37096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6" name="모서리가 둥근 직사각형 285"/>
                <p:cNvSpPr/>
                <p:nvPr/>
              </p:nvSpPr>
              <p:spPr>
                <a:xfrm>
                  <a:off x="10518813" y="3974460"/>
                  <a:ext cx="317501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7" name="모서리가 둥근 직사각형 286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8" name="모서리가 둥근 직사각형 287"/>
                <p:cNvSpPr/>
                <p:nvPr/>
              </p:nvSpPr>
              <p:spPr>
                <a:xfrm>
                  <a:off x="88746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68" name="모서리가 둥근 직사각형 267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9" name="모서리가 둥근 직사각형 268"/>
              <p:cNvSpPr/>
              <p:nvPr/>
            </p:nvSpPr>
            <p:spPr>
              <a:xfrm>
                <a:off x="9710090" y="4726907"/>
                <a:ext cx="395626" cy="3663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0" name="모서리가 둥근 직사각형 269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모서리가 둥근 직사각형 270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모서리가 둥근 직사각형 271"/>
              <p:cNvSpPr/>
              <p:nvPr/>
            </p:nvSpPr>
            <p:spPr>
              <a:xfrm>
                <a:off x="11244817" y="4307557"/>
                <a:ext cx="395627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3" name="모서리가 둥근 직사각형 272"/>
              <p:cNvSpPr/>
              <p:nvPr/>
            </p:nvSpPr>
            <p:spPr>
              <a:xfrm>
                <a:off x="11246657" y="4740220"/>
                <a:ext cx="395627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모서리가 둥근 직사각형 273"/>
              <p:cNvSpPr/>
              <p:nvPr/>
            </p:nvSpPr>
            <p:spPr>
              <a:xfrm>
                <a:off x="10237413" y="47206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4" name="모서리가 둥근 직사각형 263"/>
            <p:cNvSpPr/>
            <p:nvPr/>
          </p:nvSpPr>
          <p:spPr>
            <a:xfrm>
              <a:off x="7246735" y="5261977"/>
              <a:ext cx="310688" cy="253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5" name="모서리가 둥근 직사각형 264"/>
            <p:cNvSpPr/>
            <p:nvPr/>
          </p:nvSpPr>
          <p:spPr>
            <a:xfrm>
              <a:off x="8083104" y="5554078"/>
              <a:ext cx="310687" cy="253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모서리가 둥근 직사각형 265"/>
            <p:cNvSpPr/>
            <p:nvPr/>
          </p:nvSpPr>
          <p:spPr>
            <a:xfrm>
              <a:off x="5634148" y="5528888"/>
              <a:ext cx="310687" cy="253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5365986" y="4814908"/>
            <a:ext cx="1239340" cy="1024377"/>
            <a:chOff x="6787723" y="2032978"/>
            <a:chExt cx="3969177" cy="2881922"/>
          </a:xfrm>
        </p:grpSpPr>
        <p:grpSp>
          <p:nvGrpSpPr>
            <p:cNvPr id="290" name="그룹 289"/>
            <p:cNvGrpSpPr/>
            <p:nvPr/>
          </p:nvGrpSpPr>
          <p:grpSpPr>
            <a:xfrm>
              <a:off x="6787723" y="2032978"/>
              <a:ext cx="3969177" cy="2881922"/>
              <a:chOff x="7516906" y="2514836"/>
              <a:chExt cx="4255994" cy="3123963"/>
            </a:xfrm>
          </p:grpSpPr>
          <p:grpSp>
            <p:nvGrpSpPr>
              <p:cNvPr id="294" name="그룹 293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302" name="직선 화살표 연결선 301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직선 화살표 연결선 302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직선 연결선 303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연결선 305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직선 연결선 306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연결선 307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직선 연결선 308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직선 연결선 309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2" name="모서리가 둥근 직사각형 311"/>
                <p:cNvSpPr/>
                <p:nvPr/>
              </p:nvSpPr>
              <p:spPr>
                <a:xfrm>
                  <a:off x="8885324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3" name="모서리가 둥근 직사각형 312"/>
                <p:cNvSpPr/>
                <p:nvPr/>
              </p:nvSpPr>
              <p:spPr>
                <a:xfrm>
                  <a:off x="10549386" y="3729716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4" name="모서리가 둥근 직사각형 313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5" name="모서리가 둥근 직사각형 314"/>
                <p:cNvSpPr/>
                <p:nvPr/>
              </p:nvSpPr>
              <p:spPr>
                <a:xfrm>
                  <a:off x="8493199" y="3708206"/>
                  <a:ext cx="317499" cy="201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95" name="모서리가 둥근 직사각형 294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6" name="모서리가 둥근 직사각형 295"/>
              <p:cNvSpPr/>
              <p:nvPr/>
            </p:nvSpPr>
            <p:spPr>
              <a:xfrm>
                <a:off x="81892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모서리가 둥근 직사각형 296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모서리가 둥근 직사각형 297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9" name="모서리가 둥근 직사각형 298"/>
              <p:cNvSpPr/>
              <p:nvPr/>
            </p:nvSpPr>
            <p:spPr>
              <a:xfrm>
                <a:off x="7643108" y="4249998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0" name="모서리가 둥근 직사각형 299"/>
              <p:cNvSpPr/>
              <p:nvPr/>
            </p:nvSpPr>
            <p:spPr>
              <a:xfrm>
                <a:off x="11293668" y="432272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1" name="모서리가 둥근 직사각형 300"/>
              <p:cNvSpPr/>
              <p:nvPr/>
            </p:nvSpPr>
            <p:spPr>
              <a:xfrm>
                <a:off x="10761579" y="4322298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1" name="모서리가 둥근 직사각형 290"/>
            <p:cNvSpPr/>
            <p:nvPr/>
          </p:nvSpPr>
          <p:spPr>
            <a:xfrm>
              <a:off x="10311737" y="4443849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모서리가 둥근 직사각형 291"/>
            <p:cNvSpPr/>
            <p:nvPr/>
          </p:nvSpPr>
          <p:spPr>
            <a:xfrm>
              <a:off x="9813734" y="4072417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3" name="모서리가 둥근 직사각형 292"/>
            <p:cNvSpPr/>
            <p:nvPr/>
          </p:nvSpPr>
          <p:spPr>
            <a:xfrm>
              <a:off x="6905421" y="4038775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6839186" y="4814908"/>
            <a:ext cx="1239340" cy="1024377"/>
            <a:chOff x="6787723" y="2032978"/>
            <a:chExt cx="3969177" cy="2881922"/>
          </a:xfrm>
        </p:grpSpPr>
        <p:grpSp>
          <p:nvGrpSpPr>
            <p:cNvPr id="323" name="그룹 322"/>
            <p:cNvGrpSpPr/>
            <p:nvPr/>
          </p:nvGrpSpPr>
          <p:grpSpPr>
            <a:xfrm>
              <a:off x="6787723" y="2032978"/>
              <a:ext cx="3969177" cy="2881922"/>
              <a:chOff x="7516906" y="2514836"/>
              <a:chExt cx="4255994" cy="3123963"/>
            </a:xfrm>
          </p:grpSpPr>
          <p:grpSp>
            <p:nvGrpSpPr>
              <p:cNvPr id="327" name="그룹 326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335" name="직선 화살표 연결선 334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화살표 연결선 335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직선 연결선 336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직선 연결선 337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직선 연결선 338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직선 연결선 339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직선 연결선 340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직선 연결선 341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직선 연결선 342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모서리가 둥근 직사각형 343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5" name="모서리가 둥근 직사각형 344"/>
                <p:cNvSpPr/>
                <p:nvPr/>
              </p:nvSpPr>
              <p:spPr>
                <a:xfrm>
                  <a:off x="8885324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6" name="모서리가 둥근 직사각형 345"/>
                <p:cNvSpPr/>
                <p:nvPr/>
              </p:nvSpPr>
              <p:spPr>
                <a:xfrm>
                  <a:off x="9289369" y="3729716"/>
                  <a:ext cx="317499" cy="201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7" name="모서리가 둥근 직사각형 346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8" name="모서리가 둥근 직사각형 347"/>
                <p:cNvSpPr/>
                <p:nvPr/>
              </p:nvSpPr>
              <p:spPr>
                <a:xfrm>
                  <a:off x="8073193" y="3729489"/>
                  <a:ext cx="317499" cy="201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28" name="모서리가 둥근 직사각형 327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9" name="모서리가 둥근 직사각형 328"/>
              <p:cNvSpPr/>
              <p:nvPr/>
            </p:nvSpPr>
            <p:spPr>
              <a:xfrm>
                <a:off x="81892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0" name="모서리가 둥근 직사각형 329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1" name="모서리가 둥근 직사각형 330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2" name="모서리가 둥근 직사각형 331"/>
              <p:cNvSpPr/>
              <p:nvPr/>
            </p:nvSpPr>
            <p:spPr>
              <a:xfrm>
                <a:off x="7643108" y="4249998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3" name="모서리가 둥근 직사각형 332"/>
              <p:cNvSpPr/>
              <p:nvPr/>
            </p:nvSpPr>
            <p:spPr>
              <a:xfrm>
                <a:off x="10246959" y="4748755"/>
                <a:ext cx="395623" cy="366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4" name="모서리가 둥근 직사각형 333"/>
              <p:cNvSpPr/>
              <p:nvPr/>
            </p:nvSpPr>
            <p:spPr>
              <a:xfrm>
                <a:off x="10761579" y="4322298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24" name="모서리가 둥근 직사각형 323"/>
            <p:cNvSpPr/>
            <p:nvPr/>
          </p:nvSpPr>
          <p:spPr>
            <a:xfrm>
              <a:off x="10311737" y="4443849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9813734" y="4072417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6905421" y="4038775"/>
              <a:ext cx="368963" cy="3379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9" name="TextBox 348"/>
          <p:cNvSpPr txBox="1"/>
          <p:nvPr/>
        </p:nvSpPr>
        <p:spPr>
          <a:xfrm>
            <a:off x="9517578" y="5207211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9D978B"/>
                </a:solidFill>
              </a:rPr>
              <a:t>Model data</a:t>
            </a:r>
            <a:endParaRPr lang="ko-KR" altLang="en-US" sz="3200" dirty="0">
              <a:solidFill>
                <a:srgbClr val="9D978B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8201288" y="2473343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Class 1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201288" y="3871616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Class 2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8201288" y="5345522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Class 3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3878158" y="5967149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fern 1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5503758" y="5967149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fern 2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6926052" y="5967149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fern 3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01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Ferns - </a:t>
            </a:r>
            <a:r>
              <a:rPr lang="en-US" altLang="ko-KR" dirty="0" smtClean="0">
                <a:latin typeface="+mj-lt"/>
              </a:rPr>
              <a:t>detect</a:t>
            </a:r>
            <a:endParaRPr lang="ko-KR" altLang="en-US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34" y="1839418"/>
            <a:ext cx="907566" cy="8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0" y="241273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9D978B"/>
                </a:solidFill>
              </a:rPr>
              <a:t>입력 영상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860800" y="2298175"/>
            <a:ext cx="381000" cy="35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32300" y="229817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010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1350" y="229817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010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0400" y="229817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100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1992" y="183941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D978B"/>
                </a:solidFill>
              </a:rPr>
              <a:t>F</a:t>
            </a:r>
            <a:r>
              <a:rPr lang="en-US" altLang="ko-KR" sz="2400" dirty="0" smtClean="0">
                <a:solidFill>
                  <a:srgbClr val="9D978B"/>
                </a:solidFill>
              </a:rPr>
              <a:t>1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1042" y="183941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F</a:t>
            </a:r>
            <a:r>
              <a:rPr lang="en-US" altLang="ko-KR" sz="2400" dirty="0">
                <a:solidFill>
                  <a:srgbClr val="9D978B"/>
                </a:solidFill>
              </a:rPr>
              <a:t>2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0092" y="183941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F</a:t>
            </a:r>
            <a:r>
              <a:rPr lang="en-US" altLang="ko-KR" sz="2400" dirty="0">
                <a:solidFill>
                  <a:srgbClr val="9D978B"/>
                </a:solidFill>
              </a:rPr>
              <a:t>3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32476" y="3570763"/>
            <a:ext cx="3845049" cy="3042731"/>
            <a:chOff x="3789121" y="1954206"/>
            <a:chExt cx="5490800" cy="4464538"/>
          </a:xfrm>
        </p:grpSpPr>
        <p:grpSp>
          <p:nvGrpSpPr>
            <p:cNvPr id="18" name="그룹 17"/>
            <p:cNvGrpSpPr/>
            <p:nvPr/>
          </p:nvGrpSpPr>
          <p:grpSpPr>
            <a:xfrm>
              <a:off x="3795562" y="1954206"/>
              <a:ext cx="1213812" cy="1004829"/>
              <a:chOff x="7516906" y="2514836"/>
              <a:chExt cx="4255994" cy="3123963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30" name="직선 화살표 연결선 29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8468287" y="37096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8468287" y="34683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88746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0" name="모서리가 둥근 직사각형 19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81892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11264600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9208788" y="47090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9726571" y="47217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9726571" y="43026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10237413" y="47206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8702388" y="385629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789121" y="3332554"/>
              <a:ext cx="1239435" cy="1049170"/>
              <a:chOff x="5535040" y="4027020"/>
              <a:chExt cx="3342260" cy="2157879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5535040" y="4027020"/>
                <a:ext cx="3342260" cy="2157879"/>
                <a:chOff x="7516906" y="2514836"/>
                <a:chExt cx="4255994" cy="3123963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7516906" y="2514836"/>
                  <a:ext cx="4255994" cy="3123963"/>
                  <a:chOff x="7516905" y="2514836"/>
                  <a:chExt cx="3415553" cy="1716741"/>
                </a:xfrm>
              </p:grpSpPr>
              <p:cxnSp>
                <p:nvCxnSpPr>
                  <p:cNvPr id="57" name="직선 화살표 연결선 56"/>
                  <p:cNvCxnSpPr/>
                  <p:nvPr/>
                </p:nvCxnSpPr>
                <p:spPr>
                  <a:xfrm>
                    <a:off x="7516905" y="4186749"/>
                    <a:ext cx="3415553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/>
                  <p:cNvCxnSpPr/>
                  <p:nvPr/>
                </p:nvCxnSpPr>
                <p:spPr>
                  <a:xfrm flipV="1">
                    <a:off x="7548281" y="2523800"/>
                    <a:ext cx="0" cy="17077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/>
                  <p:cNvCxnSpPr/>
                  <p:nvPr/>
                </p:nvCxnSpPr>
                <p:spPr>
                  <a:xfrm>
                    <a:off x="9242612" y="2521559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/>
                  <p:cNvCxnSpPr/>
                  <p:nvPr/>
                </p:nvCxnSpPr>
                <p:spPr>
                  <a:xfrm>
                    <a:off x="8417862" y="2514836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/>
                  <p:cNvCxnSpPr/>
                  <p:nvPr/>
                </p:nvCxnSpPr>
                <p:spPr>
                  <a:xfrm>
                    <a:off x="10067362" y="2523800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/>
                  <p:cNvCxnSpPr/>
                  <p:nvPr/>
                </p:nvCxnSpPr>
                <p:spPr>
                  <a:xfrm>
                    <a:off x="8005487" y="2517077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/>
                  <p:cNvCxnSpPr/>
                  <p:nvPr/>
                </p:nvCxnSpPr>
                <p:spPr>
                  <a:xfrm>
                    <a:off x="8830237" y="2526041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>
                    <a:off x="9654987" y="2519318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64"/>
                  <p:cNvCxnSpPr/>
                  <p:nvPr/>
                </p:nvCxnSpPr>
                <p:spPr>
                  <a:xfrm>
                    <a:off x="10479735" y="2528283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모서리가 둥근 직사각형 65"/>
                  <p:cNvSpPr/>
                  <p:nvPr/>
                </p:nvSpPr>
                <p:spPr>
                  <a:xfrm>
                    <a:off x="84682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8468287" y="37096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모서리가 둥근 직사각형 67"/>
                  <p:cNvSpPr/>
                  <p:nvPr/>
                </p:nvSpPr>
                <p:spPr>
                  <a:xfrm>
                    <a:off x="8048312" y="3468374"/>
                    <a:ext cx="317499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9" name="모서리가 둥근 직사각형 68"/>
                  <p:cNvSpPr/>
                  <p:nvPr/>
                </p:nvSpPr>
                <p:spPr>
                  <a:xfrm>
                    <a:off x="9700187" y="395732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88746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9726571" y="5128186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81892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76431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0762354" y="51397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8210032" y="4703778"/>
                  <a:ext cx="395624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9208788" y="4709086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10237413" y="47206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6" name="모서리가 둥근 직사각형 45"/>
              <p:cNvSpPr/>
              <p:nvPr/>
            </p:nvSpPr>
            <p:spPr>
              <a:xfrm>
                <a:off x="6067103" y="4948530"/>
                <a:ext cx="310686" cy="2530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8083104" y="5554078"/>
                <a:ext cx="310687" cy="253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5634148" y="5528888"/>
                <a:ext cx="310687" cy="253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806932" y="4814908"/>
              <a:ext cx="1221624" cy="1024377"/>
              <a:chOff x="6787723" y="2032978"/>
              <a:chExt cx="3969177" cy="2881922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6787723" y="2032978"/>
                <a:ext cx="3969177" cy="2881922"/>
                <a:chOff x="7516906" y="2514836"/>
                <a:chExt cx="4255994" cy="3123963"/>
              </a:xfrm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7516906" y="2514836"/>
                  <a:ext cx="4255994" cy="3123963"/>
                  <a:chOff x="7516905" y="2514836"/>
                  <a:chExt cx="3415553" cy="1716741"/>
                </a:xfrm>
              </p:grpSpPr>
              <p:cxnSp>
                <p:nvCxnSpPr>
                  <p:cNvPr id="84" name="직선 화살표 연결선 83"/>
                  <p:cNvCxnSpPr/>
                  <p:nvPr/>
                </p:nvCxnSpPr>
                <p:spPr>
                  <a:xfrm>
                    <a:off x="7516905" y="4186749"/>
                    <a:ext cx="3415553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화살표 연결선 84"/>
                  <p:cNvCxnSpPr/>
                  <p:nvPr/>
                </p:nvCxnSpPr>
                <p:spPr>
                  <a:xfrm flipV="1">
                    <a:off x="7548281" y="2523800"/>
                    <a:ext cx="0" cy="17077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>
                    <a:off x="9242612" y="2521559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/>
                  <p:cNvCxnSpPr/>
                  <p:nvPr/>
                </p:nvCxnSpPr>
                <p:spPr>
                  <a:xfrm>
                    <a:off x="8417862" y="2514836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/>
                  <p:cNvCxnSpPr/>
                  <p:nvPr/>
                </p:nvCxnSpPr>
                <p:spPr>
                  <a:xfrm>
                    <a:off x="10067362" y="2523800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8005487" y="2517077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/>
                  <p:cNvCxnSpPr/>
                  <p:nvPr/>
                </p:nvCxnSpPr>
                <p:spPr>
                  <a:xfrm>
                    <a:off x="8830237" y="2526041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9654987" y="2519318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10479735" y="2528283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모서리가 둥근 직사각형 92"/>
                  <p:cNvSpPr/>
                  <p:nvPr/>
                </p:nvSpPr>
                <p:spPr>
                  <a:xfrm>
                    <a:off x="84682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모서리가 둥근 직사각형 93"/>
                  <p:cNvSpPr/>
                  <p:nvPr/>
                </p:nvSpPr>
                <p:spPr>
                  <a:xfrm>
                    <a:off x="8885324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5" name="모서리가 둥근 직사각형 94"/>
                  <p:cNvSpPr/>
                  <p:nvPr/>
                </p:nvSpPr>
                <p:spPr>
                  <a:xfrm>
                    <a:off x="10549386" y="3729716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모서리가 둥근 직사각형 95"/>
                  <p:cNvSpPr/>
                  <p:nvPr/>
                </p:nvSpPr>
                <p:spPr>
                  <a:xfrm>
                    <a:off x="9700187" y="395732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7" name="모서리가 둥근 직사각형 96"/>
                  <p:cNvSpPr/>
                  <p:nvPr/>
                </p:nvSpPr>
                <p:spPr>
                  <a:xfrm>
                    <a:off x="7618186" y="3239962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9726571" y="5128186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81892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76431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10762354" y="51397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7643108" y="4249998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11293668" y="432272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10761579" y="4322298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3" name="모서리가 둥근 직사각형 72"/>
              <p:cNvSpPr/>
              <p:nvPr/>
            </p:nvSpPr>
            <p:spPr>
              <a:xfrm>
                <a:off x="10311737" y="4443849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9813734" y="4072417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6905421" y="4038775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372332" y="1954206"/>
              <a:ext cx="1213812" cy="1004829"/>
              <a:chOff x="7516906" y="2514836"/>
              <a:chExt cx="4255994" cy="3123963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110" name="직선 화살표 연결선 109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8468287" y="37096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8069465" y="3699559"/>
                  <a:ext cx="317498" cy="201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88746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0" name="모서리가 둥근 직사각형 99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81892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1264600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8711831" y="4228306"/>
                <a:ext cx="395623" cy="366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9726571" y="47217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11279559" y="4723369"/>
                <a:ext cx="395623" cy="366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0237413" y="47206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7646354" y="4697664"/>
                <a:ext cx="395623" cy="366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842803" y="1954206"/>
              <a:ext cx="1213812" cy="1004829"/>
              <a:chOff x="7516906" y="2514836"/>
              <a:chExt cx="4255994" cy="3123963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7516906" y="2514836"/>
                <a:ext cx="4255994" cy="3123963"/>
                <a:chOff x="7516905" y="2514836"/>
                <a:chExt cx="3415553" cy="1716741"/>
              </a:xfrm>
            </p:grpSpPr>
            <p:cxnSp>
              <p:nvCxnSpPr>
                <p:cNvPr id="136" name="직선 화살표 연결선 135"/>
                <p:cNvCxnSpPr/>
                <p:nvPr/>
              </p:nvCxnSpPr>
              <p:spPr>
                <a:xfrm>
                  <a:off x="7516905" y="4186749"/>
                  <a:ext cx="341555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화살표 연결선 136"/>
                <p:cNvCxnSpPr/>
                <p:nvPr/>
              </p:nvCxnSpPr>
              <p:spPr>
                <a:xfrm flipV="1">
                  <a:off x="7548281" y="2523800"/>
                  <a:ext cx="0" cy="17077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/>
                <p:nvPr/>
              </p:nvCxnSpPr>
              <p:spPr>
                <a:xfrm>
                  <a:off x="9242612" y="2521559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8417862" y="2514836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10067362" y="2523800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>
                  <a:off x="8005487" y="2517077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/>
                <p:cNvCxnSpPr/>
                <p:nvPr/>
              </p:nvCxnSpPr>
              <p:spPr>
                <a:xfrm>
                  <a:off x="8830237" y="2526041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>
                <a:xfrm>
                  <a:off x="9654987" y="2519318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10479735" y="2528283"/>
                  <a:ext cx="0" cy="166294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84682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8468287" y="37096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8069465" y="3699559"/>
                  <a:ext cx="317498" cy="201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9700187" y="395732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8874687" y="3950975"/>
                  <a:ext cx="317500" cy="2013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26" name="모서리가 둥근 직사각형 125"/>
              <p:cNvSpPr/>
              <p:nvPr/>
            </p:nvSpPr>
            <p:spPr>
              <a:xfrm>
                <a:off x="9726571" y="5128186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81892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7643109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0762354" y="51397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1264600" y="5129812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8711831" y="4228306"/>
                <a:ext cx="395623" cy="366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173583" y="4241002"/>
                <a:ext cx="395623" cy="366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9167495" y="4663272"/>
                <a:ext cx="395623" cy="366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10237413" y="4720641"/>
                <a:ext cx="395625" cy="366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7646354" y="4697664"/>
                <a:ext cx="395623" cy="3663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5365891" y="3332554"/>
              <a:ext cx="1239435" cy="1049170"/>
              <a:chOff x="5535040" y="4027020"/>
              <a:chExt cx="3342260" cy="2157879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535040" y="4027020"/>
                <a:ext cx="3342260" cy="2157879"/>
                <a:chOff x="7516906" y="2514836"/>
                <a:chExt cx="4255994" cy="3123963"/>
              </a:xfrm>
            </p:grpSpPr>
            <p:grpSp>
              <p:nvGrpSpPr>
                <p:cNvPr id="155" name="그룹 154"/>
                <p:cNvGrpSpPr/>
                <p:nvPr/>
              </p:nvGrpSpPr>
              <p:grpSpPr>
                <a:xfrm>
                  <a:off x="7516906" y="2514836"/>
                  <a:ext cx="4255994" cy="3123963"/>
                  <a:chOff x="7516905" y="2514836"/>
                  <a:chExt cx="3415553" cy="1716741"/>
                </a:xfrm>
              </p:grpSpPr>
              <p:cxnSp>
                <p:nvCxnSpPr>
                  <p:cNvPr id="163" name="직선 화살표 연결선 162"/>
                  <p:cNvCxnSpPr/>
                  <p:nvPr/>
                </p:nvCxnSpPr>
                <p:spPr>
                  <a:xfrm>
                    <a:off x="7516905" y="4186749"/>
                    <a:ext cx="3415553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화살표 연결선 163"/>
                  <p:cNvCxnSpPr/>
                  <p:nvPr/>
                </p:nvCxnSpPr>
                <p:spPr>
                  <a:xfrm flipV="1">
                    <a:off x="7548281" y="2523800"/>
                    <a:ext cx="0" cy="17077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9242612" y="2521559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직선 연결선 165"/>
                  <p:cNvCxnSpPr/>
                  <p:nvPr/>
                </p:nvCxnSpPr>
                <p:spPr>
                  <a:xfrm>
                    <a:off x="8417862" y="2514836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>
                    <a:off x="10067362" y="2523800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/>
                  <p:cNvCxnSpPr/>
                  <p:nvPr/>
                </p:nvCxnSpPr>
                <p:spPr>
                  <a:xfrm>
                    <a:off x="8005487" y="2517077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직선 연결선 168"/>
                  <p:cNvCxnSpPr/>
                  <p:nvPr/>
                </p:nvCxnSpPr>
                <p:spPr>
                  <a:xfrm>
                    <a:off x="8830237" y="2526041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/>
                  <p:cNvCxnSpPr/>
                  <p:nvPr/>
                </p:nvCxnSpPr>
                <p:spPr>
                  <a:xfrm>
                    <a:off x="9654987" y="2519318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/>
                  <p:cNvCxnSpPr/>
                  <p:nvPr/>
                </p:nvCxnSpPr>
                <p:spPr>
                  <a:xfrm>
                    <a:off x="10479735" y="2528283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모서리가 둥근 직사각형 171"/>
                  <p:cNvSpPr/>
                  <p:nvPr/>
                </p:nvSpPr>
                <p:spPr>
                  <a:xfrm>
                    <a:off x="84682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3" name="모서리가 둥근 직사각형 172"/>
                  <p:cNvSpPr/>
                  <p:nvPr/>
                </p:nvSpPr>
                <p:spPr>
                  <a:xfrm>
                    <a:off x="8468287" y="37096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4" name="모서리가 둥근 직사각형 173"/>
                  <p:cNvSpPr/>
                  <p:nvPr/>
                </p:nvSpPr>
                <p:spPr>
                  <a:xfrm>
                    <a:off x="10518813" y="3974460"/>
                    <a:ext cx="317501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5" name="모서리가 둥근 직사각형 174"/>
                  <p:cNvSpPr/>
                  <p:nvPr/>
                </p:nvSpPr>
                <p:spPr>
                  <a:xfrm>
                    <a:off x="9700187" y="395732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6" name="모서리가 둥근 직사각형 175"/>
                  <p:cNvSpPr/>
                  <p:nvPr/>
                </p:nvSpPr>
                <p:spPr>
                  <a:xfrm>
                    <a:off x="88746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9726571" y="5128186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81892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76431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10762354" y="51397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9718485" y="4685707"/>
                  <a:ext cx="395627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9208788" y="4709086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10237413" y="47206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2" name="모서리가 둥근 직사각형 151"/>
              <p:cNvSpPr/>
              <p:nvPr/>
            </p:nvSpPr>
            <p:spPr>
              <a:xfrm>
                <a:off x="8488868" y="5580041"/>
                <a:ext cx="310688" cy="2530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8083104" y="5554078"/>
                <a:ext cx="310687" cy="253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5634148" y="5528888"/>
                <a:ext cx="310687" cy="253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6836363" y="3332554"/>
              <a:ext cx="1239435" cy="1049170"/>
              <a:chOff x="5535040" y="4027020"/>
              <a:chExt cx="3342260" cy="2157879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5535040" y="4027020"/>
                <a:ext cx="3342260" cy="2157879"/>
                <a:chOff x="7516906" y="2514836"/>
                <a:chExt cx="4255994" cy="3123963"/>
              </a:xfrm>
            </p:grpSpPr>
            <p:grpSp>
              <p:nvGrpSpPr>
                <p:cNvPr id="182" name="그룹 181"/>
                <p:cNvGrpSpPr/>
                <p:nvPr/>
              </p:nvGrpSpPr>
              <p:grpSpPr>
                <a:xfrm>
                  <a:off x="7516906" y="2514836"/>
                  <a:ext cx="4255994" cy="3123963"/>
                  <a:chOff x="7516905" y="2514836"/>
                  <a:chExt cx="3415553" cy="1716741"/>
                </a:xfrm>
              </p:grpSpPr>
              <p:cxnSp>
                <p:nvCxnSpPr>
                  <p:cNvPr id="190" name="직선 화살표 연결선 189"/>
                  <p:cNvCxnSpPr/>
                  <p:nvPr/>
                </p:nvCxnSpPr>
                <p:spPr>
                  <a:xfrm>
                    <a:off x="7516905" y="4186749"/>
                    <a:ext cx="3415553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화살표 연결선 190"/>
                  <p:cNvCxnSpPr/>
                  <p:nvPr/>
                </p:nvCxnSpPr>
                <p:spPr>
                  <a:xfrm flipV="1">
                    <a:off x="7548281" y="2523800"/>
                    <a:ext cx="0" cy="17077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/>
                  <p:cNvCxnSpPr/>
                  <p:nvPr/>
                </p:nvCxnSpPr>
                <p:spPr>
                  <a:xfrm>
                    <a:off x="9242612" y="2521559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/>
                  <p:cNvCxnSpPr/>
                  <p:nvPr/>
                </p:nvCxnSpPr>
                <p:spPr>
                  <a:xfrm>
                    <a:off x="8417862" y="2514836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/>
                  <p:cNvCxnSpPr/>
                  <p:nvPr/>
                </p:nvCxnSpPr>
                <p:spPr>
                  <a:xfrm>
                    <a:off x="10067362" y="2523800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/>
                  <p:cNvCxnSpPr/>
                  <p:nvPr/>
                </p:nvCxnSpPr>
                <p:spPr>
                  <a:xfrm>
                    <a:off x="8005487" y="2517077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/>
                  <p:cNvCxnSpPr/>
                  <p:nvPr/>
                </p:nvCxnSpPr>
                <p:spPr>
                  <a:xfrm>
                    <a:off x="8830237" y="2526041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/>
                  <p:cNvCxnSpPr/>
                  <p:nvPr/>
                </p:nvCxnSpPr>
                <p:spPr>
                  <a:xfrm>
                    <a:off x="9654987" y="2519318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/>
                  <p:cNvCxnSpPr/>
                  <p:nvPr/>
                </p:nvCxnSpPr>
                <p:spPr>
                  <a:xfrm>
                    <a:off x="10479735" y="2528283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모서리가 둥근 직사각형 198"/>
                  <p:cNvSpPr/>
                  <p:nvPr/>
                </p:nvSpPr>
                <p:spPr>
                  <a:xfrm>
                    <a:off x="84682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0" name="모서리가 둥근 직사각형 199"/>
                  <p:cNvSpPr/>
                  <p:nvPr/>
                </p:nvSpPr>
                <p:spPr>
                  <a:xfrm>
                    <a:off x="8468287" y="37096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1" name="모서리가 둥근 직사각형 200"/>
                  <p:cNvSpPr/>
                  <p:nvPr/>
                </p:nvSpPr>
                <p:spPr>
                  <a:xfrm>
                    <a:off x="10518813" y="3974460"/>
                    <a:ext cx="317501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2" name="모서리가 둥근 직사각형 201"/>
                  <p:cNvSpPr/>
                  <p:nvPr/>
                </p:nvSpPr>
                <p:spPr>
                  <a:xfrm>
                    <a:off x="9700187" y="395732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3" name="모서리가 둥근 직사각형 202"/>
                  <p:cNvSpPr/>
                  <p:nvPr/>
                </p:nvSpPr>
                <p:spPr>
                  <a:xfrm>
                    <a:off x="88746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9726571" y="5128186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9710090" y="4726907"/>
                  <a:ext cx="395626" cy="3663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76431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10762354" y="51397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11244817" y="4307557"/>
                  <a:ext cx="395627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11246657" y="4740220"/>
                  <a:ext cx="395627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10237413" y="47206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79" name="모서리가 둥근 직사각형 178"/>
              <p:cNvSpPr/>
              <p:nvPr/>
            </p:nvSpPr>
            <p:spPr>
              <a:xfrm>
                <a:off x="7246735" y="5261977"/>
                <a:ext cx="310688" cy="2530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8083104" y="5554078"/>
                <a:ext cx="310687" cy="253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5634148" y="5528888"/>
                <a:ext cx="310687" cy="253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5365986" y="4814908"/>
              <a:ext cx="1239340" cy="1024377"/>
              <a:chOff x="6787723" y="2032978"/>
              <a:chExt cx="3969177" cy="2881922"/>
            </a:xfrm>
          </p:grpSpPr>
          <p:grpSp>
            <p:nvGrpSpPr>
              <p:cNvPr id="205" name="그룹 204"/>
              <p:cNvGrpSpPr/>
              <p:nvPr/>
            </p:nvGrpSpPr>
            <p:grpSpPr>
              <a:xfrm>
                <a:off x="6787723" y="2032978"/>
                <a:ext cx="3969177" cy="2881922"/>
                <a:chOff x="7516906" y="2514836"/>
                <a:chExt cx="4255994" cy="3123963"/>
              </a:xfrm>
            </p:grpSpPr>
            <p:grpSp>
              <p:nvGrpSpPr>
                <p:cNvPr id="209" name="그룹 208"/>
                <p:cNvGrpSpPr/>
                <p:nvPr/>
              </p:nvGrpSpPr>
              <p:grpSpPr>
                <a:xfrm>
                  <a:off x="7516906" y="2514836"/>
                  <a:ext cx="4255994" cy="3123963"/>
                  <a:chOff x="7516905" y="2514836"/>
                  <a:chExt cx="3415553" cy="1716741"/>
                </a:xfrm>
              </p:grpSpPr>
              <p:cxnSp>
                <p:nvCxnSpPr>
                  <p:cNvPr id="217" name="직선 화살표 연결선 216"/>
                  <p:cNvCxnSpPr/>
                  <p:nvPr/>
                </p:nvCxnSpPr>
                <p:spPr>
                  <a:xfrm>
                    <a:off x="7516905" y="4186749"/>
                    <a:ext cx="3415553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직선 화살표 연결선 217"/>
                  <p:cNvCxnSpPr/>
                  <p:nvPr/>
                </p:nvCxnSpPr>
                <p:spPr>
                  <a:xfrm flipV="1">
                    <a:off x="7548281" y="2523800"/>
                    <a:ext cx="0" cy="17077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/>
                  <p:cNvCxnSpPr/>
                  <p:nvPr/>
                </p:nvCxnSpPr>
                <p:spPr>
                  <a:xfrm>
                    <a:off x="9242612" y="2521559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/>
                  <p:cNvCxnSpPr/>
                  <p:nvPr/>
                </p:nvCxnSpPr>
                <p:spPr>
                  <a:xfrm>
                    <a:off x="8417862" y="2514836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직선 연결선 220"/>
                  <p:cNvCxnSpPr/>
                  <p:nvPr/>
                </p:nvCxnSpPr>
                <p:spPr>
                  <a:xfrm>
                    <a:off x="10067362" y="2523800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221"/>
                  <p:cNvCxnSpPr/>
                  <p:nvPr/>
                </p:nvCxnSpPr>
                <p:spPr>
                  <a:xfrm>
                    <a:off x="8005487" y="2517077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직선 연결선 222"/>
                  <p:cNvCxnSpPr/>
                  <p:nvPr/>
                </p:nvCxnSpPr>
                <p:spPr>
                  <a:xfrm>
                    <a:off x="8830237" y="2526041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직선 연결선 223"/>
                  <p:cNvCxnSpPr/>
                  <p:nvPr/>
                </p:nvCxnSpPr>
                <p:spPr>
                  <a:xfrm>
                    <a:off x="9654987" y="2519318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직선 연결선 224"/>
                  <p:cNvCxnSpPr/>
                  <p:nvPr/>
                </p:nvCxnSpPr>
                <p:spPr>
                  <a:xfrm>
                    <a:off x="10479735" y="2528283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6" name="모서리가 둥근 직사각형 225"/>
                  <p:cNvSpPr/>
                  <p:nvPr/>
                </p:nvSpPr>
                <p:spPr>
                  <a:xfrm>
                    <a:off x="84682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7" name="모서리가 둥근 직사각형 226"/>
                  <p:cNvSpPr/>
                  <p:nvPr/>
                </p:nvSpPr>
                <p:spPr>
                  <a:xfrm>
                    <a:off x="8885324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8" name="모서리가 둥근 직사각형 227"/>
                  <p:cNvSpPr/>
                  <p:nvPr/>
                </p:nvSpPr>
                <p:spPr>
                  <a:xfrm>
                    <a:off x="10549386" y="3729716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9" name="모서리가 둥근 직사각형 228"/>
                  <p:cNvSpPr/>
                  <p:nvPr/>
                </p:nvSpPr>
                <p:spPr>
                  <a:xfrm>
                    <a:off x="9700187" y="395732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30" name="모서리가 둥근 직사각형 229"/>
                  <p:cNvSpPr/>
                  <p:nvPr/>
                </p:nvSpPr>
                <p:spPr>
                  <a:xfrm>
                    <a:off x="8493199" y="3708206"/>
                    <a:ext cx="317499" cy="20133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9726571" y="5128186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81892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76431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0762354" y="51397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7643108" y="4249998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11293668" y="432272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10761579" y="4322298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06" name="모서리가 둥근 직사각형 205"/>
              <p:cNvSpPr/>
              <p:nvPr/>
            </p:nvSpPr>
            <p:spPr>
              <a:xfrm>
                <a:off x="10311737" y="4443849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9813734" y="4072417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6905421" y="4038775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6839186" y="4814908"/>
              <a:ext cx="1239340" cy="1024377"/>
              <a:chOff x="6787723" y="2032978"/>
              <a:chExt cx="3969177" cy="2881922"/>
            </a:xfrm>
          </p:grpSpPr>
          <p:grpSp>
            <p:nvGrpSpPr>
              <p:cNvPr id="232" name="그룹 231"/>
              <p:cNvGrpSpPr/>
              <p:nvPr/>
            </p:nvGrpSpPr>
            <p:grpSpPr>
              <a:xfrm>
                <a:off x="6787723" y="2032978"/>
                <a:ext cx="3969177" cy="2881922"/>
                <a:chOff x="7516906" y="2514836"/>
                <a:chExt cx="4255994" cy="3123963"/>
              </a:xfrm>
            </p:grpSpPr>
            <p:grpSp>
              <p:nvGrpSpPr>
                <p:cNvPr id="236" name="그룹 235"/>
                <p:cNvGrpSpPr/>
                <p:nvPr/>
              </p:nvGrpSpPr>
              <p:grpSpPr>
                <a:xfrm>
                  <a:off x="7516906" y="2514836"/>
                  <a:ext cx="4255994" cy="3123963"/>
                  <a:chOff x="7516905" y="2514836"/>
                  <a:chExt cx="3415553" cy="1716741"/>
                </a:xfrm>
              </p:grpSpPr>
              <p:cxnSp>
                <p:nvCxnSpPr>
                  <p:cNvPr id="244" name="직선 화살표 연결선 243"/>
                  <p:cNvCxnSpPr/>
                  <p:nvPr/>
                </p:nvCxnSpPr>
                <p:spPr>
                  <a:xfrm>
                    <a:off x="7516905" y="4186749"/>
                    <a:ext cx="3415553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화살표 연결선 244"/>
                  <p:cNvCxnSpPr/>
                  <p:nvPr/>
                </p:nvCxnSpPr>
                <p:spPr>
                  <a:xfrm flipV="1">
                    <a:off x="7548281" y="2523800"/>
                    <a:ext cx="0" cy="17077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/>
                  <p:cNvCxnSpPr/>
                  <p:nvPr/>
                </p:nvCxnSpPr>
                <p:spPr>
                  <a:xfrm>
                    <a:off x="9242612" y="2521559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/>
                  <p:cNvCxnSpPr/>
                  <p:nvPr/>
                </p:nvCxnSpPr>
                <p:spPr>
                  <a:xfrm>
                    <a:off x="8417862" y="2514836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직선 연결선 247"/>
                  <p:cNvCxnSpPr/>
                  <p:nvPr/>
                </p:nvCxnSpPr>
                <p:spPr>
                  <a:xfrm>
                    <a:off x="10067362" y="2523800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직선 연결선 248"/>
                  <p:cNvCxnSpPr/>
                  <p:nvPr/>
                </p:nvCxnSpPr>
                <p:spPr>
                  <a:xfrm>
                    <a:off x="8005487" y="2517077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/>
                  <p:cNvCxnSpPr/>
                  <p:nvPr/>
                </p:nvCxnSpPr>
                <p:spPr>
                  <a:xfrm>
                    <a:off x="8830237" y="2526041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/>
                  <p:cNvCxnSpPr/>
                  <p:nvPr/>
                </p:nvCxnSpPr>
                <p:spPr>
                  <a:xfrm>
                    <a:off x="9654987" y="2519318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직선 연결선 251"/>
                  <p:cNvCxnSpPr/>
                  <p:nvPr/>
                </p:nvCxnSpPr>
                <p:spPr>
                  <a:xfrm>
                    <a:off x="10479735" y="2528283"/>
                    <a:ext cx="0" cy="1662949"/>
                  </a:xfrm>
                  <a:prstGeom prst="line">
                    <a:avLst/>
                  </a:prstGeom>
                  <a:ln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모서리가 둥근 직사각형 252"/>
                  <p:cNvSpPr/>
                  <p:nvPr/>
                </p:nvSpPr>
                <p:spPr>
                  <a:xfrm>
                    <a:off x="8468287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4" name="모서리가 둥근 직사각형 253"/>
                  <p:cNvSpPr/>
                  <p:nvPr/>
                </p:nvSpPr>
                <p:spPr>
                  <a:xfrm>
                    <a:off x="8885324" y="395097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5" name="모서리가 둥근 직사각형 254"/>
                  <p:cNvSpPr/>
                  <p:nvPr/>
                </p:nvSpPr>
                <p:spPr>
                  <a:xfrm>
                    <a:off x="9289369" y="3729716"/>
                    <a:ext cx="317499" cy="20133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6" name="모서리가 둥근 직사각형 255"/>
                  <p:cNvSpPr/>
                  <p:nvPr/>
                </p:nvSpPr>
                <p:spPr>
                  <a:xfrm>
                    <a:off x="9700187" y="3957325"/>
                    <a:ext cx="317500" cy="20133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7" name="모서리가 둥근 직사각형 256"/>
                  <p:cNvSpPr/>
                  <p:nvPr/>
                </p:nvSpPr>
                <p:spPr>
                  <a:xfrm>
                    <a:off x="8073193" y="3729489"/>
                    <a:ext cx="317499" cy="20133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9726571" y="5128186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81892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7643109" y="5129812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10762354" y="5139741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7643108" y="4249998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10246959" y="4748755"/>
                  <a:ext cx="395623" cy="36636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10761579" y="4322298"/>
                  <a:ext cx="395625" cy="36637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33" name="모서리가 둥근 직사각형 232"/>
              <p:cNvSpPr/>
              <p:nvPr/>
            </p:nvSpPr>
            <p:spPr>
              <a:xfrm>
                <a:off x="10311737" y="4443849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9813734" y="4072417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6905421" y="4038775"/>
                <a:ext cx="368963" cy="337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8201289" y="2473343"/>
              <a:ext cx="1078632" cy="45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9D978B"/>
                  </a:solidFill>
                </a:rPr>
                <a:t>Class 1</a:t>
              </a:r>
              <a:endParaRPr lang="ko-KR" altLang="en-US" sz="1400" dirty="0">
                <a:solidFill>
                  <a:srgbClr val="9D978B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201289" y="3871617"/>
              <a:ext cx="1078632" cy="45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9D978B"/>
                  </a:solidFill>
                </a:rPr>
                <a:t>Class 2</a:t>
              </a:r>
              <a:endParaRPr lang="ko-KR" altLang="en-US" sz="1400" dirty="0">
                <a:solidFill>
                  <a:srgbClr val="9D978B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201289" y="5345523"/>
              <a:ext cx="1078632" cy="45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9D978B"/>
                  </a:solidFill>
                </a:rPr>
                <a:t>Class 3</a:t>
              </a:r>
              <a:endParaRPr lang="ko-KR" altLang="en-US" sz="1400" dirty="0">
                <a:solidFill>
                  <a:srgbClr val="9D978B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78158" y="5967149"/>
              <a:ext cx="952272" cy="45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9D978B"/>
                  </a:solidFill>
                </a:rPr>
                <a:t>fern 1</a:t>
              </a:r>
              <a:endParaRPr lang="ko-KR" altLang="en-US" sz="1400" dirty="0">
                <a:solidFill>
                  <a:srgbClr val="9D978B"/>
                </a:solidFill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503758" y="5967149"/>
              <a:ext cx="952272" cy="45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9D978B"/>
                  </a:solidFill>
                </a:rPr>
                <a:t>fern 2</a:t>
              </a:r>
              <a:endParaRPr lang="ko-KR" altLang="en-US" sz="1400" dirty="0">
                <a:solidFill>
                  <a:srgbClr val="9D978B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926053" y="5967149"/>
              <a:ext cx="952272" cy="451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9D978B"/>
                  </a:solidFill>
                </a:rPr>
                <a:t>fern 3</a:t>
              </a:r>
              <a:endParaRPr lang="ko-KR" altLang="en-US" sz="1400" dirty="0">
                <a:solidFill>
                  <a:srgbClr val="9D978B"/>
                </a:solidFill>
              </a:endParaRPr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6005593" y="31090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D978B"/>
                </a:solidFill>
              </a:rPr>
              <a:t>F</a:t>
            </a:r>
            <a:r>
              <a:rPr lang="en-US" altLang="ko-KR" sz="2400" dirty="0" smtClean="0">
                <a:solidFill>
                  <a:srgbClr val="9D978B"/>
                </a:solidFill>
              </a:rPr>
              <a:t>1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685043" y="31090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F</a:t>
            </a:r>
            <a:r>
              <a:rPr lang="en-US" altLang="ko-KR" sz="2400" dirty="0">
                <a:solidFill>
                  <a:srgbClr val="9D978B"/>
                </a:solidFill>
              </a:rPr>
              <a:t>2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7351793" y="31090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9D978B"/>
                </a:solidFill>
              </a:rPr>
              <a:t>F</a:t>
            </a:r>
            <a:r>
              <a:rPr lang="en-US" altLang="ko-KR" sz="2400" dirty="0">
                <a:solidFill>
                  <a:srgbClr val="9D978B"/>
                </a:solidFill>
              </a:rPr>
              <a:t>3</a:t>
            </a:r>
            <a:endParaRPr lang="ko-KR" altLang="en-US" sz="2400" dirty="0">
              <a:solidFill>
                <a:srgbClr val="9D978B"/>
              </a:solidFill>
            </a:endParaRPr>
          </a:p>
        </p:txBody>
      </p:sp>
      <p:sp>
        <p:nvSpPr>
          <p:cNvPr id="2048" name="곱셈 기호 2047"/>
          <p:cNvSpPr/>
          <p:nvPr/>
        </p:nvSpPr>
        <p:spPr>
          <a:xfrm>
            <a:off x="6467074" y="3882231"/>
            <a:ext cx="217969" cy="2361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곱셈 기호 268"/>
          <p:cNvSpPr/>
          <p:nvPr/>
        </p:nvSpPr>
        <p:spPr>
          <a:xfrm>
            <a:off x="7165574" y="3882231"/>
            <a:ext cx="217969" cy="2361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/>
          <p:cNvSpPr txBox="1"/>
          <p:nvPr/>
        </p:nvSpPr>
        <p:spPr>
          <a:xfrm>
            <a:off x="6096964" y="380027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776414" y="37864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2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443164" y="37864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74" name="곱셈 기호 273"/>
          <p:cNvSpPr/>
          <p:nvPr/>
        </p:nvSpPr>
        <p:spPr>
          <a:xfrm>
            <a:off x="6467074" y="4885531"/>
            <a:ext cx="217969" cy="2361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7165574" y="4885531"/>
            <a:ext cx="217969" cy="2361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6096964" y="480357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4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776414" y="47897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7443164" y="47897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3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79" name="곱셈 기호 278"/>
          <p:cNvSpPr/>
          <p:nvPr/>
        </p:nvSpPr>
        <p:spPr>
          <a:xfrm>
            <a:off x="6467074" y="5914231"/>
            <a:ext cx="217969" cy="2361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165574" y="5914231"/>
            <a:ext cx="217969" cy="2361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/>
          <p:cNvSpPr txBox="1"/>
          <p:nvPr/>
        </p:nvSpPr>
        <p:spPr>
          <a:xfrm>
            <a:off x="6096964" y="583227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776414" y="58184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D978B"/>
                </a:solidFill>
              </a:rPr>
              <a:t>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443164" y="58184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9D978B"/>
                </a:solidFill>
              </a:rPr>
              <a:t>1</a:t>
            </a:r>
            <a:endParaRPr lang="ko-KR" altLang="en-US" sz="2000" dirty="0">
              <a:solidFill>
                <a:srgbClr val="9D978B"/>
              </a:solidFill>
            </a:endParaRPr>
          </a:p>
        </p:txBody>
      </p:sp>
      <p:sp>
        <p:nvSpPr>
          <p:cNvPr id="2051" name="오른쪽 화살표 2050"/>
          <p:cNvSpPr/>
          <p:nvPr/>
        </p:nvSpPr>
        <p:spPr>
          <a:xfrm>
            <a:off x="8509000" y="4803574"/>
            <a:ext cx="393700" cy="421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TextBox 2051"/>
          <p:cNvSpPr txBox="1"/>
          <p:nvPr/>
        </p:nvSpPr>
        <p:spPr>
          <a:xfrm>
            <a:off x="9391448" y="4711959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9D978B"/>
                </a:solidFill>
              </a:rPr>
              <a:t>Class 2</a:t>
            </a:r>
            <a:endParaRPr lang="ko-KR" altLang="en-US" sz="3200" dirty="0">
              <a:solidFill>
                <a:srgbClr val="9D97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254771" y="2565329"/>
            <a:ext cx="3682459" cy="788988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427538" y="3354317"/>
            <a:ext cx="3336925" cy="325438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For your attention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67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D978B"/>
      </a:accent1>
      <a:accent2>
        <a:srgbClr val="5B564D"/>
      </a:accent2>
      <a:accent3>
        <a:srgbClr val="24221E"/>
      </a:accent3>
      <a:accent4>
        <a:srgbClr val="BFBFBF"/>
      </a:accent4>
      <a:accent5>
        <a:srgbClr val="FFD965"/>
      </a:accent5>
      <a:accent6>
        <a:srgbClr val="BF9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AE700CAE-B481-4010-B243-8E202BA65C82}" vid="{063D2735-C1D6-4713-8245-72FA9836E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819</TotalTime>
  <Words>175</Words>
  <Application>Microsoft Office PowerPoint</Application>
  <PresentationFormat>사용자 지정</PresentationFormat>
  <Paragraphs>90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유동하</cp:lastModifiedBy>
  <cp:revision>62</cp:revision>
  <dcterms:created xsi:type="dcterms:W3CDTF">2015-09-27T07:05:30Z</dcterms:created>
  <dcterms:modified xsi:type="dcterms:W3CDTF">2016-05-23T13:29:28Z</dcterms:modified>
</cp:coreProperties>
</file>