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63" r:id="rId4"/>
    <p:sldId id="267" r:id="rId5"/>
    <p:sldId id="268" r:id="rId6"/>
  </p:sldIdLst>
  <p:sldSz cx="12192000" cy="6858000"/>
  <p:notesSz cx="6858000" cy="9144000"/>
  <p:embeddedFontLst>
    <p:embeddedFont>
      <p:font typeface="배달의민족 한나는 열한살" panose="020B0600000101010101" pitchFamily="50" charset="-127"/>
      <p:regular r:id="rId7"/>
    </p:embeddedFont>
    <p:embeddedFont>
      <p:font typeface="맑은 고딕" panose="020B0503020000020004" pitchFamily="50" charset="-127"/>
      <p:regular r:id="rId8"/>
      <p:bold r:id="rId9"/>
    </p:embeddedFont>
    <p:embeddedFont>
      <p:font typeface="배달의민족 도현" panose="020B0600000101010101" pitchFamily="50" charset="-127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BCF-0E88-4C9E-AFD6-9DA541DBD7F0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4425-6437-400E-A42F-CAC8A21DA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8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BCF-0E88-4C9E-AFD6-9DA541DBD7F0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4425-6437-400E-A42F-CAC8A21DA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38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BCF-0E88-4C9E-AFD6-9DA541DBD7F0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4425-6437-400E-A42F-CAC8A21DA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BCF-0E88-4C9E-AFD6-9DA541DBD7F0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4425-6437-400E-A42F-CAC8A21DA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99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BCF-0E88-4C9E-AFD6-9DA541DBD7F0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4425-6437-400E-A42F-CAC8A21DA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BCF-0E88-4C9E-AFD6-9DA541DBD7F0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4425-6437-400E-A42F-CAC8A21DA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8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BCF-0E88-4C9E-AFD6-9DA541DBD7F0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4425-6437-400E-A42F-CAC8A21DA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7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BCF-0E88-4C9E-AFD6-9DA541DBD7F0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4425-6437-400E-A42F-CAC8A21DA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9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BCF-0E88-4C9E-AFD6-9DA541DBD7F0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4425-6437-400E-A42F-CAC8A21DA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0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BCF-0E88-4C9E-AFD6-9DA541DBD7F0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4425-6437-400E-A42F-CAC8A21DA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44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BCF-0E88-4C9E-AFD6-9DA541DBD7F0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4425-6437-400E-A42F-CAC8A21DA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04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4DBCF-0E88-4C9E-AFD6-9DA541DBD7F0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74425-6437-400E-A42F-CAC8A21DA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76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5287" y="2768254"/>
            <a:ext cx="9766852" cy="660746"/>
          </a:xfrm>
        </p:spPr>
        <p:txBody>
          <a:bodyPr>
            <a:no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기말대체 프로젝트 중간발표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77947" y="3615290"/>
            <a:ext cx="5234609" cy="426623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유남기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박경하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신혜영 임지수 이수용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338848" y="534164"/>
            <a:ext cx="11548352" cy="1447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38848" y="6313641"/>
            <a:ext cx="11548352" cy="1447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6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38848" y="534164"/>
            <a:ext cx="11548352" cy="1447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38848" y="6313641"/>
            <a:ext cx="11548352" cy="1447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848" y="590435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accent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Idea</a:t>
            </a:r>
            <a:endParaRPr lang="ko-KR" altLang="en-US" sz="4800" dirty="0">
              <a:solidFill>
                <a:schemeClr val="accent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942" y="1670391"/>
            <a:ext cx="500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센서 이용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변화 감지 →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어떤 행동을 취하게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942" y="2343128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⇒ 결론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화재경보기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442857" y="3055095"/>
            <a:ext cx="2981739" cy="3008243"/>
            <a:chOff x="3856383" y="3458818"/>
            <a:chExt cx="2981739" cy="3008243"/>
          </a:xfrm>
        </p:grpSpPr>
        <p:sp>
          <p:nvSpPr>
            <p:cNvPr id="15" name="직사각형 14"/>
            <p:cNvSpPr/>
            <p:nvPr/>
          </p:nvSpPr>
          <p:spPr>
            <a:xfrm>
              <a:off x="3856383" y="3472070"/>
              <a:ext cx="2981739" cy="2994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지연 15"/>
            <p:cNvSpPr/>
            <p:nvPr/>
          </p:nvSpPr>
          <p:spPr>
            <a:xfrm>
              <a:off x="3869635" y="4479234"/>
              <a:ext cx="357809" cy="238539"/>
            </a:xfrm>
            <a:prstGeom prst="flowChartDela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/>
            <p:cNvSpPr/>
            <p:nvPr/>
          </p:nvSpPr>
          <p:spPr>
            <a:xfrm>
              <a:off x="5108714" y="3538332"/>
              <a:ext cx="304800" cy="14577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/>
            <p:cNvSpPr/>
            <p:nvPr/>
          </p:nvSpPr>
          <p:spPr>
            <a:xfrm rot="5400000">
              <a:off x="5157201" y="3526288"/>
              <a:ext cx="207825" cy="7288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5400000">
              <a:off x="5892247" y="3467101"/>
              <a:ext cx="212035" cy="221974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65844" y="3829878"/>
              <a:ext cx="159026" cy="649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676295" y="3068347"/>
            <a:ext cx="2981739" cy="3008243"/>
            <a:chOff x="3856383" y="3458818"/>
            <a:chExt cx="2981739" cy="3008243"/>
          </a:xfrm>
        </p:grpSpPr>
        <p:sp>
          <p:nvSpPr>
            <p:cNvPr id="26" name="직사각형 25"/>
            <p:cNvSpPr/>
            <p:nvPr/>
          </p:nvSpPr>
          <p:spPr>
            <a:xfrm>
              <a:off x="3856383" y="3472070"/>
              <a:ext cx="2981739" cy="2994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지연 26"/>
            <p:cNvSpPr/>
            <p:nvPr/>
          </p:nvSpPr>
          <p:spPr>
            <a:xfrm>
              <a:off x="3869635" y="4479234"/>
              <a:ext cx="357809" cy="238539"/>
            </a:xfrm>
            <a:prstGeom prst="flowChartDela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5108714" y="3538332"/>
              <a:ext cx="304800" cy="14577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/>
            <p:cNvSpPr/>
            <p:nvPr/>
          </p:nvSpPr>
          <p:spPr>
            <a:xfrm rot="5400000">
              <a:off x="5157201" y="3526288"/>
              <a:ext cx="207825" cy="7288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지연 29"/>
            <p:cNvSpPr/>
            <p:nvPr/>
          </p:nvSpPr>
          <p:spPr>
            <a:xfrm rot="5400000">
              <a:off x="5892247" y="3467101"/>
              <a:ext cx="212035" cy="221974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665844" y="3829878"/>
              <a:ext cx="159026" cy="649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223" y="4740040"/>
            <a:ext cx="1769881" cy="140281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44994" y="3552859"/>
            <a:ext cx="2088897" cy="170297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37029" y="4084236"/>
            <a:ext cx="622941" cy="274094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>
            <a:off x="4814617" y="4555779"/>
            <a:ext cx="2398644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0899" y="4101053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화재 감지 시</a:t>
            </a:r>
          </a:p>
        </p:txBody>
      </p:sp>
    </p:spTree>
    <p:extLst>
      <p:ext uri="{BB962C8B-B14F-4D97-AF65-F5344CB8AC3E}">
        <p14:creationId xmlns:p14="http://schemas.microsoft.com/office/powerpoint/2010/main" val="211629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38848" y="534164"/>
            <a:ext cx="11548352" cy="1447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38848" y="6313641"/>
            <a:ext cx="11548352" cy="1447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848" y="688911"/>
            <a:ext cx="3390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상황 알고리즘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5638" y="2555007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화재발생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544418" y="2785839"/>
            <a:ext cx="410816" cy="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33964" y="2559899"/>
            <a:ext cx="20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온도센서 감지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5247256" y="2785838"/>
            <a:ext cx="410816" cy="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35783" y="1966730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모터 작동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35783" y="254222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LED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35783" y="3117218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스피커 작동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7508036" y="2197562"/>
            <a:ext cx="410816" cy="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192965" y="1966729"/>
            <a:ext cx="23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스프링쿨러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작동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3262751" y="4185142"/>
            <a:ext cx="5700545" cy="1871762"/>
            <a:chOff x="4290646" y="4346919"/>
            <a:chExt cx="5700545" cy="1871762"/>
          </a:xfrm>
        </p:grpSpPr>
        <p:cxnSp>
          <p:nvCxnSpPr>
            <p:cNvPr id="42" name="직선 화살표 연결선 41"/>
            <p:cNvCxnSpPr/>
            <p:nvPr/>
          </p:nvCxnSpPr>
          <p:spPr>
            <a:xfrm>
              <a:off x="4791452" y="5299783"/>
              <a:ext cx="331504" cy="187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301686" y="5070820"/>
              <a:ext cx="24449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내려간 온도 감지</a:t>
              </a: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V="1">
              <a:off x="7629567" y="5299783"/>
              <a:ext cx="410816" cy="1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8209932" y="4495323"/>
              <a:ext cx="1462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모터 정지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09932" y="5070820"/>
              <a:ext cx="15231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LED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소등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09932" y="5644472"/>
              <a:ext cx="1757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스피커 정지</a:t>
              </a:r>
            </a:p>
          </p:txBody>
        </p:sp>
        <p:sp>
          <p:nvSpPr>
            <p:cNvPr id="51" name="양쪽 대괄호 50"/>
            <p:cNvSpPr/>
            <p:nvPr/>
          </p:nvSpPr>
          <p:spPr>
            <a:xfrm>
              <a:off x="4290646" y="4346919"/>
              <a:ext cx="5700545" cy="1871762"/>
            </a:xfrm>
            <a:prstGeom prst="bracketPair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75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38848" y="534164"/>
            <a:ext cx="11548352" cy="1447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38848" y="6313641"/>
            <a:ext cx="11548352" cy="1447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848" y="688911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chemeClr val="accent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스프링쿨러</a:t>
            </a:r>
            <a:r>
              <a:rPr lang="ko-KR" altLang="en-US" sz="4000" dirty="0">
                <a:solidFill>
                  <a:schemeClr val="accent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설계 방법</a:t>
            </a:r>
          </a:p>
        </p:txBody>
      </p:sp>
      <p:sp>
        <p:nvSpPr>
          <p:cNvPr id="7" name="타원 6"/>
          <p:cNvSpPr/>
          <p:nvPr/>
        </p:nvSpPr>
        <p:spPr>
          <a:xfrm>
            <a:off x="2014331" y="2517913"/>
            <a:ext cx="2690191" cy="26636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373218" y="3719970"/>
            <a:ext cx="232829" cy="27049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140389" y="3102709"/>
            <a:ext cx="232829" cy="27049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140389" y="4365298"/>
            <a:ext cx="232829" cy="27049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703983" y="2736564"/>
            <a:ext cx="232829" cy="27049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03983" y="4739477"/>
            <a:ext cx="232829" cy="27049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6215726" y="1772017"/>
            <a:ext cx="3782716" cy="3777123"/>
            <a:chOff x="6352626" y="2014784"/>
            <a:chExt cx="3782716" cy="3777123"/>
          </a:xfrm>
        </p:grpSpPr>
        <p:sp>
          <p:nvSpPr>
            <p:cNvPr id="17" name="타원 16"/>
            <p:cNvSpPr/>
            <p:nvPr/>
          </p:nvSpPr>
          <p:spPr>
            <a:xfrm>
              <a:off x="6903111" y="2622433"/>
              <a:ext cx="2690191" cy="266368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 rot="1855991">
              <a:off x="7578682" y="2014784"/>
              <a:ext cx="837194" cy="8443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1855991">
              <a:off x="6352626" y="3686217"/>
              <a:ext cx="837194" cy="8443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1855991">
              <a:off x="9298148" y="3082182"/>
              <a:ext cx="837194" cy="8443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1855991">
              <a:off x="8248206" y="4947535"/>
              <a:ext cx="837194" cy="8443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 rot="20891416">
            <a:off x="4281367" y="2554700"/>
            <a:ext cx="2690191" cy="2663686"/>
            <a:chOff x="4876802" y="2528310"/>
            <a:chExt cx="2690191" cy="2663686"/>
          </a:xfrm>
        </p:grpSpPr>
        <p:sp>
          <p:nvSpPr>
            <p:cNvPr id="23" name="타원 22"/>
            <p:cNvSpPr/>
            <p:nvPr/>
          </p:nvSpPr>
          <p:spPr>
            <a:xfrm>
              <a:off x="4876802" y="2528310"/>
              <a:ext cx="2690191" cy="266368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7235689" y="3730367"/>
              <a:ext cx="232829" cy="2704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002860" y="3113107"/>
              <a:ext cx="232829" cy="2704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002860" y="4375696"/>
              <a:ext cx="232829" cy="2704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6566454" y="2746962"/>
              <a:ext cx="232829" cy="2704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6566454" y="4749875"/>
              <a:ext cx="232829" cy="2704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6039222" y="2679029"/>
              <a:ext cx="232829" cy="2704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5524327" y="2842608"/>
              <a:ext cx="232829" cy="2704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127677" y="3220667"/>
              <a:ext cx="232829" cy="2704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011261" y="3724903"/>
              <a:ext cx="232829" cy="2704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124821" y="4285726"/>
              <a:ext cx="232829" cy="2704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6105481" y="4873542"/>
              <a:ext cx="232829" cy="2704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565914" y="4687650"/>
              <a:ext cx="232829" cy="2704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7766357" y="3260248"/>
            <a:ext cx="755374" cy="746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9105982" y="211823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4887" y="2736564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페트병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물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1767619" y="3260248"/>
            <a:ext cx="363570" cy="247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8762838" y="2513952"/>
            <a:ext cx="495545" cy="760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58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38848" y="534164"/>
            <a:ext cx="11548352" cy="1447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38848" y="6313641"/>
            <a:ext cx="11548352" cy="1447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848" y="688911"/>
            <a:ext cx="4160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 센서 및 부품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4789" y="2118339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온도 감지 센서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4789" y="273864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LED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54789" y="3358947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스피커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57995" y="3979251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모터</a:t>
            </a:r>
          </a:p>
        </p:txBody>
      </p:sp>
    </p:spTree>
    <p:extLst>
      <p:ext uri="{BB962C8B-B14F-4D97-AF65-F5344CB8AC3E}">
        <p14:creationId xmlns:p14="http://schemas.microsoft.com/office/powerpoint/2010/main" val="391549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65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배달의민족 한나는 열한살</vt:lpstr>
      <vt:lpstr>Arial</vt:lpstr>
      <vt:lpstr>맑은 고딕</vt:lpstr>
      <vt:lpstr>배달의민족 도현</vt:lpstr>
      <vt:lpstr>Office 테마</vt:lpstr>
      <vt:lpstr>기말대체 프로젝트 중간발표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기말대체 프로젝트 중간발표</dc:title>
  <dc:creator>Kyoungha Park</dc:creator>
  <cp:lastModifiedBy>Kyoungha Park</cp:lastModifiedBy>
  <cp:revision>27</cp:revision>
  <dcterms:created xsi:type="dcterms:W3CDTF">2016-12-05T02:09:12Z</dcterms:created>
  <dcterms:modified xsi:type="dcterms:W3CDTF">2016-12-07T09:00:28Z</dcterms:modified>
</cp:coreProperties>
</file>