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6" r:id="rId8"/>
    <p:sldId id="260" r:id="rId9"/>
    <p:sldId id="261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8" r:id="rId18"/>
    <p:sldId id="276" r:id="rId19"/>
    <p:sldId id="27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E4723-0F48-4262-86DB-ED18F7E5E635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75286FD-671B-48E5-9DA1-922260A912F0}">
      <dgm:prSet phldrT="[텍스트]"/>
      <dgm:spPr/>
      <dgm:t>
        <a:bodyPr/>
        <a:lstStyle/>
        <a:p>
          <a:pPr latinLnBrk="1"/>
          <a:r>
            <a:rPr lang="en-US" altLang="ko-KR" dirty="0" smtClean="0"/>
            <a:t>Source code</a:t>
          </a:r>
          <a:endParaRPr lang="ko-KR" altLang="en-US" dirty="0"/>
        </a:p>
      </dgm:t>
    </dgm:pt>
    <dgm:pt modelId="{6BD63E93-9048-4A4E-B149-67E440140DFE}" type="parTrans" cxnId="{2FDDE092-98C9-45D2-BF72-A85D40DB58CC}">
      <dgm:prSet/>
      <dgm:spPr/>
      <dgm:t>
        <a:bodyPr/>
        <a:lstStyle/>
        <a:p>
          <a:pPr latinLnBrk="1"/>
          <a:endParaRPr lang="ko-KR" altLang="en-US"/>
        </a:p>
      </dgm:t>
    </dgm:pt>
    <dgm:pt modelId="{2E418256-25B8-451D-9A4C-6F643506FD8B}" type="sibTrans" cxnId="{2FDDE092-98C9-45D2-BF72-A85D40DB58CC}">
      <dgm:prSet/>
      <dgm:spPr/>
      <dgm:t>
        <a:bodyPr/>
        <a:lstStyle/>
        <a:p>
          <a:pPr latinLnBrk="1"/>
          <a:endParaRPr lang="ko-KR" altLang="en-US"/>
        </a:p>
      </dgm:t>
    </dgm:pt>
    <dgm:pt modelId="{9FFA0C66-2925-432A-9BCC-282F1D016D4F}">
      <dgm:prSet phldrT="[텍스트]"/>
      <dgm:spPr/>
      <dgm:t>
        <a:bodyPr/>
        <a:lstStyle/>
        <a:p>
          <a:pPr latinLnBrk="1"/>
          <a:r>
            <a:rPr lang="ko-KR" altLang="en-US" dirty="0" smtClean="0"/>
            <a:t>순서도</a:t>
          </a:r>
          <a:endParaRPr lang="ko-KR" altLang="en-US" dirty="0"/>
        </a:p>
      </dgm:t>
    </dgm:pt>
    <dgm:pt modelId="{7A9EEA53-BBC1-45BF-AD72-CDBFF6A26A93}" type="parTrans" cxnId="{9B743F19-351A-4A99-87EF-7BA40A2D94B8}">
      <dgm:prSet/>
      <dgm:spPr/>
      <dgm:t>
        <a:bodyPr/>
        <a:lstStyle/>
        <a:p>
          <a:pPr latinLnBrk="1"/>
          <a:endParaRPr lang="ko-KR" altLang="en-US"/>
        </a:p>
      </dgm:t>
    </dgm:pt>
    <dgm:pt modelId="{91AE3E33-61D5-4D10-A01B-A3CC1B2934CE}" type="sibTrans" cxnId="{9B743F19-351A-4A99-87EF-7BA40A2D94B8}">
      <dgm:prSet/>
      <dgm:spPr/>
      <dgm:t>
        <a:bodyPr/>
        <a:lstStyle/>
        <a:p>
          <a:pPr latinLnBrk="1"/>
          <a:endParaRPr lang="ko-KR" altLang="en-US"/>
        </a:p>
      </dgm:t>
    </dgm:pt>
    <dgm:pt modelId="{716B00B3-324D-47AD-9DA4-4FD91F290F51}">
      <dgm:prSet phldrT="[텍스트]"/>
      <dgm:spPr/>
      <dgm:t>
        <a:bodyPr/>
        <a:lstStyle/>
        <a:p>
          <a:pPr latinLnBrk="1"/>
          <a:r>
            <a:rPr lang="en-US" altLang="ko-KR" dirty="0" smtClean="0"/>
            <a:t>Discussion</a:t>
          </a:r>
          <a:endParaRPr lang="ko-KR" altLang="en-US" dirty="0"/>
        </a:p>
      </dgm:t>
    </dgm:pt>
    <dgm:pt modelId="{7FE7463A-CE1D-44D9-A235-5D4EFC21DBF7}" type="parTrans" cxnId="{75F8190B-C7AB-4DB4-B046-303D8499E4ED}">
      <dgm:prSet/>
      <dgm:spPr/>
      <dgm:t>
        <a:bodyPr/>
        <a:lstStyle/>
        <a:p>
          <a:pPr latinLnBrk="1"/>
          <a:endParaRPr lang="ko-KR" altLang="en-US"/>
        </a:p>
      </dgm:t>
    </dgm:pt>
    <dgm:pt modelId="{866AEFA9-33D1-4EAC-A7D9-216E605C2CF4}" type="sibTrans" cxnId="{75F8190B-C7AB-4DB4-B046-303D8499E4ED}">
      <dgm:prSet/>
      <dgm:spPr/>
      <dgm:t>
        <a:bodyPr/>
        <a:lstStyle/>
        <a:p>
          <a:pPr latinLnBrk="1"/>
          <a:endParaRPr lang="ko-KR" altLang="en-US"/>
        </a:p>
      </dgm:t>
    </dgm:pt>
    <dgm:pt modelId="{B89787CD-2D04-4542-B597-E6559635A9D8}">
      <dgm:prSet phldrT="[텍스트]"/>
      <dgm:spPr/>
      <dgm:t>
        <a:bodyPr/>
        <a:lstStyle/>
        <a:p>
          <a:pPr latinLnBrk="1"/>
          <a:r>
            <a:rPr lang="en-US" altLang="ko-KR" dirty="0" smtClean="0"/>
            <a:t>Q&amp;A</a:t>
          </a:r>
          <a:endParaRPr lang="ko-KR" altLang="en-US" dirty="0"/>
        </a:p>
      </dgm:t>
    </dgm:pt>
    <dgm:pt modelId="{670FE3E5-D2BF-42A7-B1AF-739F1A62CBBF}" type="parTrans" cxnId="{59FB8EA9-AE36-4867-A072-0B8364BAEC8D}">
      <dgm:prSet/>
      <dgm:spPr/>
      <dgm:t>
        <a:bodyPr/>
        <a:lstStyle/>
        <a:p>
          <a:pPr latinLnBrk="1"/>
          <a:endParaRPr lang="ko-KR" altLang="en-US"/>
        </a:p>
      </dgm:t>
    </dgm:pt>
    <dgm:pt modelId="{7C4FC8F1-0623-42BE-9C5F-CE9D31B49AEB}" type="sibTrans" cxnId="{59FB8EA9-AE36-4867-A072-0B8364BAEC8D}">
      <dgm:prSet/>
      <dgm:spPr/>
      <dgm:t>
        <a:bodyPr/>
        <a:lstStyle/>
        <a:p>
          <a:pPr latinLnBrk="1"/>
          <a:endParaRPr lang="ko-KR" altLang="en-US"/>
        </a:p>
      </dgm:t>
    </dgm:pt>
    <dgm:pt modelId="{6AEA5329-8FDA-4FD6-9D2D-4F7FD9811C00}" type="pres">
      <dgm:prSet presAssocID="{19BE4723-0F48-4262-86DB-ED18F7E5E63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A8BBB3-541C-4E2E-B3AB-3B80AF2DE5E1}" type="pres">
      <dgm:prSet presAssocID="{D75286FD-671B-48E5-9DA1-922260A912F0}" presName="circle1" presStyleLbl="node1" presStyleIdx="0" presStyleCnt="4"/>
      <dgm:spPr/>
    </dgm:pt>
    <dgm:pt modelId="{AC295EF6-0E6A-4C22-BFBE-3159DFFFF1F5}" type="pres">
      <dgm:prSet presAssocID="{D75286FD-671B-48E5-9DA1-922260A912F0}" presName="space" presStyleCnt="0"/>
      <dgm:spPr/>
    </dgm:pt>
    <dgm:pt modelId="{7CE454EB-334B-46AA-BD73-CEAA9560C5A7}" type="pres">
      <dgm:prSet presAssocID="{D75286FD-671B-48E5-9DA1-922260A912F0}" presName="rect1" presStyleLbl="alignAcc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9C3C2B4-45CF-4EF1-9D93-BA7BBEF6BA69}" type="pres">
      <dgm:prSet presAssocID="{9FFA0C66-2925-432A-9BCC-282F1D016D4F}" presName="vertSpace2" presStyleLbl="node1" presStyleIdx="0" presStyleCnt="4"/>
      <dgm:spPr/>
    </dgm:pt>
    <dgm:pt modelId="{6A6D4E0C-5D1F-4113-9E72-18AABBDFA2D0}" type="pres">
      <dgm:prSet presAssocID="{9FFA0C66-2925-432A-9BCC-282F1D016D4F}" presName="circle2" presStyleLbl="node1" presStyleIdx="1" presStyleCnt="4"/>
      <dgm:spPr/>
    </dgm:pt>
    <dgm:pt modelId="{B62646F6-701A-4FCB-88C5-9B5796B5E926}" type="pres">
      <dgm:prSet presAssocID="{9FFA0C66-2925-432A-9BCC-282F1D016D4F}" presName="rect2" presStyleLbl="alignAcc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D7585FB-306A-4051-BFBD-F56199E21347}" type="pres">
      <dgm:prSet presAssocID="{716B00B3-324D-47AD-9DA4-4FD91F290F51}" presName="vertSpace3" presStyleLbl="node1" presStyleIdx="1" presStyleCnt="4"/>
      <dgm:spPr/>
    </dgm:pt>
    <dgm:pt modelId="{9FCEB0DF-A9A7-407F-B613-F48BEE403DCE}" type="pres">
      <dgm:prSet presAssocID="{716B00B3-324D-47AD-9DA4-4FD91F290F51}" presName="circle3" presStyleLbl="node1" presStyleIdx="2" presStyleCnt="4"/>
      <dgm:spPr/>
    </dgm:pt>
    <dgm:pt modelId="{13E615D6-B26A-4102-B4AD-7BA9B7022F20}" type="pres">
      <dgm:prSet presAssocID="{716B00B3-324D-47AD-9DA4-4FD91F290F51}" presName="rect3" presStyleLbl="alignAcc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1CFEFB5-910B-40BF-9B63-1D41EA97DB9D}" type="pres">
      <dgm:prSet presAssocID="{B89787CD-2D04-4542-B597-E6559635A9D8}" presName="vertSpace4" presStyleLbl="node1" presStyleIdx="2" presStyleCnt="4"/>
      <dgm:spPr/>
    </dgm:pt>
    <dgm:pt modelId="{0A759EA1-B723-4EFF-99DC-9E692A64BA25}" type="pres">
      <dgm:prSet presAssocID="{B89787CD-2D04-4542-B597-E6559635A9D8}" presName="circle4" presStyleLbl="node1" presStyleIdx="3" presStyleCnt="4"/>
      <dgm:spPr/>
    </dgm:pt>
    <dgm:pt modelId="{34C45991-3D4B-409B-A78A-0C90944DA0FD}" type="pres">
      <dgm:prSet presAssocID="{B89787CD-2D04-4542-B597-E6559635A9D8}" presName="rect4" presStyleLbl="alignAcc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68A97B2-DFEB-4288-943E-C53CCBFF4C21}" type="pres">
      <dgm:prSet presAssocID="{D75286FD-671B-48E5-9DA1-922260A912F0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3BD18E-F6B5-4235-B049-B638AC8535B8}" type="pres">
      <dgm:prSet presAssocID="{9FFA0C66-2925-432A-9BCC-282F1D016D4F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2C752D-5885-4B23-B7C5-7E5ADDB9944C}" type="pres">
      <dgm:prSet presAssocID="{716B00B3-324D-47AD-9DA4-4FD91F290F51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E56369-A6B5-4D56-BFBB-480EE4053ADA}" type="pres">
      <dgm:prSet presAssocID="{B89787CD-2D04-4542-B597-E6559635A9D8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7AB64B7-1E4B-44DE-AD0F-685745BEBF48}" type="presOf" srcId="{B89787CD-2D04-4542-B597-E6559635A9D8}" destId="{34C45991-3D4B-409B-A78A-0C90944DA0FD}" srcOrd="0" destOrd="0" presId="urn:microsoft.com/office/officeart/2005/8/layout/target3"/>
    <dgm:cxn modelId="{A4CA71F8-B78F-4828-AB7A-24C7F453BD01}" type="presOf" srcId="{B89787CD-2D04-4542-B597-E6559635A9D8}" destId="{98E56369-A6B5-4D56-BFBB-480EE4053ADA}" srcOrd="1" destOrd="0" presId="urn:microsoft.com/office/officeart/2005/8/layout/target3"/>
    <dgm:cxn modelId="{811A5A6D-0DB6-416F-8BF9-F113F25B3631}" type="presOf" srcId="{9FFA0C66-2925-432A-9BCC-282F1D016D4F}" destId="{BE3BD18E-F6B5-4235-B049-B638AC8535B8}" srcOrd="1" destOrd="0" presId="urn:microsoft.com/office/officeart/2005/8/layout/target3"/>
    <dgm:cxn modelId="{9B743F19-351A-4A99-87EF-7BA40A2D94B8}" srcId="{19BE4723-0F48-4262-86DB-ED18F7E5E635}" destId="{9FFA0C66-2925-432A-9BCC-282F1D016D4F}" srcOrd="1" destOrd="0" parTransId="{7A9EEA53-BBC1-45BF-AD72-CDBFF6A26A93}" sibTransId="{91AE3E33-61D5-4D10-A01B-A3CC1B2934CE}"/>
    <dgm:cxn modelId="{34FEEFB1-7381-45D9-93B4-74B5C3F75D4E}" type="presOf" srcId="{19BE4723-0F48-4262-86DB-ED18F7E5E635}" destId="{6AEA5329-8FDA-4FD6-9D2D-4F7FD9811C00}" srcOrd="0" destOrd="0" presId="urn:microsoft.com/office/officeart/2005/8/layout/target3"/>
    <dgm:cxn modelId="{B34B1FFC-A63D-4A16-A5D8-69330A4B550B}" type="presOf" srcId="{D75286FD-671B-48E5-9DA1-922260A912F0}" destId="{7CE454EB-334B-46AA-BD73-CEAA9560C5A7}" srcOrd="0" destOrd="0" presId="urn:microsoft.com/office/officeart/2005/8/layout/target3"/>
    <dgm:cxn modelId="{2FDDE092-98C9-45D2-BF72-A85D40DB58CC}" srcId="{19BE4723-0F48-4262-86DB-ED18F7E5E635}" destId="{D75286FD-671B-48E5-9DA1-922260A912F0}" srcOrd="0" destOrd="0" parTransId="{6BD63E93-9048-4A4E-B149-67E440140DFE}" sibTransId="{2E418256-25B8-451D-9A4C-6F643506FD8B}"/>
    <dgm:cxn modelId="{EC7C1151-A2F6-489B-819B-1A9B4DA2C090}" type="presOf" srcId="{9FFA0C66-2925-432A-9BCC-282F1D016D4F}" destId="{B62646F6-701A-4FCB-88C5-9B5796B5E926}" srcOrd="0" destOrd="0" presId="urn:microsoft.com/office/officeart/2005/8/layout/target3"/>
    <dgm:cxn modelId="{8B6D4A67-6375-4B36-9EC9-F0CACBAADED4}" type="presOf" srcId="{D75286FD-671B-48E5-9DA1-922260A912F0}" destId="{868A97B2-DFEB-4288-943E-C53CCBFF4C21}" srcOrd="1" destOrd="0" presId="urn:microsoft.com/office/officeart/2005/8/layout/target3"/>
    <dgm:cxn modelId="{59FB8EA9-AE36-4867-A072-0B8364BAEC8D}" srcId="{19BE4723-0F48-4262-86DB-ED18F7E5E635}" destId="{B89787CD-2D04-4542-B597-E6559635A9D8}" srcOrd="3" destOrd="0" parTransId="{670FE3E5-D2BF-42A7-B1AF-739F1A62CBBF}" sibTransId="{7C4FC8F1-0623-42BE-9C5F-CE9D31B49AEB}"/>
    <dgm:cxn modelId="{7F8063C8-D1E6-45B7-822D-74EF613D3542}" type="presOf" srcId="{716B00B3-324D-47AD-9DA4-4FD91F290F51}" destId="{212C752D-5885-4B23-B7C5-7E5ADDB9944C}" srcOrd="1" destOrd="0" presId="urn:microsoft.com/office/officeart/2005/8/layout/target3"/>
    <dgm:cxn modelId="{75F8190B-C7AB-4DB4-B046-303D8499E4ED}" srcId="{19BE4723-0F48-4262-86DB-ED18F7E5E635}" destId="{716B00B3-324D-47AD-9DA4-4FD91F290F51}" srcOrd="2" destOrd="0" parTransId="{7FE7463A-CE1D-44D9-A235-5D4EFC21DBF7}" sibTransId="{866AEFA9-33D1-4EAC-A7D9-216E605C2CF4}"/>
    <dgm:cxn modelId="{9D3E420E-3CED-4E2F-9B13-B030C5A89515}" type="presOf" srcId="{716B00B3-324D-47AD-9DA4-4FD91F290F51}" destId="{13E615D6-B26A-4102-B4AD-7BA9B7022F20}" srcOrd="0" destOrd="0" presId="urn:microsoft.com/office/officeart/2005/8/layout/target3"/>
    <dgm:cxn modelId="{FFB159C9-4B87-4D08-93BB-25037BC6510A}" type="presParOf" srcId="{6AEA5329-8FDA-4FD6-9D2D-4F7FD9811C00}" destId="{1EA8BBB3-541C-4E2E-B3AB-3B80AF2DE5E1}" srcOrd="0" destOrd="0" presId="urn:microsoft.com/office/officeart/2005/8/layout/target3"/>
    <dgm:cxn modelId="{23B53377-7AFF-4FD2-94BD-A2EB044C5774}" type="presParOf" srcId="{6AEA5329-8FDA-4FD6-9D2D-4F7FD9811C00}" destId="{AC295EF6-0E6A-4C22-BFBE-3159DFFFF1F5}" srcOrd="1" destOrd="0" presId="urn:microsoft.com/office/officeart/2005/8/layout/target3"/>
    <dgm:cxn modelId="{7E908424-D339-4513-A6E0-94EFD9D2697F}" type="presParOf" srcId="{6AEA5329-8FDA-4FD6-9D2D-4F7FD9811C00}" destId="{7CE454EB-334B-46AA-BD73-CEAA9560C5A7}" srcOrd="2" destOrd="0" presId="urn:microsoft.com/office/officeart/2005/8/layout/target3"/>
    <dgm:cxn modelId="{6311513A-60E2-4895-A860-13286F5BEF9B}" type="presParOf" srcId="{6AEA5329-8FDA-4FD6-9D2D-4F7FD9811C00}" destId="{A9C3C2B4-45CF-4EF1-9D93-BA7BBEF6BA69}" srcOrd="3" destOrd="0" presId="urn:microsoft.com/office/officeart/2005/8/layout/target3"/>
    <dgm:cxn modelId="{E9BC894E-1C9C-43CA-ACE1-F49FA9B71423}" type="presParOf" srcId="{6AEA5329-8FDA-4FD6-9D2D-4F7FD9811C00}" destId="{6A6D4E0C-5D1F-4113-9E72-18AABBDFA2D0}" srcOrd="4" destOrd="0" presId="urn:microsoft.com/office/officeart/2005/8/layout/target3"/>
    <dgm:cxn modelId="{277AD5BE-03F2-4A53-959C-CAF0D85DF94C}" type="presParOf" srcId="{6AEA5329-8FDA-4FD6-9D2D-4F7FD9811C00}" destId="{B62646F6-701A-4FCB-88C5-9B5796B5E926}" srcOrd="5" destOrd="0" presId="urn:microsoft.com/office/officeart/2005/8/layout/target3"/>
    <dgm:cxn modelId="{6DFD6A36-284E-4971-96B1-707E5211F1F5}" type="presParOf" srcId="{6AEA5329-8FDA-4FD6-9D2D-4F7FD9811C00}" destId="{7D7585FB-306A-4051-BFBD-F56199E21347}" srcOrd="6" destOrd="0" presId="urn:microsoft.com/office/officeart/2005/8/layout/target3"/>
    <dgm:cxn modelId="{B2747369-FE16-4482-A11E-C31473DC9AB9}" type="presParOf" srcId="{6AEA5329-8FDA-4FD6-9D2D-4F7FD9811C00}" destId="{9FCEB0DF-A9A7-407F-B613-F48BEE403DCE}" srcOrd="7" destOrd="0" presId="urn:microsoft.com/office/officeart/2005/8/layout/target3"/>
    <dgm:cxn modelId="{918519B8-5E2B-4ECC-86B2-FB49E3FCC05D}" type="presParOf" srcId="{6AEA5329-8FDA-4FD6-9D2D-4F7FD9811C00}" destId="{13E615D6-B26A-4102-B4AD-7BA9B7022F20}" srcOrd="8" destOrd="0" presId="urn:microsoft.com/office/officeart/2005/8/layout/target3"/>
    <dgm:cxn modelId="{70E5AD8C-69BF-427D-89DB-37151353D6E2}" type="presParOf" srcId="{6AEA5329-8FDA-4FD6-9D2D-4F7FD9811C00}" destId="{C1CFEFB5-910B-40BF-9B63-1D41EA97DB9D}" srcOrd="9" destOrd="0" presId="urn:microsoft.com/office/officeart/2005/8/layout/target3"/>
    <dgm:cxn modelId="{14E3742D-62E8-4FE7-B973-5F73D555725B}" type="presParOf" srcId="{6AEA5329-8FDA-4FD6-9D2D-4F7FD9811C00}" destId="{0A759EA1-B723-4EFF-99DC-9E692A64BA25}" srcOrd="10" destOrd="0" presId="urn:microsoft.com/office/officeart/2005/8/layout/target3"/>
    <dgm:cxn modelId="{AEC4773F-747E-4F87-A067-AF1AA93A140E}" type="presParOf" srcId="{6AEA5329-8FDA-4FD6-9D2D-4F7FD9811C00}" destId="{34C45991-3D4B-409B-A78A-0C90944DA0FD}" srcOrd="11" destOrd="0" presId="urn:microsoft.com/office/officeart/2005/8/layout/target3"/>
    <dgm:cxn modelId="{07D9FB26-1189-4BE8-A873-44464C1512D4}" type="presParOf" srcId="{6AEA5329-8FDA-4FD6-9D2D-4F7FD9811C00}" destId="{868A97B2-DFEB-4288-943E-C53CCBFF4C21}" srcOrd="12" destOrd="0" presId="urn:microsoft.com/office/officeart/2005/8/layout/target3"/>
    <dgm:cxn modelId="{1C40848A-3FB6-45CD-A556-CA3E25411FA8}" type="presParOf" srcId="{6AEA5329-8FDA-4FD6-9D2D-4F7FD9811C00}" destId="{BE3BD18E-F6B5-4235-B049-B638AC8535B8}" srcOrd="13" destOrd="0" presId="urn:microsoft.com/office/officeart/2005/8/layout/target3"/>
    <dgm:cxn modelId="{725967C2-1A9B-41AB-9C70-E2142107CD22}" type="presParOf" srcId="{6AEA5329-8FDA-4FD6-9D2D-4F7FD9811C00}" destId="{212C752D-5885-4B23-B7C5-7E5ADDB9944C}" srcOrd="14" destOrd="0" presId="urn:microsoft.com/office/officeart/2005/8/layout/target3"/>
    <dgm:cxn modelId="{92F7A898-37DD-40D4-83F5-6F5856E63F35}" type="presParOf" srcId="{6AEA5329-8FDA-4FD6-9D2D-4F7FD9811C00}" destId="{98E56369-A6B5-4D56-BFBB-480EE4053ADA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A8BBB3-541C-4E2E-B3AB-3B80AF2DE5E1}">
      <dsp:nvSpPr>
        <dsp:cNvPr id="0" name=""/>
        <dsp:cNvSpPr/>
      </dsp:nvSpPr>
      <dsp:spPr>
        <a:xfrm>
          <a:off x="0" y="0"/>
          <a:ext cx="4625975" cy="462597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454EB-334B-46AA-BD73-CEAA9560C5A7}">
      <dsp:nvSpPr>
        <dsp:cNvPr id="0" name=""/>
        <dsp:cNvSpPr/>
      </dsp:nvSpPr>
      <dsp:spPr>
        <a:xfrm>
          <a:off x="2312987" y="0"/>
          <a:ext cx="5916612" cy="4625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300" kern="1200" dirty="0" smtClean="0"/>
            <a:t>Source code</a:t>
          </a:r>
          <a:endParaRPr lang="ko-KR" altLang="en-US" sz="4300" kern="1200" dirty="0"/>
        </a:p>
      </dsp:txBody>
      <dsp:txXfrm>
        <a:off x="2312987" y="0"/>
        <a:ext cx="5916612" cy="983019"/>
      </dsp:txXfrm>
    </dsp:sp>
    <dsp:sp modelId="{6A6D4E0C-5D1F-4113-9E72-18AABBDFA2D0}">
      <dsp:nvSpPr>
        <dsp:cNvPr id="0" name=""/>
        <dsp:cNvSpPr/>
      </dsp:nvSpPr>
      <dsp:spPr>
        <a:xfrm>
          <a:off x="607159" y="983019"/>
          <a:ext cx="3411656" cy="341165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646F6-701A-4FCB-88C5-9B5796B5E926}">
      <dsp:nvSpPr>
        <dsp:cNvPr id="0" name=""/>
        <dsp:cNvSpPr/>
      </dsp:nvSpPr>
      <dsp:spPr>
        <a:xfrm>
          <a:off x="2312987" y="983019"/>
          <a:ext cx="5916612" cy="34116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kern="1200" dirty="0" smtClean="0"/>
            <a:t>순서도</a:t>
          </a:r>
          <a:endParaRPr lang="ko-KR" altLang="en-US" sz="4300" kern="1200" dirty="0"/>
        </a:p>
      </dsp:txBody>
      <dsp:txXfrm>
        <a:off x="2312987" y="983019"/>
        <a:ext cx="5916612" cy="983019"/>
      </dsp:txXfrm>
    </dsp:sp>
    <dsp:sp modelId="{9FCEB0DF-A9A7-407F-B613-F48BEE403DCE}">
      <dsp:nvSpPr>
        <dsp:cNvPr id="0" name=""/>
        <dsp:cNvSpPr/>
      </dsp:nvSpPr>
      <dsp:spPr>
        <a:xfrm>
          <a:off x="1214318" y="1966039"/>
          <a:ext cx="2197338" cy="21973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615D6-B26A-4102-B4AD-7BA9B7022F20}">
      <dsp:nvSpPr>
        <dsp:cNvPr id="0" name=""/>
        <dsp:cNvSpPr/>
      </dsp:nvSpPr>
      <dsp:spPr>
        <a:xfrm>
          <a:off x="2312987" y="1966039"/>
          <a:ext cx="5916612" cy="2197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300" kern="1200" dirty="0" smtClean="0"/>
            <a:t>Discussion</a:t>
          </a:r>
          <a:endParaRPr lang="ko-KR" altLang="en-US" sz="4300" kern="1200" dirty="0"/>
        </a:p>
      </dsp:txBody>
      <dsp:txXfrm>
        <a:off x="2312987" y="1966039"/>
        <a:ext cx="5916612" cy="983019"/>
      </dsp:txXfrm>
    </dsp:sp>
    <dsp:sp modelId="{0A759EA1-B723-4EFF-99DC-9E692A64BA25}">
      <dsp:nvSpPr>
        <dsp:cNvPr id="0" name=""/>
        <dsp:cNvSpPr/>
      </dsp:nvSpPr>
      <dsp:spPr>
        <a:xfrm>
          <a:off x="1821477" y="2949059"/>
          <a:ext cx="983019" cy="98301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45991-3D4B-409B-A78A-0C90944DA0FD}">
      <dsp:nvSpPr>
        <dsp:cNvPr id="0" name=""/>
        <dsp:cNvSpPr/>
      </dsp:nvSpPr>
      <dsp:spPr>
        <a:xfrm>
          <a:off x="2312987" y="2949059"/>
          <a:ext cx="5916612" cy="9830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300" kern="1200" dirty="0" smtClean="0"/>
            <a:t>Q&amp;A</a:t>
          </a:r>
          <a:endParaRPr lang="ko-KR" altLang="en-US" sz="4300" kern="1200" dirty="0"/>
        </a:p>
      </dsp:txBody>
      <dsp:txXfrm>
        <a:off x="2312987" y="2949059"/>
        <a:ext cx="5916612" cy="983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CC40A38-EBA6-43C5-86E8-3DD1CA5F44AA}" type="datetimeFigureOut">
              <a:rPr lang="ko-KR" altLang="en-US" smtClean="0"/>
              <a:pPr/>
              <a:t>2015-11-07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C8EAD6B-A700-4076-A7C5-E34D814DE1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결과 </a:t>
            </a:r>
            <a:r>
              <a:rPr lang="ko-KR" altLang="en-US" dirty="0" err="1" smtClean="0"/>
              <a:t>레포트</a:t>
            </a:r>
            <a:r>
              <a:rPr lang="en-US" altLang="ko-KR" dirty="0" smtClean="0"/>
              <a:t>_3</a:t>
            </a:r>
            <a:r>
              <a:rPr lang="ko-KR" altLang="en-US" dirty="0" smtClean="0"/>
              <a:t>조</a:t>
            </a:r>
            <a:r>
              <a:rPr lang="en-US" altLang="ko-KR" dirty="0" smtClean="0"/>
              <a:t>_10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신혜영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이강산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전재훈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조성익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0" y="1916832"/>
            <a:ext cx="9144000" cy="16733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500" i="1" dirty="0" smtClean="0"/>
              <a:t>2. </a:t>
            </a:r>
            <a:r>
              <a:rPr lang="ko-KR" altLang="en-US" sz="6500" i="1" dirty="0" smtClean="0"/>
              <a:t>순서도</a:t>
            </a:r>
            <a:endParaRPr lang="ko-KR" altLang="en-US" sz="65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0"/>
            <a:ext cx="3096988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908720"/>
            <a:ext cx="3090879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 입력 까지 정지</a:t>
            </a:r>
            <a:endParaRPr lang="en-US" altLang="ko-KR" dirty="0" smtClean="0"/>
          </a:p>
        </p:txBody>
      </p:sp>
      <p:sp>
        <p:nvSpPr>
          <p:cNvPr id="8" name="순서도: 판단 7"/>
          <p:cNvSpPr/>
          <p:nvPr/>
        </p:nvSpPr>
        <p:spPr>
          <a:xfrm>
            <a:off x="3995936" y="476672"/>
            <a:ext cx="1944216" cy="144016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순서도: 판단 8"/>
          <p:cNvSpPr/>
          <p:nvPr/>
        </p:nvSpPr>
        <p:spPr>
          <a:xfrm>
            <a:off x="1115616" y="3789040"/>
            <a:ext cx="2232248" cy="13681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 2</a:t>
            </a:r>
          </a:p>
          <a:p>
            <a:pPr algn="ctr"/>
            <a:r>
              <a:rPr lang="en-US" altLang="ko-KR" dirty="0" smtClean="0"/>
              <a:t> % 3</a:t>
            </a:r>
          </a:p>
          <a:p>
            <a:pPr algn="ctr"/>
            <a:r>
              <a:rPr lang="ko-KR" altLang="en-US" dirty="0" smtClean="0"/>
              <a:t>의  결과</a:t>
            </a:r>
            <a:endParaRPr lang="ko-KR" altLang="en-US" dirty="0"/>
          </a:p>
        </p:txBody>
      </p:sp>
      <p:sp>
        <p:nvSpPr>
          <p:cNvPr id="10" name="순서도: 판단 9"/>
          <p:cNvSpPr/>
          <p:nvPr/>
        </p:nvSpPr>
        <p:spPr>
          <a:xfrm>
            <a:off x="6588224" y="3789040"/>
            <a:ext cx="2304256" cy="13681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 2</a:t>
            </a:r>
          </a:p>
          <a:p>
            <a:pPr algn="ctr"/>
            <a:r>
              <a:rPr lang="en-US" altLang="ko-KR" dirty="0" smtClean="0"/>
              <a:t>%3</a:t>
            </a:r>
            <a:endParaRPr lang="en-US" altLang="ko-KR" dirty="0"/>
          </a:p>
          <a:p>
            <a:pPr algn="ctr"/>
            <a:r>
              <a:rPr lang="ko-KR" altLang="en-US" dirty="0" smtClean="0"/>
              <a:t>의 결과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5292080" y="5733256"/>
            <a:ext cx="122342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좌회전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포인터 턴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6660232" y="5733256"/>
            <a:ext cx="1152126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좌회전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</a:t>
            </a:r>
            <a:r>
              <a:rPr lang="ko-KR" altLang="en-US" dirty="0" err="1"/>
              <a:t>윙</a:t>
            </a:r>
            <a:r>
              <a:rPr lang="ko-KR" altLang="en-US" dirty="0" err="1" smtClean="0"/>
              <a:t>턴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7919864" y="5733256"/>
            <a:ext cx="1224136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좌회전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커브 턴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1619672" y="5733256"/>
            <a:ext cx="1229602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</a:t>
            </a:r>
            <a:r>
              <a:rPr lang="ko-KR" altLang="en-US" dirty="0" smtClean="0"/>
              <a:t>회전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스윙 턴</a:t>
            </a:r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987824" y="5733256"/>
            <a:ext cx="1229602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</a:t>
            </a:r>
            <a:r>
              <a:rPr lang="ko-KR" altLang="en-US" dirty="0" smtClean="0"/>
              <a:t>회전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커브 턴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82567" y="5733256"/>
            <a:ext cx="1229602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</a:t>
            </a:r>
            <a:r>
              <a:rPr lang="ko-KR" altLang="en-US" dirty="0" smtClean="0"/>
              <a:t>회전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포인터 턴</a:t>
            </a:r>
            <a:endParaRPr lang="en-US" altLang="ko-KR" dirty="0" smtClean="0"/>
          </a:p>
        </p:txBody>
      </p:sp>
      <p:cxnSp>
        <p:nvCxnSpPr>
          <p:cNvPr id="22" name="직선 화살표 연결선 21"/>
          <p:cNvCxnSpPr>
            <a:stCxn id="4" idx="2"/>
            <a:endCxn id="7" idx="0"/>
          </p:cNvCxnSpPr>
          <p:nvPr/>
        </p:nvCxnSpPr>
        <p:spPr>
          <a:xfrm flipH="1">
            <a:off x="1796960" y="648072"/>
            <a:ext cx="3054" cy="26064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3"/>
            <a:endCxn id="8" idx="1"/>
          </p:cNvCxnSpPr>
          <p:nvPr/>
        </p:nvCxnSpPr>
        <p:spPr>
          <a:xfrm>
            <a:off x="3342399" y="1196752"/>
            <a:ext cx="653537" cy="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2"/>
            <a:endCxn id="54" idx="0"/>
          </p:cNvCxnSpPr>
          <p:nvPr/>
        </p:nvCxnSpPr>
        <p:spPr>
          <a:xfrm>
            <a:off x="4968044" y="1916832"/>
            <a:ext cx="0" cy="43204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9" idx="2"/>
            <a:endCxn id="18" idx="0"/>
          </p:cNvCxnSpPr>
          <p:nvPr/>
        </p:nvCxnSpPr>
        <p:spPr>
          <a:xfrm>
            <a:off x="2231740" y="5157192"/>
            <a:ext cx="2733" cy="576064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9" idx="2"/>
            <a:endCxn id="19" idx="0"/>
          </p:cNvCxnSpPr>
          <p:nvPr/>
        </p:nvCxnSpPr>
        <p:spPr>
          <a:xfrm rot="16200000" flipH="1">
            <a:off x="2629150" y="4759781"/>
            <a:ext cx="576064" cy="1370885"/>
          </a:xfrm>
          <a:prstGeom prst="bentConnector3">
            <a:avLst>
              <a:gd name="adj1" fmla="val 50000"/>
            </a:avLst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8" idx="2"/>
            <a:endCxn id="53" idx="0"/>
          </p:cNvCxnSpPr>
          <p:nvPr/>
        </p:nvCxnSpPr>
        <p:spPr>
          <a:xfrm rot="5400000">
            <a:off x="3851920" y="1232756"/>
            <a:ext cx="432048" cy="1800200"/>
          </a:xfrm>
          <a:prstGeom prst="bentConnector3">
            <a:avLst>
              <a:gd name="adj1" fmla="val 50000"/>
            </a:avLst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54"/>
          <p:cNvCxnSpPr>
            <a:stCxn id="9" idx="2"/>
            <a:endCxn id="20" idx="0"/>
          </p:cNvCxnSpPr>
          <p:nvPr/>
        </p:nvCxnSpPr>
        <p:spPr>
          <a:xfrm rot="5400000">
            <a:off x="1276522" y="4778038"/>
            <a:ext cx="576064" cy="1334372"/>
          </a:xfrm>
          <a:prstGeom prst="bentConnector3">
            <a:avLst>
              <a:gd name="adj1" fmla="val 50000"/>
            </a:avLst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54"/>
          <p:cNvCxnSpPr>
            <a:stCxn id="10" idx="2"/>
            <a:endCxn id="15" idx="0"/>
          </p:cNvCxnSpPr>
          <p:nvPr/>
        </p:nvCxnSpPr>
        <p:spPr>
          <a:xfrm rot="5400000">
            <a:off x="6534039" y="4526943"/>
            <a:ext cx="576064" cy="1836562"/>
          </a:xfrm>
          <a:prstGeom prst="bentConnector3">
            <a:avLst>
              <a:gd name="adj1" fmla="val 50000"/>
            </a:avLst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54"/>
          <p:cNvCxnSpPr>
            <a:stCxn id="10" idx="2"/>
            <a:endCxn id="16" idx="0"/>
          </p:cNvCxnSpPr>
          <p:nvPr/>
        </p:nvCxnSpPr>
        <p:spPr>
          <a:xfrm rot="5400000">
            <a:off x="7200292" y="5193196"/>
            <a:ext cx="576064" cy="504057"/>
          </a:xfrm>
          <a:prstGeom prst="bentConnector3">
            <a:avLst>
              <a:gd name="adj1" fmla="val 50000"/>
            </a:avLst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hape 54"/>
          <p:cNvCxnSpPr>
            <a:stCxn id="10" idx="2"/>
            <a:endCxn id="17" idx="0"/>
          </p:cNvCxnSpPr>
          <p:nvPr/>
        </p:nvCxnSpPr>
        <p:spPr>
          <a:xfrm rot="16200000" flipH="1">
            <a:off x="7848110" y="5049434"/>
            <a:ext cx="576064" cy="791580"/>
          </a:xfrm>
          <a:prstGeom prst="bentConnector3">
            <a:avLst>
              <a:gd name="adj1" fmla="val 50000"/>
            </a:avLst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18" idx="2"/>
            <a:endCxn id="4" idx="1"/>
          </p:cNvCxnSpPr>
          <p:nvPr/>
        </p:nvCxnSpPr>
        <p:spPr>
          <a:xfrm rot="5400000" flipH="1">
            <a:off x="-1857657" y="2433214"/>
            <a:ext cx="6201308" cy="1982953"/>
          </a:xfrm>
          <a:prstGeom prst="bentConnector4">
            <a:avLst>
              <a:gd name="adj1" fmla="val -3686"/>
              <a:gd name="adj2" fmla="val 111528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20" idx="2"/>
            <a:endCxn id="4" idx="1"/>
          </p:cNvCxnSpPr>
          <p:nvPr/>
        </p:nvCxnSpPr>
        <p:spPr>
          <a:xfrm rot="5400000" flipH="1">
            <a:off x="-2526210" y="3101766"/>
            <a:ext cx="6201308" cy="645848"/>
          </a:xfrm>
          <a:prstGeom prst="bentConnector4">
            <a:avLst>
              <a:gd name="adj1" fmla="val -3686"/>
              <a:gd name="adj2" fmla="val 135395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15" idx="2"/>
            <a:endCxn id="4" idx="1"/>
          </p:cNvCxnSpPr>
          <p:nvPr/>
        </p:nvCxnSpPr>
        <p:spPr>
          <a:xfrm rot="5400000" flipH="1">
            <a:off x="-22999" y="598555"/>
            <a:ext cx="6201308" cy="5652270"/>
          </a:xfrm>
          <a:prstGeom prst="bentConnector4">
            <a:avLst>
              <a:gd name="adj1" fmla="val -3686"/>
              <a:gd name="adj2" fmla="val 104044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19" idx="2"/>
            <a:endCxn id="4" idx="1"/>
          </p:cNvCxnSpPr>
          <p:nvPr/>
        </p:nvCxnSpPr>
        <p:spPr>
          <a:xfrm rot="5400000" flipH="1">
            <a:off x="-1173581" y="1749138"/>
            <a:ext cx="6201308" cy="3351105"/>
          </a:xfrm>
          <a:prstGeom prst="bentConnector4">
            <a:avLst>
              <a:gd name="adj1" fmla="val -3686"/>
              <a:gd name="adj2" fmla="val 106822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16" idx="2"/>
            <a:endCxn id="4" idx="1"/>
          </p:cNvCxnSpPr>
          <p:nvPr/>
        </p:nvCxnSpPr>
        <p:spPr>
          <a:xfrm rot="5400000" flipH="1">
            <a:off x="643254" y="-67697"/>
            <a:ext cx="6201308" cy="6984775"/>
          </a:xfrm>
          <a:prstGeom prst="bentConnector4">
            <a:avLst>
              <a:gd name="adj1" fmla="val -3686"/>
              <a:gd name="adj2" fmla="val 103273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17" idx="2"/>
            <a:endCxn id="4" idx="1"/>
          </p:cNvCxnSpPr>
          <p:nvPr/>
        </p:nvCxnSpPr>
        <p:spPr>
          <a:xfrm rot="5400000" flipH="1">
            <a:off x="1291072" y="-715516"/>
            <a:ext cx="6201308" cy="8280412"/>
          </a:xfrm>
          <a:prstGeom prst="bentConnector4">
            <a:avLst>
              <a:gd name="adj1" fmla="val -3686"/>
              <a:gd name="adj2" fmla="val 102761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932040" y="1844824"/>
            <a:ext cx="720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Right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 rot="10800000" flipV="1">
            <a:off x="2195736" y="5157192"/>
            <a:ext cx="720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1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27584" y="5157192"/>
            <a:ext cx="720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 0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868144" y="5157192"/>
            <a:ext cx="720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0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164288" y="5157192"/>
            <a:ext cx="720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1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63888" y="5157192"/>
            <a:ext cx="720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2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316416" y="5157192"/>
            <a:ext cx="5040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2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11760" y="2348880"/>
            <a:ext cx="151216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Counter 1 ++</a:t>
            </a:r>
            <a:endParaRPr lang="en-US" altLang="ko-KR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4211960" y="2348880"/>
            <a:ext cx="151216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Counter 2, ++</a:t>
            </a:r>
            <a:endParaRPr lang="en-US" altLang="ko-KR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5940152" y="2348880"/>
            <a:ext cx="151216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Counter 2 --</a:t>
            </a:r>
            <a:endParaRPr lang="en-US" altLang="ko-KR" dirty="0" smtClean="0"/>
          </a:p>
        </p:txBody>
      </p:sp>
      <p:cxnSp>
        <p:nvCxnSpPr>
          <p:cNvPr id="130" name="꺾인 연결선 129"/>
          <p:cNvCxnSpPr>
            <a:stCxn id="8" idx="2"/>
            <a:endCxn id="56" idx="0"/>
          </p:cNvCxnSpPr>
          <p:nvPr/>
        </p:nvCxnSpPr>
        <p:spPr>
          <a:xfrm rot="16200000" flipH="1">
            <a:off x="5616116" y="1268760"/>
            <a:ext cx="432048" cy="1728192"/>
          </a:xfrm>
          <a:prstGeom prst="bentConnector3">
            <a:avLst>
              <a:gd name="adj1" fmla="val 50000"/>
            </a:avLst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275856" y="4149080"/>
            <a:ext cx="720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Yes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228184" y="1844824"/>
            <a:ext cx="720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Left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63" name="순서도: 판단 162"/>
          <p:cNvSpPr/>
          <p:nvPr/>
        </p:nvSpPr>
        <p:spPr>
          <a:xfrm>
            <a:off x="3851920" y="3861048"/>
            <a:ext cx="2232248" cy="122413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Counter1</a:t>
            </a:r>
          </a:p>
          <a:p>
            <a:pPr algn="ctr"/>
            <a:r>
              <a:rPr lang="ko-KR" altLang="en-US" dirty="0" smtClean="0"/>
              <a:t>홀수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164" name="꺾인 연결선 163"/>
          <p:cNvCxnSpPr>
            <a:stCxn id="53" idx="2"/>
            <a:endCxn id="163" idx="0"/>
          </p:cNvCxnSpPr>
          <p:nvPr/>
        </p:nvCxnSpPr>
        <p:spPr>
          <a:xfrm rot="16200000" flipH="1">
            <a:off x="3635896" y="2528900"/>
            <a:ext cx="864096" cy="1800200"/>
          </a:xfrm>
          <a:prstGeom prst="bentConnector3">
            <a:avLst>
              <a:gd name="adj1" fmla="val 50000"/>
            </a:avLst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163" idx="0"/>
          </p:cNvCxnSpPr>
          <p:nvPr/>
        </p:nvCxnSpPr>
        <p:spPr>
          <a:xfrm rot="5400000">
            <a:off x="5400092" y="2564904"/>
            <a:ext cx="864096" cy="1728192"/>
          </a:xfrm>
          <a:prstGeom prst="bentConnector3">
            <a:avLst>
              <a:gd name="adj1" fmla="val 50000"/>
            </a:avLst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54" idx="2"/>
            <a:endCxn id="163" idx="0"/>
          </p:cNvCxnSpPr>
          <p:nvPr/>
        </p:nvCxnSpPr>
        <p:spPr>
          <a:xfrm>
            <a:off x="4968044" y="2996952"/>
            <a:ext cx="0" cy="86409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63" idx="1"/>
            <a:endCxn id="9" idx="3"/>
          </p:cNvCxnSpPr>
          <p:nvPr/>
        </p:nvCxnSpPr>
        <p:spPr>
          <a:xfrm flipH="1">
            <a:off x="3347864" y="4473116"/>
            <a:ext cx="504056" cy="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63" idx="3"/>
            <a:endCxn id="10" idx="1"/>
          </p:cNvCxnSpPr>
          <p:nvPr/>
        </p:nvCxnSpPr>
        <p:spPr>
          <a:xfrm>
            <a:off x="6084168" y="4473116"/>
            <a:ext cx="504056" cy="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3284240" y="1997224"/>
            <a:ext cx="720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Enter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6012160" y="4149080"/>
            <a:ext cx="720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No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0" y="1916832"/>
            <a:ext cx="9144000" cy="16733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500" i="1" dirty="0" smtClean="0"/>
              <a:t>3. Discussion</a:t>
            </a:r>
            <a:endParaRPr lang="ko-KR" altLang="en-US" sz="650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Discussion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907704" y="1772816"/>
            <a:ext cx="5472608" cy="7200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원래  </a:t>
            </a:r>
            <a:r>
              <a:rPr lang="en-US" altLang="ko-KR" dirty="0" smtClean="0"/>
              <a:t>if(count2==0)</a:t>
            </a:r>
            <a:r>
              <a:rPr lang="ko-KR" altLang="en-US" dirty="0"/>
              <a:t>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하나하나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로 지정하고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Else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count=0 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초기화 시켜줌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10169" y="3568370"/>
            <a:ext cx="5472608" cy="7200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 2</a:t>
            </a:r>
            <a:r>
              <a:rPr lang="ko-KR" altLang="en-US" dirty="0" smtClean="0"/>
              <a:t>가 계속해서 초기화 되어 의도대로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작동하지 않는 문제 발생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07704" y="5507940"/>
            <a:ext cx="5472608" cy="7200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현재의 코드인 </a:t>
            </a:r>
            <a:r>
              <a:rPr lang="en-US" altLang="ko-KR" dirty="0" smtClean="0"/>
              <a:t>if (count 2%3 == 0)</a:t>
            </a:r>
            <a:r>
              <a:rPr lang="ko-KR" altLang="en-US" dirty="0" smtClean="0"/>
              <a:t>과 같은 코드로 변경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해결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4644008" y="2492896"/>
            <a:ext cx="2465" cy="107547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 flipH="1">
            <a:off x="4644008" y="4288450"/>
            <a:ext cx="2465" cy="121949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Discussion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907704" y="1772816"/>
            <a:ext cx="5472608" cy="108012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ko-KR" altLang="en-US" dirty="0" smtClean="0"/>
              <a:t>원래  우회전 포인터 턴 함수의 마지막 부분은</a:t>
            </a:r>
            <a:endParaRPr lang="en-US" altLang="ko-KR" dirty="0" smtClean="0"/>
          </a:p>
          <a:p>
            <a:pPr>
              <a:buNone/>
            </a:pPr>
            <a:r>
              <a:rPr lang="it-IT" altLang="ko-KR" dirty="0" smtClean="0">
                <a:solidFill>
                  <a:schemeClr val="tx1"/>
                </a:solidFill>
              </a:rPr>
              <a:t>nMotorEncoder[motorA] = 0;</a:t>
            </a:r>
          </a:p>
          <a:p>
            <a:pPr>
              <a:buNone/>
            </a:pPr>
            <a:r>
              <a:rPr lang="it-IT" altLang="ko-KR" dirty="0" smtClean="0">
                <a:solidFill>
                  <a:schemeClr val="tx1"/>
                </a:solidFill>
              </a:rPr>
              <a:t>while(nMotorEncoder[motorC] &lt;= angle){} </a:t>
            </a:r>
            <a:r>
              <a:rPr lang="ko-KR" altLang="en-US" dirty="0" smtClean="0">
                <a:solidFill>
                  <a:schemeClr val="tx1"/>
                </a:solidFill>
              </a:rPr>
              <a:t>였음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it-IT" altLang="ko-KR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910169" y="3568370"/>
            <a:ext cx="5472608" cy="868742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while</a:t>
            </a:r>
            <a:r>
              <a:rPr lang="ko-KR" altLang="en-US" dirty="0" smtClean="0"/>
              <a:t>문을 빠져 나오지 못하고 한번만 실행된 뒤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엔터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 버튼이 모두 안 눌림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07704" y="5507940"/>
            <a:ext cx="5472608" cy="7200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앞의 코드에서 </a:t>
            </a:r>
            <a:r>
              <a:rPr lang="en-US" altLang="ko-KR" dirty="0" smtClean="0"/>
              <a:t>motor C</a:t>
            </a:r>
            <a:r>
              <a:rPr lang="ko-KR" altLang="en-US" dirty="0" smtClean="0"/>
              <a:t>가 음수 값으로 항상 참이였기 때문</a:t>
            </a:r>
            <a:r>
              <a:rPr lang="en-US" altLang="ko-KR" dirty="0" smtClean="0"/>
              <a:t>! </a:t>
            </a:r>
            <a:r>
              <a:rPr lang="ko-KR" altLang="en-US" dirty="0" smtClean="0"/>
              <a:t>현재의 코드로 바꿔 문제 해결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4644008" y="2852936"/>
            <a:ext cx="2465" cy="7154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 flipH="1">
            <a:off x="4644008" y="4437112"/>
            <a:ext cx="2465" cy="107082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Discussion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907704" y="1772816"/>
            <a:ext cx="5472608" cy="93610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원래는 시작 부분에 </a:t>
            </a:r>
            <a:r>
              <a:rPr lang="en-US" altLang="ko-KR" dirty="0" smtClean="0"/>
              <a:t>while(</a:t>
            </a:r>
            <a:r>
              <a:rPr lang="en-US" altLang="ko-KR" dirty="0" err="1" smtClean="0"/>
              <a:t>nNxtButtonPressed</a:t>
            </a:r>
            <a:r>
              <a:rPr lang="en-US" altLang="ko-KR" dirty="0" smtClean="0"/>
              <a:t> !=</a:t>
            </a:r>
          </a:p>
          <a:p>
            <a:pPr algn="ctr"/>
            <a:r>
              <a:rPr lang="en-US" altLang="ko-KR" dirty="0" err="1" smtClean="0"/>
              <a:t>kEnterButton</a:t>
            </a:r>
            <a:r>
              <a:rPr lang="en-US" altLang="ko-KR" dirty="0" smtClean="0"/>
              <a:t> &amp;&amp; ~~ </a:t>
            </a:r>
            <a:r>
              <a:rPr lang="ko-KR" altLang="en-US" dirty="0" smtClean="0"/>
              <a:t>이 아닌</a:t>
            </a:r>
            <a:r>
              <a:rPr lang="en-US" altLang="ko-KR" dirty="0" smtClean="0"/>
              <a:t>,</a:t>
            </a:r>
            <a:r>
              <a:rPr lang="en-US" altLang="ko-KR" dirty="0"/>
              <a:t> </a:t>
            </a:r>
            <a:r>
              <a:rPr lang="ko-KR" altLang="en-US" dirty="0" smtClean="0"/>
              <a:t>타이머를 도입하여 명령을 받도록 설계함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910169" y="3568370"/>
            <a:ext cx="5472608" cy="7200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타이머 사용시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명령을 내린 후 몇 초 뒤에 실행되는 문제점 발생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반응속도가 </a:t>
            </a:r>
            <a:r>
              <a:rPr lang="ko-KR" altLang="en-US" dirty="0" err="1" smtClean="0"/>
              <a:t>매우매우</a:t>
            </a:r>
            <a:r>
              <a:rPr lang="ko-KR" altLang="en-US" dirty="0" smtClean="0"/>
              <a:t> 느림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07704" y="5507940"/>
            <a:ext cx="5472608" cy="7200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현재의 코드로 바꿔 모든 버튼이 눌리지 않을 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While</a:t>
            </a:r>
            <a:r>
              <a:rPr lang="ko-KR" altLang="en-US" dirty="0" smtClean="0"/>
              <a:t>문을 탈출하지 못하여 정지하도록 하여 해결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4644008" y="2708920"/>
            <a:ext cx="2465" cy="85945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 flipH="1">
            <a:off x="4644008" y="4288450"/>
            <a:ext cx="2465" cy="121949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Discussion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907704" y="1772816"/>
            <a:ext cx="5472608" cy="93610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원래 버튼을 입력 받는 함수에 </a:t>
            </a:r>
            <a:r>
              <a:rPr lang="en-US" altLang="ko-KR" dirty="0" smtClean="0"/>
              <a:t>wait1Msec(300)</a:t>
            </a:r>
            <a:r>
              <a:rPr lang="ko-KR" altLang="en-US" dirty="0" smtClean="0"/>
              <a:t>이 아닌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while(</a:t>
            </a:r>
            <a:r>
              <a:rPr lang="en-US" altLang="ko-KR" dirty="0" err="1" smtClean="0"/>
              <a:t>nNxtButtonPressed</a:t>
            </a:r>
            <a:r>
              <a:rPr lang="en-US" altLang="ko-KR" dirty="0" smtClean="0"/>
              <a:t> == ~~){} 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버튼이 눌려 숫자가 중복으로 올라가는 것을 피하기 위함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910169" y="3568370"/>
            <a:ext cx="5472608" cy="7200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가끔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</a:t>
            </a:r>
            <a:r>
              <a:rPr lang="ko-KR" altLang="en-US" dirty="0" err="1" smtClean="0"/>
              <a:t>빠져나오지</a:t>
            </a:r>
            <a:r>
              <a:rPr lang="ko-KR" altLang="en-US" dirty="0" smtClean="0"/>
              <a:t> 못하는</a:t>
            </a:r>
          </a:p>
          <a:p>
            <a:pPr algn="ctr"/>
            <a:r>
              <a:rPr lang="ko-KR" altLang="en-US" dirty="0" smtClean="0"/>
              <a:t>오류가 발생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07704" y="5507940"/>
            <a:ext cx="5472608" cy="7200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아주 짧은 </a:t>
            </a:r>
            <a:r>
              <a:rPr lang="ko-KR" altLang="en-US" dirty="0" err="1" smtClean="0"/>
              <a:t>시간동안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nxt</a:t>
            </a:r>
            <a:r>
              <a:rPr lang="ko-KR" altLang="en-US" dirty="0" smtClean="0"/>
              <a:t>가 기다리고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멈추도록 설계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해결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4644008" y="2708920"/>
            <a:ext cx="2465" cy="85945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 flipH="1">
            <a:off x="4644008" y="4288450"/>
            <a:ext cx="2465" cy="121949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Discussion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907704" y="1772816"/>
            <a:ext cx="5472608" cy="93610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본래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각도를 계산하는 계산식은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angle</a:t>
            </a:r>
            <a:r>
              <a:rPr lang="en-US" altLang="ko-KR" dirty="0" smtClean="0"/>
              <a:t>= </a:t>
            </a:r>
            <a:r>
              <a:rPr lang="en-US" altLang="ko-KR" dirty="0" smtClean="0"/>
              <a:t>55/2/DIAMETER*360 </a:t>
            </a:r>
            <a:r>
              <a:rPr lang="ko-KR" altLang="en-US" dirty="0" smtClean="0"/>
              <a:t>였음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10169" y="3568370"/>
            <a:ext cx="5472608" cy="7200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그러나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의도한대로 계산결과가 나오지 않고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출력됨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07704" y="5507940"/>
            <a:ext cx="5472608" cy="7200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식을 </a:t>
            </a:r>
            <a:r>
              <a:rPr lang="en-US" altLang="ko-KR" dirty="0" smtClean="0"/>
              <a:t>angle </a:t>
            </a:r>
            <a:r>
              <a:rPr lang="en-US" altLang="ko-KR" dirty="0" smtClean="0"/>
              <a:t>= (55*360/2/DIAMETER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수정하여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문제 해</a:t>
            </a:r>
            <a:r>
              <a:rPr lang="ko-KR" altLang="en-US" dirty="0" smtClean="0"/>
              <a:t>결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4644008" y="2708920"/>
            <a:ext cx="2465" cy="85945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 flipH="1">
            <a:off x="4644008" y="4288450"/>
            <a:ext cx="2465" cy="121949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0" y="1916832"/>
            <a:ext cx="9144000" cy="16733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500" i="1" dirty="0" smtClean="0"/>
              <a:t>1. Source Code</a:t>
            </a:r>
            <a:endParaRPr lang="ko-KR" altLang="en-US" sz="65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Source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#define DIAMETER 56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float </a:t>
            </a:r>
            <a:r>
              <a:rPr lang="it-IT" altLang="ko-KR" sz="1500" dirty="0" smtClean="0">
                <a:solidFill>
                  <a:schemeClr val="bg1"/>
                </a:solidFill>
              </a:rPr>
              <a:t>angle = (55*360/2/DIAMETER);</a:t>
            </a:r>
          </a:p>
          <a:p>
            <a:pPr>
              <a:buNone/>
            </a:pPr>
            <a:endParaRPr lang="it-IT" altLang="ko-KR" sz="15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void  pointer_turn_right(int mtrspeed)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{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	nMotorEncoderTarget[motorA] = angle;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	nMotorEncoderTarget[motorC] = -angle;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	motor[motorA] = mtrspeed;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	motor[motorC] = -mtrspeed;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	nMotorEncoder[motorA] = 0;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	while(nMotorEncoder[motorA] &lt;= angle){}</a:t>
            </a: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	</a:t>
            </a:r>
          </a:p>
          <a:p>
            <a:endParaRPr lang="it-IT" altLang="ko-KR" sz="15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it-IT" altLang="ko-KR" sz="1500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395536" y="188640"/>
            <a:ext cx="8229600" cy="621216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it-IT" altLang="ko-KR" sz="2400" dirty="0" smtClean="0">
                <a:solidFill>
                  <a:schemeClr val="bg1"/>
                </a:solidFill>
              </a:rPr>
              <a:t>void swing_turn_right(int mtrspeed)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{		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nMotorEncoderTarget[motorA] = 2*angle;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nMotorEncoderTarget[motorC] = 0;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motor[motorA] = mtrspeed;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motor[motorC] = 0;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nMotorEncoder[motorA] = 0;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while(nMotorEncoder[motorA] &lt; 2*angle){}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}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void curve_turn_right(int mtrspeed)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nMotorEncoderTarget[motorA] = (300*360/2/DIAMETER);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nMotorEncoderTarget[motorC] = (190*360/2/DIAMETER);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motor[motorA] = mtrspeed;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motor[motorC] = mtrspeed*19/30;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nMotorEncoder[motorA] = 0;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while(nMotorEncoder[motorA] &lt; (300*360/2/DIAMETER)){}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}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395536" y="188640"/>
            <a:ext cx="8229600" cy="621216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void pointer_turn_left(int mtrspeed)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{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nMotorEncoderTarget[motorC] = angle;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nMotorEncoderTarget[motorA] = -angle;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motor[motorC] = mtrspeed;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motor[motorA] = -mtrspeed;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nMotorEncoder[motorC] = 0;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while(nMotorEncoder[motorC] &lt; angle){}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}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void swing_turn_left(int mtrspeed)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{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nMotorEncoderTarget[motorA] = 0;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nMotorEncoderTarget[motorC] = (2*angle);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motor[motorA] = 0;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motor[motorC] = mtrspeed;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nMotorEncoder[motorA] = 0;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while(nMotorEncoder[motorC] &lt; (2*angle)){}</a:t>
            </a:r>
          </a:p>
          <a:p>
            <a:r>
              <a:rPr lang="it-IT" altLang="ko-KR" sz="2400" dirty="0">
                <a:solidFill>
                  <a:schemeClr val="bg1"/>
                </a:solidFill>
              </a:rPr>
              <a:t>}</a:t>
            </a:r>
            <a:endParaRPr lang="it-IT" altLang="ko-KR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395536" y="188640"/>
            <a:ext cx="8229600" cy="621216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void curve_turn_left(int mtrspeed)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nMotorEncoderTarget[motorC] = 300*360/2/DIAMETER;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nMotorEncoderTarget[motorA] = 190*360/2/DIAMETER;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motor[motorC] = mtrspeed;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motor[motorA] = (mtrspeed*19/30);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nMotorEncoder[motorC] = 0;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while(nMotorEncoder[motorC] &lt;  (300*360/2/DIAMETER)){}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}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task main()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{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int count1 =0;</a:t>
            </a:r>
          </a:p>
          <a:p>
            <a:r>
              <a:rPr lang="it-IT" altLang="ko-KR" sz="2400" dirty="0" smtClean="0">
                <a:solidFill>
                  <a:schemeClr val="bg1"/>
                </a:solidFill>
              </a:rPr>
              <a:t>	int count2 =0;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while(1)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	{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		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		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nxtDisplayTextLine</a:t>
            </a:r>
            <a:r>
              <a:rPr lang="en-US" altLang="ko-KR" sz="2400" dirty="0" smtClean="0">
                <a:solidFill>
                  <a:schemeClr val="bg1"/>
                </a:solidFill>
              </a:rPr>
              <a:t>(1,"%d",count1%2);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	 	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nxtDisplayTextLine</a:t>
            </a:r>
            <a:r>
              <a:rPr lang="en-US" altLang="ko-KR" sz="2400" dirty="0" smtClean="0">
                <a:solidFill>
                  <a:schemeClr val="bg1"/>
                </a:solidFill>
              </a:rPr>
              <a:t>(2,"%d",count2%3);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	 	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	 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	while(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nNxtButtonPressed</a:t>
            </a:r>
            <a:r>
              <a:rPr lang="en-US" altLang="ko-KR" sz="2400" dirty="0" smtClean="0">
                <a:solidFill>
                  <a:schemeClr val="bg1"/>
                </a:solidFill>
              </a:rPr>
              <a:t> !=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kEnterButton</a:t>
            </a:r>
            <a:r>
              <a:rPr lang="en-US" altLang="ko-KR" sz="2400" dirty="0" smtClean="0">
                <a:solidFill>
                  <a:schemeClr val="bg1"/>
                </a:solidFill>
              </a:rPr>
              <a:t> &amp;&amp;	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nNxtButtonPressed</a:t>
            </a:r>
            <a:r>
              <a:rPr lang="en-US" altLang="ko-KR" sz="2400" dirty="0" smtClean="0">
                <a:solidFill>
                  <a:schemeClr val="bg1"/>
                </a:solidFill>
              </a:rPr>
              <a:t> !=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kLeftButton</a:t>
            </a:r>
            <a:r>
              <a:rPr lang="en-US" altLang="ko-KR" sz="2400" dirty="0" smtClean="0">
                <a:solidFill>
                  <a:schemeClr val="bg1"/>
                </a:solidFill>
              </a:rPr>
              <a:t> &amp;&amp;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chemeClr val="bg1"/>
                </a:solidFill>
              </a:rPr>
              <a:t>					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nNxtButtonPressed</a:t>
            </a:r>
            <a:r>
              <a:rPr lang="en-US" altLang="ko-KR" sz="2400" dirty="0" smtClean="0">
                <a:solidFill>
                  <a:schemeClr val="bg1"/>
                </a:solidFill>
              </a:rPr>
              <a:t> !=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kRightButton</a:t>
            </a:r>
            <a:r>
              <a:rPr lang="en-US" altLang="ko-KR" sz="2400" dirty="0" smtClean="0">
                <a:solidFill>
                  <a:schemeClr val="bg1"/>
                </a:solidFill>
              </a:rPr>
              <a:t>){}</a:t>
            </a:r>
          </a:p>
          <a:p>
            <a:endParaRPr lang="it-IT" altLang="ko-KR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8641"/>
            <a:ext cx="8229600" cy="6212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if(nNxtButtonPressed == kEnterButton)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</a:t>
            </a:r>
            <a:r>
              <a:rPr lang="it-IT" altLang="ko-KR" sz="2000" dirty="0" smtClean="0">
                <a:solidFill>
                  <a:schemeClr val="bg1"/>
                </a:solidFill>
              </a:rPr>
              <a:t>{</a:t>
            </a:r>
            <a:endParaRPr lang="it-IT" altLang="ko-KR" sz="2000" dirty="0">
              <a:solidFill>
                <a:schemeClr val="bg1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	count1++;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	wait1Msec(300</a:t>
            </a:r>
            <a:r>
              <a:rPr lang="it-IT" altLang="ko-KR" sz="2000" dirty="0" smtClean="0">
                <a:solidFill>
                  <a:schemeClr val="bg1"/>
                </a:solidFill>
              </a:rPr>
              <a:t>);</a:t>
            </a:r>
            <a:endParaRPr lang="it-IT" altLang="ko-KR" sz="2000" dirty="0">
              <a:solidFill>
                <a:schemeClr val="bg1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}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 smtClean="0">
                <a:solidFill>
                  <a:schemeClr val="bg1"/>
                </a:solidFill>
              </a:rPr>
              <a:t>else </a:t>
            </a:r>
            <a:r>
              <a:rPr lang="it-IT" altLang="ko-KR" sz="2000" dirty="0">
                <a:solidFill>
                  <a:schemeClr val="bg1"/>
                </a:solidFill>
              </a:rPr>
              <a:t>if(nNxtButtonPressed == kRightButton)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{	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	count2++;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	</a:t>
            </a:r>
            <a:r>
              <a:rPr lang="it-IT" altLang="ko-KR" sz="2000" dirty="0" smtClean="0">
                <a:solidFill>
                  <a:schemeClr val="bg1"/>
                </a:solidFill>
              </a:rPr>
              <a:t>wait1Msec(300);</a:t>
            </a:r>
            <a:endParaRPr lang="it-IT" altLang="ko-KR" sz="2000" dirty="0">
              <a:solidFill>
                <a:schemeClr val="bg1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}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 smtClean="0">
                <a:solidFill>
                  <a:schemeClr val="bg1"/>
                </a:solidFill>
              </a:rPr>
              <a:t>else </a:t>
            </a:r>
            <a:r>
              <a:rPr lang="it-IT" altLang="ko-KR" sz="2000" dirty="0">
                <a:solidFill>
                  <a:schemeClr val="bg1"/>
                </a:solidFill>
              </a:rPr>
              <a:t>if(nNxtButtonPressed == kLeftButton)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{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	count2--;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 smtClean="0">
                <a:solidFill>
                  <a:schemeClr val="bg1"/>
                </a:solidFill>
              </a:rPr>
              <a:t>	</a:t>
            </a:r>
            <a:r>
              <a:rPr lang="it-IT" altLang="ko-KR" sz="2000" dirty="0">
                <a:solidFill>
                  <a:schemeClr val="bg1"/>
                </a:solidFill>
              </a:rPr>
              <a:t>		</a:t>
            </a:r>
            <a:r>
              <a:rPr lang="it-IT" altLang="ko-KR" sz="2000" dirty="0" smtClean="0">
                <a:solidFill>
                  <a:schemeClr val="bg1"/>
                </a:solidFill>
              </a:rPr>
              <a:t>wait1Msec(300</a:t>
            </a:r>
            <a:r>
              <a:rPr lang="it-IT" altLang="ko-KR" sz="2000" dirty="0">
                <a:solidFill>
                  <a:schemeClr val="bg1"/>
                </a:solidFill>
              </a:rPr>
              <a:t>);	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it-IT" altLang="ko-KR" sz="2000" dirty="0">
                <a:solidFill>
                  <a:schemeClr val="bg1"/>
                </a:solidFill>
              </a:rPr>
              <a:t>		</a:t>
            </a:r>
            <a:r>
              <a:rPr lang="it-IT" altLang="ko-KR" sz="2000" dirty="0" smtClean="0">
                <a:solidFill>
                  <a:schemeClr val="bg1"/>
                </a:solidFill>
              </a:rPr>
              <a:t>}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it-IT" altLang="ko-KR" sz="2000" dirty="0" smtClean="0">
              <a:solidFill>
                <a:schemeClr val="bg1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57200" y="188641"/>
            <a:ext cx="8229600" cy="621216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if(count1%2==1) 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{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	if(count2%3 ==0)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		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pointer_turn_right</a:t>
            </a:r>
            <a:r>
              <a:rPr lang="en-US" altLang="ko-KR" sz="3200" dirty="0" smtClean="0">
                <a:solidFill>
                  <a:schemeClr val="bg1"/>
                </a:solidFill>
              </a:rPr>
              <a:t>(40);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	else if(count2%3 ==1)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		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swing_turn_right</a:t>
            </a:r>
            <a:r>
              <a:rPr lang="en-US" altLang="ko-KR" sz="3200" dirty="0" smtClean="0">
                <a:solidFill>
                  <a:schemeClr val="bg1"/>
                </a:solidFill>
              </a:rPr>
              <a:t>(40);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	else if(count2%3 ==2)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		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curve_turn_right</a:t>
            </a:r>
            <a:r>
              <a:rPr lang="en-US" altLang="ko-KR" sz="3200" dirty="0" smtClean="0">
                <a:solidFill>
                  <a:schemeClr val="bg1"/>
                </a:solidFill>
              </a:rPr>
              <a:t>(40);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	}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else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	{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  		if(count2%3 ==0)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		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pointer_turn_left</a:t>
            </a:r>
            <a:r>
              <a:rPr lang="en-US" altLang="ko-KR" sz="3200" dirty="0" smtClean="0">
                <a:solidFill>
                  <a:schemeClr val="bg1"/>
                </a:solidFill>
              </a:rPr>
              <a:t>(40);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 	else if(count2%3 ==1)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		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swing_turn_left</a:t>
            </a:r>
            <a:r>
              <a:rPr lang="en-US" altLang="ko-KR" sz="3200" dirty="0" smtClean="0">
                <a:solidFill>
                  <a:schemeClr val="bg1"/>
                </a:solidFill>
              </a:rPr>
              <a:t>(40);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 	else if(count2%3 ==2)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 			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curve_turn_left</a:t>
            </a:r>
            <a:r>
              <a:rPr lang="en-US" altLang="ko-KR" sz="3200" dirty="0" smtClean="0">
                <a:solidFill>
                  <a:schemeClr val="bg1"/>
                </a:solidFill>
              </a:rPr>
              <a:t>(40);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	}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	}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altLang="ko-KR" sz="3200" dirty="0" smtClean="0">
                <a:solidFill>
                  <a:schemeClr val="bg1"/>
                </a:solidFill>
              </a:rPr>
              <a:t>}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167</TotalTime>
  <Words>381</Words>
  <Application>Microsoft Office PowerPoint</Application>
  <PresentationFormat>화면 슬라이드 쇼(4:3)</PresentationFormat>
  <Paragraphs>225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모듈</vt:lpstr>
      <vt:lpstr>결과 레포트_3조_10주차</vt:lpstr>
      <vt:lpstr>목차</vt:lpstr>
      <vt:lpstr>1. Source Code</vt:lpstr>
      <vt:lpstr>1. Source Code</vt:lpstr>
      <vt:lpstr>슬라이드 5</vt:lpstr>
      <vt:lpstr>슬라이드 6</vt:lpstr>
      <vt:lpstr>슬라이드 7</vt:lpstr>
      <vt:lpstr>슬라이드 8</vt:lpstr>
      <vt:lpstr>슬라이드 9</vt:lpstr>
      <vt:lpstr>2. 순서도</vt:lpstr>
      <vt:lpstr>슬라이드 11</vt:lpstr>
      <vt:lpstr>3. Discussion</vt:lpstr>
      <vt:lpstr>3. Discussion</vt:lpstr>
      <vt:lpstr>3. Discussion</vt:lpstr>
      <vt:lpstr>3. Discussion</vt:lpstr>
      <vt:lpstr>3. Discussion</vt:lpstr>
      <vt:lpstr>3. Discussion</vt:lpstr>
      <vt:lpstr>Q&amp;A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결과 레포트_3조_10주차</dc:title>
  <dc:creator>LG</dc:creator>
  <cp:lastModifiedBy>LG</cp:lastModifiedBy>
  <cp:revision>14</cp:revision>
  <dcterms:created xsi:type="dcterms:W3CDTF">2015-11-06T16:20:58Z</dcterms:created>
  <dcterms:modified xsi:type="dcterms:W3CDTF">2015-11-07T11:35:45Z</dcterms:modified>
</cp:coreProperties>
</file>