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7" r:id="rId5"/>
    <p:sldId id="266" r:id="rId6"/>
    <p:sldId id="262" r:id="rId7"/>
    <p:sldId id="270" r:id="rId8"/>
    <p:sldId id="276" r:id="rId9"/>
    <p:sldId id="277" r:id="rId10"/>
    <p:sldId id="278" r:id="rId11"/>
    <p:sldId id="279" r:id="rId12"/>
    <p:sldId id="271" r:id="rId13"/>
    <p:sldId id="272" r:id="rId14"/>
    <p:sldId id="258" r:id="rId15"/>
    <p:sldId id="280" r:id="rId16"/>
    <p:sldId id="281" r:id="rId17"/>
    <p:sldId id="259" r:id="rId18"/>
    <p:sldId id="273" r:id="rId19"/>
    <p:sldId id="282" r:id="rId20"/>
    <p:sldId id="283" r:id="rId21"/>
    <p:sldId id="284" r:id="rId22"/>
    <p:sldId id="263" r:id="rId23"/>
    <p:sldId id="26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42FB-437B-4B98-8A66-EDB95A8FF0DE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6D2-943D-420E-B43F-792D57298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4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F6D2-943D-420E-B43F-792D57298D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5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1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8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7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4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8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3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545D-1CCF-4FBF-855D-88A29EDE00CD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1CFE-E8E7-4A82-B99C-9BAB944D5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0"/>
            <a:ext cx="8064896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4166" y="2348880"/>
            <a:ext cx="660823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-윤고딕340" pitchFamily="18" charset="-127"/>
                <a:ea typeface="-윤고딕340" pitchFamily="18" charset="-127"/>
              </a:rPr>
              <a:t>결과 </a:t>
            </a:r>
            <a:r>
              <a:rPr lang="ko-KR" altLang="en-US" sz="4400" dirty="0" err="1" smtClean="0">
                <a:latin typeface="-윤고딕340" pitchFamily="18" charset="-127"/>
                <a:ea typeface="-윤고딕340" pitchFamily="18" charset="-127"/>
              </a:rPr>
              <a:t>레포트</a:t>
            </a:r>
            <a:r>
              <a:rPr lang="en-US" altLang="ko-KR" sz="4400" dirty="0" smtClean="0">
                <a:latin typeface="-윤고딕340" pitchFamily="18" charset="-127"/>
                <a:ea typeface="-윤고딕340" pitchFamily="18" charset="-127"/>
              </a:rPr>
              <a:t>_3</a:t>
            </a:r>
            <a:r>
              <a:rPr lang="ko-KR" altLang="en-US" sz="4400" dirty="0" smtClean="0">
                <a:latin typeface="-윤고딕340" pitchFamily="18" charset="-127"/>
                <a:ea typeface="-윤고딕340" pitchFamily="18" charset="-127"/>
              </a:rPr>
              <a:t>조</a:t>
            </a:r>
            <a:r>
              <a:rPr lang="en-US" altLang="ko-KR" sz="4400" dirty="0" smtClean="0">
                <a:latin typeface="-윤고딕340" pitchFamily="18" charset="-127"/>
                <a:ea typeface="-윤고딕340" pitchFamily="18" charset="-127"/>
              </a:rPr>
              <a:t>_11</a:t>
            </a:r>
            <a:r>
              <a:rPr lang="ko-KR" altLang="en-US" sz="4400" dirty="0" smtClean="0">
                <a:latin typeface="-윤고딕340" pitchFamily="18" charset="-127"/>
                <a:ea typeface="-윤고딕340" pitchFamily="18" charset="-127"/>
              </a:rPr>
              <a:t>주차</a:t>
            </a:r>
            <a:endParaRPr lang="ko-KR" altLang="en-US" sz="44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4" y="4077072"/>
            <a:ext cx="5940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신혜영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조성익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이강산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전재훈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여태수</a:t>
            </a:r>
            <a:endParaRPr lang="ko-KR" altLang="en-US" sz="8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06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3393" y="704400"/>
            <a:ext cx="73448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task main()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param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count = 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command1;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command2;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nxtDisplayTextLine</a:t>
            </a:r>
            <a:r>
              <a:rPr lang="en-US" altLang="ko-KR" dirty="0"/>
              <a:t>(1, "My car");</a:t>
            </a:r>
          </a:p>
          <a:p>
            <a:r>
              <a:rPr lang="en-US" altLang="ko-KR" dirty="0"/>
              <a:t>	wait1Msec(100);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while(1){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if(</a:t>
            </a:r>
            <a:r>
              <a:rPr lang="en-US" altLang="ko-KR" dirty="0" err="1"/>
              <a:t>bQueuedMsgAvailable</a:t>
            </a:r>
            <a:r>
              <a:rPr lang="en-US" altLang="ko-KR" dirty="0"/>
              <a:t>()){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param</a:t>
            </a:r>
            <a:r>
              <a:rPr lang="en-US" altLang="ko-KR" dirty="0"/>
              <a:t> = </a:t>
            </a:r>
            <a:r>
              <a:rPr lang="en-US" altLang="ko-KR" dirty="0" err="1"/>
              <a:t>messageParm</a:t>
            </a:r>
            <a:r>
              <a:rPr lang="en-US" altLang="ko-KR" dirty="0"/>
              <a:t>[0];</a:t>
            </a:r>
          </a:p>
          <a:p>
            <a:r>
              <a:rPr lang="en-US" altLang="ko-KR" dirty="0"/>
              <a:t>			command1 = </a:t>
            </a:r>
            <a:r>
              <a:rPr lang="en-US" altLang="ko-KR" dirty="0" err="1"/>
              <a:t>messageParm</a:t>
            </a:r>
            <a:r>
              <a:rPr lang="en-US" altLang="ko-KR" dirty="0"/>
              <a:t>[1];</a:t>
            </a:r>
          </a:p>
          <a:p>
            <a:r>
              <a:rPr lang="en-US" altLang="ko-KR" dirty="0"/>
              <a:t>			command2 = </a:t>
            </a:r>
            <a:r>
              <a:rPr lang="en-US" altLang="ko-KR" dirty="0" err="1"/>
              <a:t>messageParm</a:t>
            </a:r>
            <a:r>
              <a:rPr lang="en-US" altLang="ko-KR" dirty="0"/>
              <a:t>[2];</a:t>
            </a:r>
          </a:p>
          <a:p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8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07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411047"/>
            <a:ext cx="7560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</a:t>
            </a:r>
            <a:r>
              <a:rPr lang="en-US" altLang="ko-KR" dirty="0" err="1"/>
              <a:t>nxtDisplayTextLine</a:t>
            </a:r>
            <a:r>
              <a:rPr lang="en-US" altLang="ko-KR" dirty="0"/>
              <a:t>(2, "</a:t>
            </a:r>
            <a:r>
              <a:rPr lang="en-US" altLang="ko-KR" dirty="0" err="1"/>
              <a:t>param</a:t>
            </a:r>
            <a:r>
              <a:rPr lang="en-US" altLang="ko-KR" dirty="0"/>
              <a:t> = %d ", </a:t>
            </a:r>
            <a:r>
              <a:rPr lang="en-US" altLang="ko-KR" dirty="0" err="1"/>
              <a:t>param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nxtDisplayTextLine</a:t>
            </a:r>
            <a:r>
              <a:rPr lang="en-US" altLang="ko-KR" dirty="0"/>
              <a:t>(3, "command1 =  %d ", command1);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nxtDisplayTextLine</a:t>
            </a:r>
            <a:r>
              <a:rPr lang="en-US" altLang="ko-KR" dirty="0"/>
              <a:t>(4, "command2 = %d " , command2);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nxtDisplayTextLine</a:t>
            </a:r>
            <a:r>
              <a:rPr lang="en-US" altLang="ko-KR" dirty="0"/>
              <a:t>(5, "count = %d ", count);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param</a:t>
            </a:r>
            <a:r>
              <a:rPr lang="en-US" altLang="ko-KR" dirty="0"/>
              <a:t> == 1){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motorA</a:t>
            </a:r>
            <a:r>
              <a:rPr lang="en-US" altLang="ko-KR" dirty="0"/>
              <a:t>] = 40;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motorC</a:t>
            </a:r>
            <a:r>
              <a:rPr lang="en-US" altLang="ko-KR" dirty="0"/>
              <a:t>] = 40;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else if(</a:t>
            </a:r>
            <a:r>
              <a:rPr lang="en-US" altLang="ko-KR" dirty="0" err="1"/>
              <a:t>param</a:t>
            </a:r>
            <a:r>
              <a:rPr lang="en-US" altLang="ko-KR" dirty="0"/>
              <a:t>  == 2){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motorA</a:t>
            </a:r>
            <a:r>
              <a:rPr lang="en-US" altLang="ko-KR" dirty="0"/>
              <a:t>] = -40;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motorC</a:t>
            </a:r>
            <a:r>
              <a:rPr lang="en-US" altLang="ko-KR" dirty="0"/>
              <a:t>] = -40;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else if(</a:t>
            </a:r>
            <a:r>
              <a:rPr lang="en-US" altLang="ko-KR" dirty="0" err="1"/>
              <a:t>param</a:t>
            </a:r>
            <a:r>
              <a:rPr lang="en-US" altLang="ko-KR" dirty="0"/>
              <a:t>  == 0){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}</a:t>
            </a:r>
          </a:p>
          <a:p>
            <a:endParaRPr lang="en-US" altLang="ko-KR" dirty="0"/>
          </a:p>
          <a:p>
            <a:r>
              <a:rPr lang="en-US" altLang="ko-KR" dirty="0"/>
              <a:t>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08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836712"/>
            <a:ext cx="720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if(</a:t>
            </a:r>
            <a:r>
              <a:rPr lang="en-US" altLang="ko-KR" dirty="0" err="1"/>
              <a:t>param</a:t>
            </a:r>
            <a:r>
              <a:rPr lang="en-US" altLang="ko-KR" dirty="0"/>
              <a:t> == 10){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motorC</a:t>
            </a:r>
            <a:r>
              <a:rPr lang="en-US" altLang="ko-KR" dirty="0"/>
              <a:t>] = 40;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else if(</a:t>
            </a:r>
            <a:r>
              <a:rPr lang="en-US" altLang="ko-KR" dirty="0" err="1"/>
              <a:t>param</a:t>
            </a:r>
            <a:r>
              <a:rPr lang="en-US" altLang="ko-KR" dirty="0"/>
              <a:t> == 20){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motorA</a:t>
            </a:r>
            <a:r>
              <a:rPr lang="en-US" altLang="ko-KR" dirty="0"/>
              <a:t>] = 40;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	if (command1 == 1){</a:t>
            </a:r>
          </a:p>
          <a:p>
            <a:r>
              <a:rPr lang="en-US" altLang="ko-KR" dirty="0"/>
              <a:t>				count++;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	if(count%3 == 0)</a:t>
            </a:r>
          </a:p>
          <a:p>
            <a:r>
              <a:rPr lang="en-US" altLang="ko-KR" dirty="0"/>
              <a:t>					</a:t>
            </a:r>
            <a:r>
              <a:rPr lang="en-US" altLang="ko-KR" dirty="0" err="1"/>
              <a:t>pointer_turn_right</a:t>
            </a:r>
            <a:r>
              <a:rPr lang="en-US" altLang="ko-KR" dirty="0"/>
              <a:t>(40);</a:t>
            </a:r>
          </a:p>
          <a:p>
            <a:r>
              <a:rPr lang="en-US" altLang="ko-KR" dirty="0"/>
              <a:t>				else if (count% 3 == 1)</a:t>
            </a:r>
          </a:p>
          <a:p>
            <a:r>
              <a:rPr lang="en-US" altLang="ko-KR" dirty="0"/>
              <a:t>					</a:t>
            </a:r>
            <a:r>
              <a:rPr lang="en-US" altLang="ko-KR" dirty="0" err="1"/>
              <a:t>swing_turn_right</a:t>
            </a:r>
            <a:r>
              <a:rPr lang="en-US" altLang="ko-KR" dirty="0"/>
              <a:t>(40);</a:t>
            </a:r>
          </a:p>
          <a:p>
            <a:r>
              <a:rPr lang="en-US" altLang="ko-KR" dirty="0"/>
              <a:t>				else if(count%3 == 2)</a:t>
            </a:r>
          </a:p>
          <a:p>
            <a:r>
              <a:rPr lang="en-US" altLang="ko-KR" dirty="0"/>
              <a:t>					</a:t>
            </a:r>
            <a:r>
              <a:rPr lang="en-US" altLang="ko-KR" dirty="0" err="1"/>
              <a:t>curve_turn_right</a:t>
            </a:r>
            <a:r>
              <a:rPr lang="en-US" altLang="ko-KR" dirty="0"/>
              <a:t>(40);</a:t>
            </a:r>
          </a:p>
          <a:p>
            <a:endParaRPr lang="en-US" altLang="ko-KR" dirty="0"/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0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09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1052736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if(command2 == 2){</a:t>
            </a:r>
          </a:p>
          <a:p>
            <a:r>
              <a:rPr lang="en-US" altLang="ko-KR" dirty="0"/>
              <a:t>			3	</a:t>
            </a:r>
            <a:r>
              <a:rPr lang="en-US" altLang="ko-KR" dirty="0" err="1"/>
              <a:t>playSound</a:t>
            </a:r>
            <a:r>
              <a:rPr lang="en-US" altLang="ko-KR" dirty="0"/>
              <a:t>(</a:t>
            </a:r>
            <a:r>
              <a:rPr lang="en-US" altLang="ko-KR" dirty="0" err="1"/>
              <a:t>soundBeepBeep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	wait1Msec(500);</a:t>
            </a:r>
          </a:p>
          <a:p>
            <a:endParaRPr lang="en-US" altLang="ko-KR" dirty="0"/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wait1Msec(150);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ClearMessage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0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0"/>
            <a:ext cx="8064896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967335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02</a:t>
            </a:r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 CONTENTS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396030" y="6001121"/>
            <a:ext cx="464002" cy="464002"/>
            <a:chOff x="110480" y="138572"/>
            <a:chExt cx="1368152" cy="1368152"/>
          </a:xfrm>
        </p:grpSpPr>
        <p:sp>
          <p:nvSpPr>
            <p:cNvPr id="8" name="타원 7"/>
            <p:cNvSpPr/>
            <p:nvPr/>
          </p:nvSpPr>
          <p:spPr>
            <a:xfrm>
              <a:off x="110480" y="138572"/>
              <a:ext cx="1368152" cy="13681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18642" y="588695"/>
              <a:ext cx="951827" cy="439270"/>
              <a:chOff x="328391" y="466165"/>
              <a:chExt cx="951827" cy="439270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28391" y="466165"/>
                <a:ext cx="466165" cy="439270"/>
              </a:xfrm>
              <a:custGeom>
                <a:avLst/>
                <a:gdLst>
                  <a:gd name="connsiteX0" fmla="*/ 170330 w 466165"/>
                  <a:gd name="connsiteY0" fmla="*/ 268941 h 439270"/>
                  <a:gd name="connsiteX1" fmla="*/ 170330 w 466165"/>
                  <a:gd name="connsiteY1" fmla="*/ 268941 h 439270"/>
                  <a:gd name="connsiteX2" fmla="*/ 107577 w 466165"/>
                  <a:gd name="connsiteY2" fmla="*/ 224117 h 439270"/>
                  <a:gd name="connsiteX3" fmla="*/ 80682 w 466165"/>
                  <a:gd name="connsiteY3" fmla="*/ 215153 h 439270"/>
                  <a:gd name="connsiteX4" fmla="*/ 35859 w 466165"/>
                  <a:gd name="connsiteY4" fmla="*/ 188259 h 439270"/>
                  <a:gd name="connsiteX5" fmla="*/ 0 w 466165"/>
                  <a:gd name="connsiteY5" fmla="*/ 152400 h 439270"/>
                  <a:gd name="connsiteX6" fmla="*/ 188259 w 466165"/>
                  <a:gd name="connsiteY6" fmla="*/ 0 h 439270"/>
                  <a:gd name="connsiteX7" fmla="*/ 466165 w 466165"/>
                  <a:gd name="connsiteY7" fmla="*/ 26894 h 439270"/>
                  <a:gd name="connsiteX8" fmla="*/ 277906 w 466165"/>
                  <a:gd name="connsiteY8" fmla="*/ 116541 h 439270"/>
                  <a:gd name="connsiteX9" fmla="*/ 394447 w 466165"/>
                  <a:gd name="connsiteY9" fmla="*/ 215153 h 439270"/>
                  <a:gd name="connsiteX10" fmla="*/ 224118 w 466165"/>
                  <a:gd name="connsiteY10" fmla="*/ 340659 h 439270"/>
                  <a:gd name="connsiteX11" fmla="*/ 385482 w 466165"/>
                  <a:gd name="connsiteY11" fmla="*/ 439270 h 439270"/>
                  <a:gd name="connsiteX12" fmla="*/ 35859 w 466165"/>
                  <a:gd name="connsiteY12" fmla="*/ 421341 h 439270"/>
                  <a:gd name="connsiteX13" fmla="*/ 170330 w 466165"/>
                  <a:gd name="connsiteY13" fmla="*/ 268941 h 43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165" h="439270">
                    <a:moveTo>
                      <a:pt x="170330" y="268941"/>
                    </a:moveTo>
                    <a:lnTo>
                      <a:pt x="170330" y="268941"/>
                    </a:lnTo>
                    <a:cubicBezTo>
                      <a:pt x="149412" y="254000"/>
                      <a:pt x="129620" y="237342"/>
                      <a:pt x="107577" y="224117"/>
                    </a:cubicBezTo>
                    <a:cubicBezTo>
                      <a:pt x="99474" y="219255"/>
                      <a:pt x="88785" y="220015"/>
                      <a:pt x="80682" y="215153"/>
                    </a:cubicBezTo>
                    <a:cubicBezTo>
                      <a:pt x="19152" y="178235"/>
                      <a:pt x="112048" y="213654"/>
                      <a:pt x="35859" y="188259"/>
                    </a:cubicBezTo>
                    <a:lnTo>
                      <a:pt x="0" y="152400"/>
                    </a:lnTo>
                    <a:lnTo>
                      <a:pt x="188259" y="0"/>
                    </a:lnTo>
                    <a:lnTo>
                      <a:pt x="466165" y="26894"/>
                    </a:lnTo>
                    <a:lnTo>
                      <a:pt x="277906" y="116541"/>
                    </a:lnTo>
                    <a:lnTo>
                      <a:pt x="394447" y="215153"/>
                    </a:lnTo>
                    <a:lnTo>
                      <a:pt x="224118" y="340659"/>
                    </a:lnTo>
                    <a:lnTo>
                      <a:pt x="385482" y="439270"/>
                    </a:lnTo>
                    <a:lnTo>
                      <a:pt x="35859" y="421341"/>
                    </a:lnTo>
                    <a:lnTo>
                      <a:pt x="170330" y="2689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836914" y="493059"/>
                <a:ext cx="443304" cy="412376"/>
              </a:xfrm>
              <a:custGeom>
                <a:avLst/>
                <a:gdLst>
                  <a:gd name="connsiteX0" fmla="*/ 0 w 385482"/>
                  <a:gd name="connsiteY0" fmla="*/ 0 h 358588"/>
                  <a:gd name="connsiteX1" fmla="*/ 331694 w 385482"/>
                  <a:gd name="connsiteY1" fmla="*/ 17929 h 358588"/>
                  <a:gd name="connsiteX2" fmla="*/ 188258 w 385482"/>
                  <a:gd name="connsiteY2" fmla="*/ 286870 h 358588"/>
                  <a:gd name="connsiteX3" fmla="*/ 385482 w 385482"/>
                  <a:gd name="connsiteY3" fmla="*/ 358588 h 358588"/>
                  <a:gd name="connsiteX4" fmla="*/ 35858 w 385482"/>
                  <a:gd name="connsiteY4" fmla="*/ 358588 h 358588"/>
                  <a:gd name="connsiteX5" fmla="*/ 188258 w 385482"/>
                  <a:gd name="connsiteY5" fmla="*/ 125506 h 358588"/>
                  <a:gd name="connsiteX6" fmla="*/ 0 w 385482"/>
                  <a:gd name="connsiteY6" fmla="*/ 0 h 35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482" h="358588">
                    <a:moveTo>
                      <a:pt x="0" y="0"/>
                    </a:moveTo>
                    <a:lnTo>
                      <a:pt x="331694" y="17929"/>
                    </a:lnTo>
                    <a:lnTo>
                      <a:pt x="188258" y="286870"/>
                    </a:lnTo>
                    <a:lnTo>
                      <a:pt x="385482" y="358588"/>
                    </a:lnTo>
                    <a:lnTo>
                      <a:pt x="35858" y="358588"/>
                    </a:lnTo>
                    <a:lnTo>
                      <a:pt x="188258" y="125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6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&lt;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Master&gt;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193577" y="99703"/>
            <a:ext cx="2746574" cy="636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98058" y="890364"/>
            <a:ext cx="2742093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초기화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LCD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3205403" y="1651980"/>
            <a:ext cx="2736304" cy="8640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1902" y="2750776"/>
            <a:ext cx="1720643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aram</a:t>
            </a:r>
            <a:r>
              <a:rPr lang="en-US" altLang="ko-KR" dirty="0" smtClean="0"/>
              <a:t>+=1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64851" y="2750776"/>
            <a:ext cx="1720643" cy="70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aram</a:t>
            </a:r>
            <a:r>
              <a:rPr lang="en-US" altLang="ko-KR" dirty="0" smtClean="0"/>
              <a:t>+=2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19179" y="2763397"/>
            <a:ext cx="1720643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aram</a:t>
            </a:r>
            <a:r>
              <a:rPr lang="en-US" altLang="ko-KR" dirty="0" smtClean="0"/>
              <a:t> +=10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51565" y="2763397"/>
            <a:ext cx="1720643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aram</a:t>
            </a:r>
            <a:r>
              <a:rPr lang="en-US" altLang="ko-KR" dirty="0" smtClean="0"/>
              <a:t>+=20</a:t>
            </a:r>
            <a:endParaRPr lang="ko-KR" altLang="en-US" dirty="0"/>
          </a:p>
        </p:txBody>
      </p:sp>
      <p:sp>
        <p:nvSpPr>
          <p:cNvPr id="13" name="순서도: 판단 12"/>
          <p:cNvSpPr/>
          <p:nvPr/>
        </p:nvSpPr>
        <p:spPr>
          <a:xfrm>
            <a:off x="3211512" y="3824103"/>
            <a:ext cx="2742094" cy="8640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터치센서 </a:t>
            </a:r>
            <a:r>
              <a:rPr lang="en-US" altLang="ko-KR" dirty="0" smtClean="0"/>
              <a:t>1?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673505" y="3896111"/>
            <a:ext cx="1720643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ommand1 =1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3211512" y="4837505"/>
            <a:ext cx="2742094" cy="89607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터치센서</a:t>
            </a:r>
            <a:r>
              <a:rPr lang="en-US" altLang="ko-KR" dirty="0" smtClean="0"/>
              <a:t>2?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677704" y="4925503"/>
            <a:ext cx="1720643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ommand2 = 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98058" y="5965667"/>
            <a:ext cx="2742093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메시지 전송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LCD</a:t>
            </a:r>
            <a:r>
              <a:rPr lang="ko-KR" altLang="en-US" dirty="0" smtClean="0"/>
              <a:t>에 변수 값 출력</a:t>
            </a:r>
            <a:endParaRPr lang="en-US" altLang="ko-KR" dirty="0" smtClean="0"/>
          </a:p>
        </p:txBody>
      </p:sp>
      <p:cxnSp>
        <p:nvCxnSpPr>
          <p:cNvPr id="19" name="직선 화살표 연결선 18"/>
          <p:cNvCxnSpPr>
            <a:stCxn id="2" idx="2"/>
            <a:endCxn id="3" idx="0"/>
          </p:cNvCxnSpPr>
          <p:nvPr/>
        </p:nvCxnSpPr>
        <p:spPr>
          <a:xfrm>
            <a:off x="4566864" y="736071"/>
            <a:ext cx="2241" cy="15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" idx="2"/>
            <a:endCxn id="8" idx="0"/>
          </p:cNvCxnSpPr>
          <p:nvPr/>
        </p:nvCxnSpPr>
        <p:spPr>
          <a:xfrm>
            <a:off x="4569105" y="1466428"/>
            <a:ext cx="4450" cy="185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9" idx="0"/>
          </p:cNvCxnSpPr>
          <p:nvPr/>
        </p:nvCxnSpPr>
        <p:spPr>
          <a:xfrm>
            <a:off x="1622223" y="2501936"/>
            <a:ext cx="1" cy="24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616944" y="2500751"/>
            <a:ext cx="1" cy="24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619584" y="2493820"/>
            <a:ext cx="1" cy="24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14303" y="2500751"/>
            <a:ext cx="1" cy="24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22223" y="2500751"/>
            <a:ext cx="5992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622223" y="3483477"/>
            <a:ext cx="2" cy="191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3619582" y="3457228"/>
            <a:ext cx="2" cy="191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7614294" y="3488584"/>
            <a:ext cx="2" cy="191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616935" y="3476595"/>
            <a:ext cx="2" cy="191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622223" y="3648549"/>
            <a:ext cx="5992071" cy="26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3" idx="3"/>
            <a:endCxn id="14" idx="1"/>
          </p:cNvCxnSpPr>
          <p:nvPr/>
        </p:nvCxnSpPr>
        <p:spPr>
          <a:xfrm>
            <a:off x="5953606" y="4256151"/>
            <a:ext cx="719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3" idx="0"/>
          </p:cNvCxnSpPr>
          <p:nvPr/>
        </p:nvCxnSpPr>
        <p:spPr>
          <a:xfrm>
            <a:off x="4582559" y="3632782"/>
            <a:ext cx="0" cy="19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3" idx="2"/>
            <a:endCxn id="15" idx="0"/>
          </p:cNvCxnSpPr>
          <p:nvPr/>
        </p:nvCxnSpPr>
        <p:spPr>
          <a:xfrm>
            <a:off x="4582559" y="4688199"/>
            <a:ext cx="0" cy="149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5" idx="3"/>
            <a:endCxn id="16" idx="1"/>
          </p:cNvCxnSpPr>
          <p:nvPr/>
        </p:nvCxnSpPr>
        <p:spPr>
          <a:xfrm flipV="1">
            <a:off x="5953606" y="5285543"/>
            <a:ext cx="7240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5" idx="2"/>
            <a:endCxn id="17" idx="0"/>
          </p:cNvCxnSpPr>
          <p:nvPr/>
        </p:nvCxnSpPr>
        <p:spPr>
          <a:xfrm flipH="1">
            <a:off x="4569105" y="5733582"/>
            <a:ext cx="13454" cy="23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7" idx="1"/>
          </p:cNvCxnSpPr>
          <p:nvPr/>
        </p:nvCxnSpPr>
        <p:spPr>
          <a:xfrm flipH="1">
            <a:off x="653170" y="6348019"/>
            <a:ext cx="2544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653170" y="813217"/>
            <a:ext cx="13148" cy="55348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53170" y="813217"/>
            <a:ext cx="3832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87624" y="20840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346929" y="2087328"/>
            <a:ext cx="5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57436" y="2100687"/>
            <a:ext cx="84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54254" y="20840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02695" y="388681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02695" y="49115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02521" y="5621344"/>
            <a:ext cx="4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02522" y="4542234"/>
            <a:ext cx="4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02 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&lt;Slave&gt;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09226" y="72072"/>
            <a:ext cx="245891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408832" y="732980"/>
            <a:ext cx="2448272" cy="559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설정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LCD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1463132"/>
            <a:ext cx="2448272" cy="500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메시지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411941" y="2148265"/>
            <a:ext cx="246685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값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1" name="순서도: 판단 10"/>
          <p:cNvSpPr/>
          <p:nvPr/>
        </p:nvSpPr>
        <p:spPr>
          <a:xfrm>
            <a:off x="3418514" y="2816249"/>
            <a:ext cx="2448272" cy="79208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aram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3221" y="3799916"/>
            <a:ext cx="165299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774060" y="3803266"/>
            <a:ext cx="1720643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03000" y="3819607"/>
            <a:ext cx="1720643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우회전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35055" y="3833471"/>
            <a:ext cx="1720643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ko-KR" altLang="en-US" dirty="0"/>
          </a:p>
        </p:txBody>
      </p:sp>
      <p:sp>
        <p:nvSpPr>
          <p:cNvPr id="16" name="순서도: 판단 15"/>
          <p:cNvSpPr/>
          <p:nvPr/>
        </p:nvSpPr>
        <p:spPr>
          <a:xfrm>
            <a:off x="883600" y="4648098"/>
            <a:ext cx="2420851" cy="68054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ommand1==1?</a:t>
            </a:r>
            <a:endParaRPr lang="ko-KR" altLang="en-US" dirty="0"/>
          </a:p>
        </p:txBody>
      </p:sp>
      <p:sp>
        <p:nvSpPr>
          <p:cNvPr id="17" name="순서도: 판단 16"/>
          <p:cNvSpPr/>
          <p:nvPr/>
        </p:nvSpPr>
        <p:spPr>
          <a:xfrm>
            <a:off x="863251" y="5480048"/>
            <a:ext cx="2487585" cy="6419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ommand2==2?</a:t>
            </a:r>
            <a:endParaRPr lang="ko-KR" altLang="en-US" dirty="0"/>
          </a:p>
        </p:txBody>
      </p:sp>
      <p:sp>
        <p:nvSpPr>
          <p:cNvPr id="19" name="순서도: 판단 18"/>
          <p:cNvSpPr/>
          <p:nvPr/>
        </p:nvSpPr>
        <p:spPr>
          <a:xfrm>
            <a:off x="5430060" y="4630771"/>
            <a:ext cx="2088232" cy="72201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count%3?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332275" y="5815576"/>
            <a:ext cx="1260140" cy="53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ointer </a:t>
            </a:r>
            <a:r>
              <a:rPr lang="ko-KR" altLang="en-US" dirty="0" smtClean="0"/>
              <a:t>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844106" y="5822971"/>
            <a:ext cx="1260140" cy="53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wing </a:t>
            </a:r>
            <a:r>
              <a:rPr lang="ko-KR" altLang="en-US" dirty="0" smtClean="0"/>
              <a:t>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55937" y="5822971"/>
            <a:ext cx="1260140" cy="53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curve </a:t>
            </a:r>
            <a:r>
              <a:rPr lang="ko-KR" altLang="en-US" dirty="0" smtClean="0"/>
              <a:t>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37186" y="4718532"/>
            <a:ext cx="1260140" cy="53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ount++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86952" y="6314286"/>
            <a:ext cx="2008676" cy="357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소리 출력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" idx="2"/>
            <a:endCxn id="3" idx="0"/>
          </p:cNvCxnSpPr>
          <p:nvPr/>
        </p:nvCxnSpPr>
        <p:spPr>
          <a:xfrm flipH="1">
            <a:off x="4632968" y="576128"/>
            <a:ext cx="5717" cy="156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" idx="2"/>
            <a:endCxn id="8" idx="0"/>
          </p:cNvCxnSpPr>
          <p:nvPr/>
        </p:nvCxnSpPr>
        <p:spPr>
          <a:xfrm>
            <a:off x="4632968" y="1292665"/>
            <a:ext cx="11040" cy="170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2"/>
            <a:endCxn id="10" idx="0"/>
          </p:cNvCxnSpPr>
          <p:nvPr/>
        </p:nvCxnSpPr>
        <p:spPr>
          <a:xfrm>
            <a:off x="4644008" y="1963695"/>
            <a:ext cx="1358" cy="18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0" idx="2"/>
            <a:endCxn id="11" idx="0"/>
          </p:cNvCxnSpPr>
          <p:nvPr/>
        </p:nvCxnSpPr>
        <p:spPr>
          <a:xfrm flipH="1">
            <a:off x="4642650" y="2652321"/>
            <a:ext cx="2716" cy="163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15897" y="3604211"/>
            <a:ext cx="6065907" cy="18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0"/>
          </p:cNvCxnSpPr>
          <p:nvPr/>
        </p:nvCxnSpPr>
        <p:spPr>
          <a:xfrm>
            <a:off x="1615897" y="3622920"/>
            <a:ext cx="33823" cy="176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5" idx="0"/>
          </p:cNvCxnSpPr>
          <p:nvPr/>
        </p:nvCxnSpPr>
        <p:spPr>
          <a:xfrm>
            <a:off x="7690608" y="3623452"/>
            <a:ext cx="4769" cy="210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4" idx="0"/>
          </p:cNvCxnSpPr>
          <p:nvPr/>
        </p:nvCxnSpPr>
        <p:spPr>
          <a:xfrm flipH="1">
            <a:off x="5663322" y="3602188"/>
            <a:ext cx="7999" cy="217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652837" y="3618182"/>
            <a:ext cx="1" cy="176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2" idx="2"/>
          </p:cNvCxnSpPr>
          <p:nvPr/>
        </p:nvCxnSpPr>
        <p:spPr>
          <a:xfrm flipH="1">
            <a:off x="1615898" y="4375980"/>
            <a:ext cx="33822" cy="124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7681803" y="4409535"/>
            <a:ext cx="1" cy="124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671321" y="4409535"/>
            <a:ext cx="1" cy="124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3652837" y="4385438"/>
            <a:ext cx="1" cy="124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615897" y="4500338"/>
            <a:ext cx="6065906" cy="33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6" idx="0"/>
          </p:cNvCxnSpPr>
          <p:nvPr/>
        </p:nvCxnSpPr>
        <p:spPr>
          <a:xfrm>
            <a:off x="1999717" y="4500338"/>
            <a:ext cx="94309" cy="147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6" idx="3"/>
            <a:endCxn id="23" idx="1"/>
          </p:cNvCxnSpPr>
          <p:nvPr/>
        </p:nvCxnSpPr>
        <p:spPr>
          <a:xfrm flipV="1">
            <a:off x="3304451" y="4987640"/>
            <a:ext cx="432735" cy="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3" idx="3"/>
            <a:endCxn id="19" idx="1"/>
          </p:cNvCxnSpPr>
          <p:nvPr/>
        </p:nvCxnSpPr>
        <p:spPr>
          <a:xfrm>
            <a:off x="4997326" y="4987640"/>
            <a:ext cx="432734" cy="4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20" idx="0"/>
          </p:cNvCxnSpPr>
          <p:nvPr/>
        </p:nvCxnSpPr>
        <p:spPr>
          <a:xfrm>
            <a:off x="4962345" y="5594155"/>
            <a:ext cx="0" cy="221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7845721" y="5601550"/>
            <a:ext cx="0" cy="221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6474176" y="5601550"/>
            <a:ext cx="0" cy="221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969144" y="5613617"/>
            <a:ext cx="28765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9" idx="2"/>
          </p:cNvCxnSpPr>
          <p:nvPr/>
        </p:nvCxnSpPr>
        <p:spPr>
          <a:xfrm>
            <a:off x="6474176" y="5352785"/>
            <a:ext cx="0" cy="2608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20" idx="2"/>
          </p:cNvCxnSpPr>
          <p:nvPr/>
        </p:nvCxnSpPr>
        <p:spPr>
          <a:xfrm>
            <a:off x="4962345" y="6353792"/>
            <a:ext cx="0" cy="168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423149" y="6353792"/>
            <a:ext cx="1652" cy="318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870243" y="6348305"/>
            <a:ext cx="4515" cy="188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969144" y="6537278"/>
            <a:ext cx="29010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4211960" y="6671843"/>
            <a:ext cx="22077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4211960" y="5822971"/>
            <a:ext cx="15451" cy="848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17" idx="3"/>
          </p:cNvCxnSpPr>
          <p:nvPr/>
        </p:nvCxnSpPr>
        <p:spPr>
          <a:xfrm flipH="1">
            <a:off x="3350836" y="5788351"/>
            <a:ext cx="880330" cy="12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6" idx="2"/>
            <a:endCxn id="17" idx="0"/>
          </p:cNvCxnSpPr>
          <p:nvPr/>
        </p:nvCxnSpPr>
        <p:spPr>
          <a:xfrm>
            <a:off x="2094026" y="5328640"/>
            <a:ext cx="13018" cy="151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" idx="2"/>
            <a:endCxn id="24" idx="0"/>
          </p:cNvCxnSpPr>
          <p:nvPr/>
        </p:nvCxnSpPr>
        <p:spPr>
          <a:xfrm flipH="1">
            <a:off x="2091290" y="6121948"/>
            <a:ext cx="15754" cy="19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24" idx="2"/>
          </p:cNvCxnSpPr>
          <p:nvPr/>
        </p:nvCxnSpPr>
        <p:spPr>
          <a:xfrm>
            <a:off x="2091290" y="6671843"/>
            <a:ext cx="0" cy="186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H="1">
            <a:off x="755576" y="6858000"/>
            <a:ext cx="13213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734582" y="1377898"/>
            <a:ext cx="14998" cy="5480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748503" y="1363520"/>
            <a:ext cx="3746200" cy="14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63674" y="3200517"/>
            <a:ext cx="3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7460909" y="3270556"/>
            <a:ext cx="47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592415" y="3284961"/>
            <a:ext cx="55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450028" y="3245538"/>
            <a:ext cx="3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4809483" y="5293668"/>
            <a:ext cx="3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6503089" y="5294736"/>
            <a:ext cx="3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7694134" y="5268844"/>
            <a:ext cx="3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3329140" y="4582099"/>
            <a:ext cx="35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2381355" y="5978973"/>
            <a:ext cx="35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428758" y="5189446"/>
            <a:ext cx="35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706860" y="5435142"/>
            <a:ext cx="35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190" name="직선 화살표 연결선 189"/>
          <p:cNvCxnSpPr>
            <a:stCxn id="17" idx="1"/>
          </p:cNvCxnSpPr>
          <p:nvPr/>
        </p:nvCxnSpPr>
        <p:spPr>
          <a:xfrm flipH="1" flipV="1">
            <a:off x="716424" y="5788351"/>
            <a:ext cx="146827" cy="12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0"/>
            <a:ext cx="8064896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967335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Discussion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396030" y="6001121"/>
            <a:ext cx="464002" cy="464002"/>
            <a:chOff x="110480" y="138572"/>
            <a:chExt cx="1368152" cy="1368152"/>
          </a:xfrm>
        </p:grpSpPr>
        <p:sp>
          <p:nvSpPr>
            <p:cNvPr id="8" name="타원 7"/>
            <p:cNvSpPr/>
            <p:nvPr/>
          </p:nvSpPr>
          <p:spPr>
            <a:xfrm>
              <a:off x="110480" y="138572"/>
              <a:ext cx="1368152" cy="13681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18642" y="588695"/>
              <a:ext cx="951827" cy="439270"/>
              <a:chOff x="328391" y="466165"/>
              <a:chExt cx="951827" cy="439270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28391" y="466165"/>
                <a:ext cx="466165" cy="439270"/>
              </a:xfrm>
              <a:custGeom>
                <a:avLst/>
                <a:gdLst>
                  <a:gd name="connsiteX0" fmla="*/ 170330 w 466165"/>
                  <a:gd name="connsiteY0" fmla="*/ 268941 h 439270"/>
                  <a:gd name="connsiteX1" fmla="*/ 170330 w 466165"/>
                  <a:gd name="connsiteY1" fmla="*/ 268941 h 439270"/>
                  <a:gd name="connsiteX2" fmla="*/ 107577 w 466165"/>
                  <a:gd name="connsiteY2" fmla="*/ 224117 h 439270"/>
                  <a:gd name="connsiteX3" fmla="*/ 80682 w 466165"/>
                  <a:gd name="connsiteY3" fmla="*/ 215153 h 439270"/>
                  <a:gd name="connsiteX4" fmla="*/ 35859 w 466165"/>
                  <a:gd name="connsiteY4" fmla="*/ 188259 h 439270"/>
                  <a:gd name="connsiteX5" fmla="*/ 0 w 466165"/>
                  <a:gd name="connsiteY5" fmla="*/ 152400 h 439270"/>
                  <a:gd name="connsiteX6" fmla="*/ 188259 w 466165"/>
                  <a:gd name="connsiteY6" fmla="*/ 0 h 439270"/>
                  <a:gd name="connsiteX7" fmla="*/ 466165 w 466165"/>
                  <a:gd name="connsiteY7" fmla="*/ 26894 h 439270"/>
                  <a:gd name="connsiteX8" fmla="*/ 277906 w 466165"/>
                  <a:gd name="connsiteY8" fmla="*/ 116541 h 439270"/>
                  <a:gd name="connsiteX9" fmla="*/ 394447 w 466165"/>
                  <a:gd name="connsiteY9" fmla="*/ 215153 h 439270"/>
                  <a:gd name="connsiteX10" fmla="*/ 224118 w 466165"/>
                  <a:gd name="connsiteY10" fmla="*/ 340659 h 439270"/>
                  <a:gd name="connsiteX11" fmla="*/ 385482 w 466165"/>
                  <a:gd name="connsiteY11" fmla="*/ 439270 h 439270"/>
                  <a:gd name="connsiteX12" fmla="*/ 35859 w 466165"/>
                  <a:gd name="connsiteY12" fmla="*/ 421341 h 439270"/>
                  <a:gd name="connsiteX13" fmla="*/ 170330 w 466165"/>
                  <a:gd name="connsiteY13" fmla="*/ 268941 h 43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165" h="439270">
                    <a:moveTo>
                      <a:pt x="170330" y="268941"/>
                    </a:moveTo>
                    <a:lnTo>
                      <a:pt x="170330" y="268941"/>
                    </a:lnTo>
                    <a:cubicBezTo>
                      <a:pt x="149412" y="254000"/>
                      <a:pt x="129620" y="237342"/>
                      <a:pt x="107577" y="224117"/>
                    </a:cubicBezTo>
                    <a:cubicBezTo>
                      <a:pt x="99474" y="219255"/>
                      <a:pt x="88785" y="220015"/>
                      <a:pt x="80682" y="215153"/>
                    </a:cubicBezTo>
                    <a:cubicBezTo>
                      <a:pt x="19152" y="178235"/>
                      <a:pt x="112048" y="213654"/>
                      <a:pt x="35859" y="188259"/>
                    </a:cubicBezTo>
                    <a:lnTo>
                      <a:pt x="0" y="152400"/>
                    </a:lnTo>
                    <a:lnTo>
                      <a:pt x="188259" y="0"/>
                    </a:lnTo>
                    <a:lnTo>
                      <a:pt x="466165" y="26894"/>
                    </a:lnTo>
                    <a:lnTo>
                      <a:pt x="277906" y="116541"/>
                    </a:lnTo>
                    <a:lnTo>
                      <a:pt x="394447" y="215153"/>
                    </a:lnTo>
                    <a:lnTo>
                      <a:pt x="224118" y="340659"/>
                    </a:lnTo>
                    <a:lnTo>
                      <a:pt x="385482" y="439270"/>
                    </a:lnTo>
                    <a:lnTo>
                      <a:pt x="35859" y="421341"/>
                    </a:lnTo>
                    <a:lnTo>
                      <a:pt x="170330" y="2689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836914" y="493059"/>
                <a:ext cx="443304" cy="412376"/>
              </a:xfrm>
              <a:custGeom>
                <a:avLst/>
                <a:gdLst>
                  <a:gd name="connsiteX0" fmla="*/ 0 w 385482"/>
                  <a:gd name="connsiteY0" fmla="*/ 0 h 358588"/>
                  <a:gd name="connsiteX1" fmla="*/ 331694 w 385482"/>
                  <a:gd name="connsiteY1" fmla="*/ 17929 h 358588"/>
                  <a:gd name="connsiteX2" fmla="*/ 188258 w 385482"/>
                  <a:gd name="connsiteY2" fmla="*/ 286870 h 358588"/>
                  <a:gd name="connsiteX3" fmla="*/ 385482 w 385482"/>
                  <a:gd name="connsiteY3" fmla="*/ 358588 h 358588"/>
                  <a:gd name="connsiteX4" fmla="*/ 35858 w 385482"/>
                  <a:gd name="connsiteY4" fmla="*/ 358588 h 358588"/>
                  <a:gd name="connsiteX5" fmla="*/ 188258 w 385482"/>
                  <a:gd name="connsiteY5" fmla="*/ 125506 h 358588"/>
                  <a:gd name="connsiteX6" fmla="*/ 0 w 385482"/>
                  <a:gd name="connsiteY6" fmla="*/ 0 h 35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482" h="358588">
                    <a:moveTo>
                      <a:pt x="0" y="0"/>
                    </a:moveTo>
                    <a:lnTo>
                      <a:pt x="331694" y="17929"/>
                    </a:lnTo>
                    <a:lnTo>
                      <a:pt x="188258" y="286870"/>
                    </a:lnTo>
                    <a:lnTo>
                      <a:pt x="385482" y="358588"/>
                    </a:lnTo>
                    <a:lnTo>
                      <a:pt x="35858" y="358588"/>
                    </a:lnTo>
                    <a:lnTo>
                      <a:pt x="188258" y="125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6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01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835696" y="1124744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전송된 메시지가 초기화 되지 않는 문제 발생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37384" y="2364904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smtClean="0"/>
              <a:t>에서 값을 한번 받고 나면 변수를 초기화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3761048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ko-KR" altLang="en-US" dirty="0" smtClean="0"/>
              <a:t>에 초기화 된 변수가 전송되어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에도 변수가 초기화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35696" y="5157192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4499992" y="1772816"/>
            <a:ext cx="1688" cy="5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 flipH="1">
            <a:off x="4499992" y="3012976"/>
            <a:ext cx="1688" cy="7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>
            <a:off x="4499992" y="4409120"/>
            <a:ext cx="0" cy="7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02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835696" y="1124744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r>
              <a:rPr lang="ko-KR" altLang="en-US" dirty="0" smtClean="0"/>
              <a:t>를 셀 때 한번만 세기 위해 </a:t>
            </a:r>
            <a:r>
              <a:rPr lang="en-US" altLang="ko-KR" dirty="0" smtClean="0"/>
              <a:t>Wait1Msec(300)</a:t>
            </a:r>
            <a:r>
              <a:rPr lang="ko-KR" altLang="en-US" dirty="0" smtClean="0"/>
              <a:t>을 줌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37384" y="2364904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r>
              <a:rPr lang="ko-KR" altLang="en-US" dirty="0" smtClean="0"/>
              <a:t>가 들어간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뿐만 아니라 다른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까지 작동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3761048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smtClean="0"/>
              <a:t>에서 </a:t>
            </a:r>
            <a:r>
              <a:rPr lang="en-US" altLang="ko-KR" dirty="0"/>
              <a:t>S</a:t>
            </a:r>
            <a:r>
              <a:rPr lang="en-US" altLang="ko-KR" dirty="0" smtClean="0"/>
              <a:t>lave</a:t>
            </a:r>
            <a:r>
              <a:rPr lang="ko-KR" altLang="en-US" dirty="0" smtClean="0"/>
              <a:t>로 보내는 시간을 늘리고 </a:t>
            </a:r>
            <a:r>
              <a:rPr lang="en-US" altLang="ko-KR" dirty="0" smtClean="0"/>
              <a:t>Wait1Msec(300)</a:t>
            </a:r>
            <a:r>
              <a:rPr lang="ko-KR" altLang="en-US" dirty="0" smtClean="0"/>
              <a:t>을 삭제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35696" y="5157192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4499992" y="1772816"/>
            <a:ext cx="1688" cy="5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9" idx="0"/>
          </p:cNvCxnSpPr>
          <p:nvPr/>
        </p:nvCxnSpPr>
        <p:spPr>
          <a:xfrm flipH="1">
            <a:off x="4499992" y="3012976"/>
            <a:ext cx="1688" cy="7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4499992" y="4409120"/>
            <a:ext cx="0" cy="7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0"/>
            <a:ext cx="8064896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2736"/>
            <a:ext cx="27885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I</a:t>
            </a:r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NDEX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9169" y="2420888"/>
            <a:ext cx="34634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윤고딕340" pitchFamily="18" charset="-127"/>
                <a:ea typeface="-윤고딕340" pitchFamily="18" charset="-127"/>
              </a:rPr>
              <a:t>S</a:t>
            </a:r>
            <a:r>
              <a:rPr lang="en-US" altLang="ko-KR" sz="2800" dirty="0" smtClean="0">
                <a:latin typeface="-윤고딕340" pitchFamily="18" charset="-127"/>
                <a:ea typeface="-윤고딕340" pitchFamily="18" charset="-127"/>
              </a:rPr>
              <a:t>ource Code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0502" y="3265003"/>
            <a:ext cx="34634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-윤고딕340" pitchFamily="18" charset="-127"/>
                <a:ea typeface="-윤고딕340" pitchFamily="18" charset="-127"/>
              </a:rPr>
              <a:t>순서도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0502" y="4129916"/>
            <a:ext cx="34634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-윤고딕340" pitchFamily="18" charset="-127"/>
                <a:ea typeface="-윤고딕340" pitchFamily="18" charset="-127"/>
              </a:rPr>
              <a:t>Discussion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0502" y="4994012"/>
            <a:ext cx="34634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-윤고딕340" pitchFamily="18" charset="-127"/>
                <a:ea typeface="-윤고딕340" pitchFamily="18" charset="-127"/>
              </a:rPr>
              <a:t>Q&amp;A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2420888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</a:rPr>
              <a:t>01</a:t>
            </a:r>
            <a:endParaRPr lang="ko-KR" altLang="en-US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3265003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</a:rPr>
              <a:t>02</a:t>
            </a:r>
            <a:endParaRPr lang="ko-KR" altLang="en-US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4129916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</a:rPr>
              <a:t>03</a:t>
            </a:r>
            <a:endParaRPr lang="ko-KR" altLang="en-US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048" y="4994012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</a:rPr>
              <a:t>04</a:t>
            </a:r>
            <a:endParaRPr lang="ko-KR" altLang="en-US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itchFamily="34" charset="0"/>
            </a:endParaRPr>
          </a:p>
        </p:txBody>
      </p:sp>
      <p:sp>
        <p:nvSpPr>
          <p:cNvPr id="13" name="이등변 삼각형 12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396030" y="6001121"/>
            <a:ext cx="464002" cy="464002"/>
            <a:chOff x="110480" y="138572"/>
            <a:chExt cx="1368152" cy="1368152"/>
          </a:xfrm>
        </p:grpSpPr>
        <p:sp>
          <p:nvSpPr>
            <p:cNvPr id="15" name="타원 14"/>
            <p:cNvSpPr/>
            <p:nvPr/>
          </p:nvSpPr>
          <p:spPr>
            <a:xfrm>
              <a:off x="110480" y="138572"/>
              <a:ext cx="1368152" cy="13681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18642" y="588695"/>
              <a:ext cx="951827" cy="439270"/>
              <a:chOff x="328391" y="466165"/>
              <a:chExt cx="951827" cy="439270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328391" y="466165"/>
                <a:ext cx="466165" cy="439270"/>
              </a:xfrm>
              <a:custGeom>
                <a:avLst/>
                <a:gdLst>
                  <a:gd name="connsiteX0" fmla="*/ 170330 w 466165"/>
                  <a:gd name="connsiteY0" fmla="*/ 268941 h 439270"/>
                  <a:gd name="connsiteX1" fmla="*/ 170330 w 466165"/>
                  <a:gd name="connsiteY1" fmla="*/ 268941 h 439270"/>
                  <a:gd name="connsiteX2" fmla="*/ 107577 w 466165"/>
                  <a:gd name="connsiteY2" fmla="*/ 224117 h 439270"/>
                  <a:gd name="connsiteX3" fmla="*/ 80682 w 466165"/>
                  <a:gd name="connsiteY3" fmla="*/ 215153 h 439270"/>
                  <a:gd name="connsiteX4" fmla="*/ 35859 w 466165"/>
                  <a:gd name="connsiteY4" fmla="*/ 188259 h 439270"/>
                  <a:gd name="connsiteX5" fmla="*/ 0 w 466165"/>
                  <a:gd name="connsiteY5" fmla="*/ 152400 h 439270"/>
                  <a:gd name="connsiteX6" fmla="*/ 188259 w 466165"/>
                  <a:gd name="connsiteY6" fmla="*/ 0 h 439270"/>
                  <a:gd name="connsiteX7" fmla="*/ 466165 w 466165"/>
                  <a:gd name="connsiteY7" fmla="*/ 26894 h 439270"/>
                  <a:gd name="connsiteX8" fmla="*/ 277906 w 466165"/>
                  <a:gd name="connsiteY8" fmla="*/ 116541 h 439270"/>
                  <a:gd name="connsiteX9" fmla="*/ 394447 w 466165"/>
                  <a:gd name="connsiteY9" fmla="*/ 215153 h 439270"/>
                  <a:gd name="connsiteX10" fmla="*/ 224118 w 466165"/>
                  <a:gd name="connsiteY10" fmla="*/ 340659 h 439270"/>
                  <a:gd name="connsiteX11" fmla="*/ 385482 w 466165"/>
                  <a:gd name="connsiteY11" fmla="*/ 439270 h 439270"/>
                  <a:gd name="connsiteX12" fmla="*/ 35859 w 466165"/>
                  <a:gd name="connsiteY12" fmla="*/ 421341 h 439270"/>
                  <a:gd name="connsiteX13" fmla="*/ 170330 w 466165"/>
                  <a:gd name="connsiteY13" fmla="*/ 268941 h 43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165" h="439270">
                    <a:moveTo>
                      <a:pt x="170330" y="268941"/>
                    </a:moveTo>
                    <a:lnTo>
                      <a:pt x="170330" y="268941"/>
                    </a:lnTo>
                    <a:cubicBezTo>
                      <a:pt x="149412" y="254000"/>
                      <a:pt x="129620" y="237342"/>
                      <a:pt x="107577" y="224117"/>
                    </a:cubicBezTo>
                    <a:cubicBezTo>
                      <a:pt x="99474" y="219255"/>
                      <a:pt x="88785" y="220015"/>
                      <a:pt x="80682" y="215153"/>
                    </a:cubicBezTo>
                    <a:cubicBezTo>
                      <a:pt x="19152" y="178235"/>
                      <a:pt x="112048" y="213654"/>
                      <a:pt x="35859" y="188259"/>
                    </a:cubicBezTo>
                    <a:lnTo>
                      <a:pt x="0" y="152400"/>
                    </a:lnTo>
                    <a:lnTo>
                      <a:pt x="188259" y="0"/>
                    </a:lnTo>
                    <a:lnTo>
                      <a:pt x="466165" y="26894"/>
                    </a:lnTo>
                    <a:lnTo>
                      <a:pt x="277906" y="116541"/>
                    </a:lnTo>
                    <a:lnTo>
                      <a:pt x="394447" y="215153"/>
                    </a:lnTo>
                    <a:lnTo>
                      <a:pt x="224118" y="340659"/>
                    </a:lnTo>
                    <a:lnTo>
                      <a:pt x="385482" y="439270"/>
                    </a:lnTo>
                    <a:lnTo>
                      <a:pt x="35859" y="421341"/>
                    </a:lnTo>
                    <a:lnTo>
                      <a:pt x="170330" y="2689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836914" y="493059"/>
                <a:ext cx="443304" cy="412376"/>
              </a:xfrm>
              <a:custGeom>
                <a:avLst/>
                <a:gdLst>
                  <a:gd name="connsiteX0" fmla="*/ 0 w 385482"/>
                  <a:gd name="connsiteY0" fmla="*/ 0 h 358588"/>
                  <a:gd name="connsiteX1" fmla="*/ 331694 w 385482"/>
                  <a:gd name="connsiteY1" fmla="*/ 17929 h 358588"/>
                  <a:gd name="connsiteX2" fmla="*/ 188258 w 385482"/>
                  <a:gd name="connsiteY2" fmla="*/ 286870 h 358588"/>
                  <a:gd name="connsiteX3" fmla="*/ 385482 w 385482"/>
                  <a:gd name="connsiteY3" fmla="*/ 358588 h 358588"/>
                  <a:gd name="connsiteX4" fmla="*/ 35858 w 385482"/>
                  <a:gd name="connsiteY4" fmla="*/ 358588 h 358588"/>
                  <a:gd name="connsiteX5" fmla="*/ 188258 w 385482"/>
                  <a:gd name="connsiteY5" fmla="*/ 125506 h 358588"/>
                  <a:gd name="connsiteX6" fmla="*/ 0 w 385482"/>
                  <a:gd name="connsiteY6" fmla="*/ 0 h 35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482" h="358588">
                    <a:moveTo>
                      <a:pt x="0" y="0"/>
                    </a:moveTo>
                    <a:lnTo>
                      <a:pt x="331694" y="17929"/>
                    </a:lnTo>
                    <a:lnTo>
                      <a:pt x="188258" y="286870"/>
                    </a:lnTo>
                    <a:lnTo>
                      <a:pt x="385482" y="358588"/>
                    </a:lnTo>
                    <a:lnTo>
                      <a:pt x="35858" y="358588"/>
                    </a:lnTo>
                    <a:lnTo>
                      <a:pt x="188258" y="125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3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835696" y="1124744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</a:t>
            </a:r>
            <a:r>
              <a:rPr lang="ko-KR" altLang="en-US" dirty="0" smtClean="0"/>
              <a:t>센서가 눌릴 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설정했더니 </a:t>
            </a:r>
            <a:r>
              <a:rPr lang="en-US" altLang="ko-KR" dirty="0" smtClean="0"/>
              <a:t>touch</a:t>
            </a:r>
            <a:r>
              <a:rPr lang="ko-KR" altLang="en-US" dirty="0" smtClean="0"/>
              <a:t>센서의 값으로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가 작동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37384" y="2364904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</a:t>
            </a:r>
            <a:r>
              <a:rPr lang="ko-KR" altLang="en-US" dirty="0" smtClean="0"/>
              <a:t>센서의 값을 받아 확인했더니 </a:t>
            </a:r>
            <a:r>
              <a:rPr lang="en-US" altLang="ko-KR" dirty="0" smtClean="0"/>
              <a:t>1023</a:t>
            </a:r>
            <a:r>
              <a:rPr lang="ko-KR" altLang="en-US" dirty="0" smtClean="0"/>
              <a:t>이 나오고 누르면 음의 값이 출력됨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3761048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</a:t>
            </a:r>
            <a:r>
              <a:rPr lang="ko-KR" altLang="en-US" dirty="0" smtClean="0"/>
              <a:t>센서 값</a:t>
            </a:r>
            <a:r>
              <a:rPr lang="en-US" altLang="ko-KR" dirty="0" smtClean="0"/>
              <a:t>-1023</a:t>
            </a:r>
            <a:r>
              <a:rPr lang="ko-KR" altLang="en-US" dirty="0" smtClean="0"/>
              <a:t>의 값이 음수일 때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값을 전송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35696" y="5157192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4499992" y="1772816"/>
            <a:ext cx="1688" cy="5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9" idx="0"/>
          </p:cNvCxnSpPr>
          <p:nvPr/>
        </p:nvCxnSpPr>
        <p:spPr>
          <a:xfrm flipH="1">
            <a:off x="4499992" y="3012976"/>
            <a:ext cx="1688" cy="7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4499992" y="4409120"/>
            <a:ext cx="0" cy="7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04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 CONTENTS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835696" y="1124744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Nxt</a:t>
            </a:r>
            <a:r>
              <a:rPr lang="ko-KR" altLang="en-US" dirty="0" smtClean="0"/>
              <a:t>버튼을 한번 누르면 계속 버튼에 해당하는 수행을 함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37384" y="2364904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Param</a:t>
            </a:r>
            <a:r>
              <a:rPr lang="ko-KR" altLang="en-US" dirty="0" smtClean="0"/>
              <a:t>의 초기값인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정지하는 코드를 넣음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3761048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버튼이 아무것도 눌리지 않았을 때 정지하게 됨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35696" y="5157192"/>
            <a:ext cx="5328592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4499992" y="1772816"/>
            <a:ext cx="1688" cy="5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9" idx="0"/>
          </p:cNvCxnSpPr>
          <p:nvPr/>
        </p:nvCxnSpPr>
        <p:spPr>
          <a:xfrm flipH="1">
            <a:off x="4499992" y="3012976"/>
            <a:ext cx="1688" cy="7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4499992" y="4409120"/>
            <a:ext cx="0" cy="7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0"/>
            <a:ext cx="8064896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967335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Q&amp;A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396030" y="6001121"/>
            <a:ext cx="464002" cy="464002"/>
            <a:chOff x="110480" y="138572"/>
            <a:chExt cx="1368152" cy="1368152"/>
          </a:xfrm>
        </p:grpSpPr>
        <p:sp>
          <p:nvSpPr>
            <p:cNvPr id="8" name="타원 7"/>
            <p:cNvSpPr/>
            <p:nvPr/>
          </p:nvSpPr>
          <p:spPr>
            <a:xfrm>
              <a:off x="110480" y="138572"/>
              <a:ext cx="1368152" cy="13681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18642" y="588695"/>
              <a:ext cx="951827" cy="439270"/>
              <a:chOff x="328391" y="466165"/>
              <a:chExt cx="951827" cy="439270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28391" y="466165"/>
                <a:ext cx="466165" cy="439270"/>
              </a:xfrm>
              <a:custGeom>
                <a:avLst/>
                <a:gdLst>
                  <a:gd name="connsiteX0" fmla="*/ 170330 w 466165"/>
                  <a:gd name="connsiteY0" fmla="*/ 268941 h 439270"/>
                  <a:gd name="connsiteX1" fmla="*/ 170330 w 466165"/>
                  <a:gd name="connsiteY1" fmla="*/ 268941 h 439270"/>
                  <a:gd name="connsiteX2" fmla="*/ 107577 w 466165"/>
                  <a:gd name="connsiteY2" fmla="*/ 224117 h 439270"/>
                  <a:gd name="connsiteX3" fmla="*/ 80682 w 466165"/>
                  <a:gd name="connsiteY3" fmla="*/ 215153 h 439270"/>
                  <a:gd name="connsiteX4" fmla="*/ 35859 w 466165"/>
                  <a:gd name="connsiteY4" fmla="*/ 188259 h 439270"/>
                  <a:gd name="connsiteX5" fmla="*/ 0 w 466165"/>
                  <a:gd name="connsiteY5" fmla="*/ 152400 h 439270"/>
                  <a:gd name="connsiteX6" fmla="*/ 188259 w 466165"/>
                  <a:gd name="connsiteY6" fmla="*/ 0 h 439270"/>
                  <a:gd name="connsiteX7" fmla="*/ 466165 w 466165"/>
                  <a:gd name="connsiteY7" fmla="*/ 26894 h 439270"/>
                  <a:gd name="connsiteX8" fmla="*/ 277906 w 466165"/>
                  <a:gd name="connsiteY8" fmla="*/ 116541 h 439270"/>
                  <a:gd name="connsiteX9" fmla="*/ 394447 w 466165"/>
                  <a:gd name="connsiteY9" fmla="*/ 215153 h 439270"/>
                  <a:gd name="connsiteX10" fmla="*/ 224118 w 466165"/>
                  <a:gd name="connsiteY10" fmla="*/ 340659 h 439270"/>
                  <a:gd name="connsiteX11" fmla="*/ 385482 w 466165"/>
                  <a:gd name="connsiteY11" fmla="*/ 439270 h 439270"/>
                  <a:gd name="connsiteX12" fmla="*/ 35859 w 466165"/>
                  <a:gd name="connsiteY12" fmla="*/ 421341 h 439270"/>
                  <a:gd name="connsiteX13" fmla="*/ 170330 w 466165"/>
                  <a:gd name="connsiteY13" fmla="*/ 268941 h 43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165" h="439270">
                    <a:moveTo>
                      <a:pt x="170330" y="268941"/>
                    </a:moveTo>
                    <a:lnTo>
                      <a:pt x="170330" y="268941"/>
                    </a:lnTo>
                    <a:cubicBezTo>
                      <a:pt x="149412" y="254000"/>
                      <a:pt x="129620" y="237342"/>
                      <a:pt x="107577" y="224117"/>
                    </a:cubicBezTo>
                    <a:cubicBezTo>
                      <a:pt x="99474" y="219255"/>
                      <a:pt x="88785" y="220015"/>
                      <a:pt x="80682" y="215153"/>
                    </a:cubicBezTo>
                    <a:cubicBezTo>
                      <a:pt x="19152" y="178235"/>
                      <a:pt x="112048" y="213654"/>
                      <a:pt x="35859" y="188259"/>
                    </a:cubicBezTo>
                    <a:lnTo>
                      <a:pt x="0" y="152400"/>
                    </a:lnTo>
                    <a:lnTo>
                      <a:pt x="188259" y="0"/>
                    </a:lnTo>
                    <a:lnTo>
                      <a:pt x="466165" y="26894"/>
                    </a:lnTo>
                    <a:lnTo>
                      <a:pt x="277906" y="116541"/>
                    </a:lnTo>
                    <a:lnTo>
                      <a:pt x="394447" y="215153"/>
                    </a:lnTo>
                    <a:lnTo>
                      <a:pt x="224118" y="340659"/>
                    </a:lnTo>
                    <a:lnTo>
                      <a:pt x="385482" y="439270"/>
                    </a:lnTo>
                    <a:lnTo>
                      <a:pt x="35859" y="421341"/>
                    </a:lnTo>
                    <a:lnTo>
                      <a:pt x="170330" y="2689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836914" y="493059"/>
                <a:ext cx="443304" cy="412376"/>
              </a:xfrm>
              <a:custGeom>
                <a:avLst/>
                <a:gdLst>
                  <a:gd name="connsiteX0" fmla="*/ 0 w 385482"/>
                  <a:gd name="connsiteY0" fmla="*/ 0 h 358588"/>
                  <a:gd name="connsiteX1" fmla="*/ 331694 w 385482"/>
                  <a:gd name="connsiteY1" fmla="*/ 17929 h 358588"/>
                  <a:gd name="connsiteX2" fmla="*/ 188258 w 385482"/>
                  <a:gd name="connsiteY2" fmla="*/ 286870 h 358588"/>
                  <a:gd name="connsiteX3" fmla="*/ 385482 w 385482"/>
                  <a:gd name="connsiteY3" fmla="*/ 358588 h 358588"/>
                  <a:gd name="connsiteX4" fmla="*/ 35858 w 385482"/>
                  <a:gd name="connsiteY4" fmla="*/ 358588 h 358588"/>
                  <a:gd name="connsiteX5" fmla="*/ 188258 w 385482"/>
                  <a:gd name="connsiteY5" fmla="*/ 125506 h 358588"/>
                  <a:gd name="connsiteX6" fmla="*/ 0 w 385482"/>
                  <a:gd name="connsiteY6" fmla="*/ 0 h 35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482" h="358588">
                    <a:moveTo>
                      <a:pt x="0" y="0"/>
                    </a:moveTo>
                    <a:lnTo>
                      <a:pt x="331694" y="17929"/>
                    </a:lnTo>
                    <a:lnTo>
                      <a:pt x="188258" y="286870"/>
                    </a:lnTo>
                    <a:lnTo>
                      <a:pt x="385482" y="358588"/>
                    </a:lnTo>
                    <a:lnTo>
                      <a:pt x="35858" y="358588"/>
                    </a:lnTo>
                    <a:lnTo>
                      <a:pt x="188258" y="125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8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0"/>
            <a:ext cx="8064896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967335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396030" y="6001121"/>
            <a:ext cx="464002" cy="464002"/>
            <a:chOff x="110480" y="138572"/>
            <a:chExt cx="1368152" cy="1368152"/>
          </a:xfrm>
        </p:grpSpPr>
        <p:sp>
          <p:nvSpPr>
            <p:cNvPr id="8" name="타원 7"/>
            <p:cNvSpPr/>
            <p:nvPr/>
          </p:nvSpPr>
          <p:spPr>
            <a:xfrm>
              <a:off x="110480" y="138572"/>
              <a:ext cx="1368152" cy="13681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18642" y="588695"/>
              <a:ext cx="951827" cy="439270"/>
              <a:chOff x="328391" y="466165"/>
              <a:chExt cx="951827" cy="439270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28391" y="466165"/>
                <a:ext cx="466165" cy="439270"/>
              </a:xfrm>
              <a:custGeom>
                <a:avLst/>
                <a:gdLst>
                  <a:gd name="connsiteX0" fmla="*/ 170330 w 466165"/>
                  <a:gd name="connsiteY0" fmla="*/ 268941 h 439270"/>
                  <a:gd name="connsiteX1" fmla="*/ 170330 w 466165"/>
                  <a:gd name="connsiteY1" fmla="*/ 268941 h 439270"/>
                  <a:gd name="connsiteX2" fmla="*/ 107577 w 466165"/>
                  <a:gd name="connsiteY2" fmla="*/ 224117 h 439270"/>
                  <a:gd name="connsiteX3" fmla="*/ 80682 w 466165"/>
                  <a:gd name="connsiteY3" fmla="*/ 215153 h 439270"/>
                  <a:gd name="connsiteX4" fmla="*/ 35859 w 466165"/>
                  <a:gd name="connsiteY4" fmla="*/ 188259 h 439270"/>
                  <a:gd name="connsiteX5" fmla="*/ 0 w 466165"/>
                  <a:gd name="connsiteY5" fmla="*/ 152400 h 439270"/>
                  <a:gd name="connsiteX6" fmla="*/ 188259 w 466165"/>
                  <a:gd name="connsiteY6" fmla="*/ 0 h 439270"/>
                  <a:gd name="connsiteX7" fmla="*/ 466165 w 466165"/>
                  <a:gd name="connsiteY7" fmla="*/ 26894 h 439270"/>
                  <a:gd name="connsiteX8" fmla="*/ 277906 w 466165"/>
                  <a:gd name="connsiteY8" fmla="*/ 116541 h 439270"/>
                  <a:gd name="connsiteX9" fmla="*/ 394447 w 466165"/>
                  <a:gd name="connsiteY9" fmla="*/ 215153 h 439270"/>
                  <a:gd name="connsiteX10" fmla="*/ 224118 w 466165"/>
                  <a:gd name="connsiteY10" fmla="*/ 340659 h 439270"/>
                  <a:gd name="connsiteX11" fmla="*/ 385482 w 466165"/>
                  <a:gd name="connsiteY11" fmla="*/ 439270 h 439270"/>
                  <a:gd name="connsiteX12" fmla="*/ 35859 w 466165"/>
                  <a:gd name="connsiteY12" fmla="*/ 421341 h 439270"/>
                  <a:gd name="connsiteX13" fmla="*/ 170330 w 466165"/>
                  <a:gd name="connsiteY13" fmla="*/ 268941 h 43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165" h="439270">
                    <a:moveTo>
                      <a:pt x="170330" y="268941"/>
                    </a:moveTo>
                    <a:lnTo>
                      <a:pt x="170330" y="268941"/>
                    </a:lnTo>
                    <a:cubicBezTo>
                      <a:pt x="149412" y="254000"/>
                      <a:pt x="129620" y="237342"/>
                      <a:pt x="107577" y="224117"/>
                    </a:cubicBezTo>
                    <a:cubicBezTo>
                      <a:pt x="99474" y="219255"/>
                      <a:pt x="88785" y="220015"/>
                      <a:pt x="80682" y="215153"/>
                    </a:cubicBezTo>
                    <a:cubicBezTo>
                      <a:pt x="19152" y="178235"/>
                      <a:pt x="112048" y="213654"/>
                      <a:pt x="35859" y="188259"/>
                    </a:cubicBezTo>
                    <a:lnTo>
                      <a:pt x="0" y="152400"/>
                    </a:lnTo>
                    <a:lnTo>
                      <a:pt x="188259" y="0"/>
                    </a:lnTo>
                    <a:lnTo>
                      <a:pt x="466165" y="26894"/>
                    </a:lnTo>
                    <a:lnTo>
                      <a:pt x="277906" y="116541"/>
                    </a:lnTo>
                    <a:lnTo>
                      <a:pt x="394447" y="215153"/>
                    </a:lnTo>
                    <a:lnTo>
                      <a:pt x="224118" y="340659"/>
                    </a:lnTo>
                    <a:lnTo>
                      <a:pt x="385482" y="439270"/>
                    </a:lnTo>
                    <a:lnTo>
                      <a:pt x="35859" y="421341"/>
                    </a:lnTo>
                    <a:lnTo>
                      <a:pt x="170330" y="2689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836914" y="493059"/>
                <a:ext cx="443304" cy="412376"/>
              </a:xfrm>
              <a:custGeom>
                <a:avLst/>
                <a:gdLst>
                  <a:gd name="connsiteX0" fmla="*/ 0 w 385482"/>
                  <a:gd name="connsiteY0" fmla="*/ 0 h 358588"/>
                  <a:gd name="connsiteX1" fmla="*/ 331694 w 385482"/>
                  <a:gd name="connsiteY1" fmla="*/ 17929 h 358588"/>
                  <a:gd name="connsiteX2" fmla="*/ 188258 w 385482"/>
                  <a:gd name="connsiteY2" fmla="*/ 286870 h 358588"/>
                  <a:gd name="connsiteX3" fmla="*/ 385482 w 385482"/>
                  <a:gd name="connsiteY3" fmla="*/ 358588 h 358588"/>
                  <a:gd name="connsiteX4" fmla="*/ 35858 w 385482"/>
                  <a:gd name="connsiteY4" fmla="*/ 358588 h 358588"/>
                  <a:gd name="connsiteX5" fmla="*/ 188258 w 385482"/>
                  <a:gd name="connsiteY5" fmla="*/ 125506 h 358588"/>
                  <a:gd name="connsiteX6" fmla="*/ 0 w 385482"/>
                  <a:gd name="connsiteY6" fmla="*/ 0 h 35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482" h="358588">
                    <a:moveTo>
                      <a:pt x="0" y="0"/>
                    </a:moveTo>
                    <a:lnTo>
                      <a:pt x="331694" y="17929"/>
                    </a:lnTo>
                    <a:lnTo>
                      <a:pt x="188258" y="286870"/>
                    </a:lnTo>
                    <a:lnTo>
                      <a:pt x="385482" y="358588"/>
                    </a:lnTo>
                    <a:lnTo>
                      <a:pt x="35858" y="358588"/>
                    </a:lnTo>
                    <a:lnTo>
                      <a:pt x="188258" y="125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0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0"/>
            <a:ext cx="8064896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967335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01</a:t>
            </a:r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Source Code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396030" y="6001121"/>
            <a:ext cx="464002" cy="464002"/>
            <a:chOff x="110480" y="138572"/>
            <a:chExt cx="1368152" cy="1368152"/>
          </a:xfrm>
        </p:grpSpPr>
        <p:sp>
          <p:nvSpPr>
            <p:cNvPr id="7" name="타원 6"/>
            <p:cNvSpPr/>
            <p:nvPr/>
          </p:nvSpPr>
          <p:spPr>
            <a:xfrm>
              <a:off x="110480" y="138572"/>
              <a:ext cx="1368152" cy="13681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18642" y="588695"/>
              <a:ext cx="951827" cy="439270"/>
              <a:chOff x="328391" y="466165"/>
              <a:chExt cx="951827" cy="439270"/>
            </a:xfrm>
          </p:grpSpPr>
          <p:sp>
            <p:nvSpPr>
              <p:cNvPr id="9" name="자유형 8"/>
              <p:cNvSpPr/>
              <p:nvPr/>
            </p:nvSpPr>
            <p:spPr>
              <a:xfrm>
                <a:off x="328391" y="466165"/>
                <a:ext cx="466165" cy="439270"/>
              </a:xfrm>
              <a:custGeom>
                <a:avLst/>
                <a:gdLst>
                  <a:gd name="connsiteX0" fmla="*/ 170330 w 466165"/>
                  <a:gd name="connsiteY0" fmla="*/ 268941 h 439270"/>
                  <a:gd name="connsiteX1" fmla="*/ 170330 w 466165"/>
                  <a:gd name="connsiteY1" fmla="*/ 268941 h 439270"/>
                  <a:gd name="connsiteX2" fmla="*/ 107577 w 466165"/>
                  <a:gd name="connsiteY2" fmla="*/ 224117 h 439270"/>
                  <a:gd name="connsiteX3" fmla="*/ 80682 w 466165"/>
                  <a:gd name="connsiteY3" fmla="*/ 215153 h 439270"/>
                  <a:gd name="connsiteX4" fmla="*/ 35859 w 466165"/>
                  <a:gd name="connsiteY4" fmla="*/ 188259 h 439270"/>
                  <a:gd name="connsiteX5" fmla="*/ 0 w 466165"/>
                  <a:gd name="connsiteY5" fmla="*/ 152400 h 439270"/>
                  <a:gd name="connsiteX6" fmla="*/ 188259 w 466165"/>
                  <a:gd name="connsiteY6" fmla="*/ 0 h 439270"/>
                  <a:gd name="connsiteX7" fmla="*/ 466165 w 466165"/>
                  <a:gd name="connsiteY7" fmla="*/ 26894 h 439270"/>
                  <a:gd name="connsiteX8" fmla="*/ 277906 w 466165"/>
                  <a:gd name="connsiteY8" fmla="*/ 116541 h 439270"/>
                  <a:gd name="connsiteX9" fmla="*/ 394447 w 466165"/>
                  <a:gd name="connsiteY9" fmla="*/ 215153 h 439270"/>
                  <a:gd name="connsiteX10" fmla="*/ 224118 w 466165"/>
                  <a:gd name="connsiteY10" fmla="*/ 340659 h 439270"/>
                  <a:gd name="connsiteX11" fmla="*/ 385482 w 466165"/>
                  <a:gd name="connsiteY11" fmla="*/ 439270 h 439270"/>
                  <a:gd name="connsiteX12" fmla="*/ 35859 w 466165"/>
                  <a:gd name="connsiteY12" fmla="*/ 421341 h 439270"/>
                  <a:gd name="connsiteX13" fmla="*/ 170330 w 466165"/>
                  <a:gd name="connsiteY13" fmla="*/ 268941 h 43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165" h="439270">
                    <a:moveTo>
                      <a:pt x="170330" y="268941"/>
                    </a:moveTo>
                    <a:lnTo>
                      <a:pt x="170330" y="268941"/>
                    </a:lnTo>
                    <a:cubicBezTo>
                      <a:pt x="149412" y="254000"/>
                      <a:pt x="129620" y="237342"/>
                      <a:pt x="107577" y="224117"/>
                    </a:cubicBezTo>
                    <a:cubicBezTo>
                      <a:pt x="99474" y="219255"/>
                      <a:pt x="88785" y="220015"/>
                      <a:pt x="80682" y="215153"/>
                    </a:cubicBezTo>
                    <a:cubicBezTo>
                      <a:pt x="19152" y="178235"/>
                      <a:pt x="112048" y="213654"/>
                      <a:pt x="35859" y="188259"/>
                    </a:cubicBezTo>
                    <a:lnTo>
                      <a:pt x="0" y="152400"/>
                    </a:lnTo>
                    <a:lnTo>
                      <a:pt x="188259" y="0"/>
                    </a:lnTo>
                    <a:lnTo>
                      <a:pt x="466165" y="26894"/>
                    </a:lnTo>
                    <a:lnTo>
                      <a:pt x="277906" y="116541"/>
                    </a:lnTo>
                    <a:lnTo>
                      <a:pt x="394447" y="215153"/>
                    </a:lnTo>
                    <a:lnTo>
                      <a:pt x="224118" y="340659"/>
                    </a:lnTo>
                    <a:lnTo>
                      <a:pt x="385482" y="439270"/>
                    </a:lnTo>
                    <a:lnTo>
                      <a:pt x="35859" y="421341"/>
                    </a:lnTo>
                    <a:lnTo>
                      <a:pt x="170330" y="2689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836914" y="493059"/>
                <a:ext cx="443304" cy="412376"/>
              </a:xfrm>
              <a:custGeom>
                <a:avLst/>
                <a:gdLst>
                  <a:gd name="connsiteX0" fmla="*/ 0 w 385482"/>
                  <a:gd name="connsiteY0" fmla="*/ 0 h 358588"/>
                  <a:gd name="connsiteX1" fmla="*/ 331694 w 385482"/>
                  <a:gd name="connsiteY1" fmla="*/ 17929 h 358588"/>
                  <a:gd name="connsiteX2" fmla="*/ 188258 w 385482"/>
                  <a:gd name="connsiteY2" fmla="*/ 286870 h 358588"/>
                  <a:gd name="connsiteX3" fmla="*/ 385482 w 385482"/>
                  <a:gd name="connsiteY3" fmla="*/ 358588 h 358588"/>
                  <a:gd name="connsiteX4" fmla="*/ 35858 w 385482"/>
                  <a:gd name="connsiteY4" fmla="*/ 358588 h 358588"/>
                  <a:gd name="connsiteX5" fmla="*/ 188258 w 385482"/>
                  <a:gd name="connsiteY5" fmla="*/ 125506 h 358588"/>
                  <a:gd name="connsiteX6" fmla="*/ 0 w 385482"/>
                  <a:gd name="connsiteY6" fmla="*/ 0 h 35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482" h="358588">
                    <a:moveTo>
                      <a:pt x="0" y="0"/>
                    </a:moveTo>
                    <a:lnTo>
                      <a:pt x="331694" y="17929"/>
                    </a:lnTo>
                    <a:lnTo>
                      <a:pt x="188258" y="286870"/>
                    </a:lnTo>
                    <a:lnTo>
                      <a:pt x="385482" y="358588"/>
                    </a:lnTo>
                    <a:lnTo>
                      <a:pt x="35858" y="358588"/>
                    </a:lnTo>
                    <a:lnTo>
                      <a:pt x="188258" y="125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0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01</a:t>
            </a:r>
            <a:r>
              <a:rPr lang="en-US" altLang="ko-KR" sz="24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&lt;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Master&gt;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1318" y="980728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/>
              <a:t>pragma </a:t>
            </a:r>
            <a:r>
              <a:rPr lang="en-US" altLang="ko-KR" dirty="0" err="1"/>
              <a:t>config</a:t>
            </a:r>
            <a:r>
              <a:rPr lang="en-US" altLang="ko-KR" dirty="0"/>
              <a:t>(Sensor, S1, touch1, </a:t>
            </a:r>
            <a:r>
              <a:rPr lang="en-US" altLang="ko-KR" dirty="0" err="1"/>
              <a:t>SensorTouch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#pragma </a:t>
            </a:r>
            <a:r>
              <a:rPr lang="en-US" altLang="ko-KR" dirty="0" err="1"/>
              <a:t>config</a:t>
            </a:r>
            <a:r>
              <a:rPr lang="en-US" altLang="ko-KR" dirty="0"/>
              <a:t>(Sensor, S2, touch2, </a:t>
            </a:r>
            <a:r>
              <a:rPr lang="en-US" altLang="ko-KR" dirty="0" err="1"/>
              <a:t>SensorTouch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param</a:t>
            </a:r>
            <a:r>
              <a:rPr lang="en-US" altLang="ko-KR" dirty="0"/>
              <a:t>=0;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command1=0;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command2=0;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nxtDisplayTextLine</a:t>
            </a:r>
            <a:r>
              <a:rPr lang="en-US" altLang="ko-KR" dirty="0"/>
              <a:t>(1," Remote Control ");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nNxtExitClicks</a:t>
            </a:r>
            <a:r>
              <a:rPr lang="en-US" altLang="ko-KR" dirty="0"/>
              <a:t> = 2;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while(1){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param</a:t>
            </a:r>
            <a:r>
              <a:rPr lang="en-US" altLang="ko-KR" dirty="0"/>
              <a:t> =0;</a:t>
            </a:r>
          </a:p>
          <a:p>
            <a:r>
              <a:rPr lang="en-US" altLang="ko-KR" dirty="0"/>
              <a:t>		command1 = 0;</a:t>
            </a:r>
          </a:p>
          <a:p>
            <a:r>
              <a:rPr lang="en-US" altLang="ko-KR" dirty="0"/>
              <a:t>		command2 = 0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4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02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 CONTENTS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2035" y="520797"/>
            <a:ext cx="77048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</a:p>
          <a:p>
            <a:r>
              <a:rPr lang="en-US" altLang="ko-KR" dirty="0"/>
              <a:t>		if(</a:t>
            </a:r>
            <a:r>
              <a:rPr lang="en-US" altLang="ko-KR" dirty="0" err="1"/>
              <a:t>nNxtButtonPressed</a:t>
            </a:r>
            <a:r>
              <a:rPr lang="en-US" altLang="ko-KR" dirty="0"/>
              <a:t> == </a:t>
            </a:r>
            <a:r>
              <a:rPr lang="en-US" altLang="ko-KR" dirty="0" err="1"/>
              <a:t>kEnterButton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param</a:t>
            </a:r>
            <a:r>
              <a:rPr lang="en-US" altLang="ko-KR" dirty="0"/>
              <a:t> += 1;</a:t>
            </a:r>
          </a:p>
          <a:p>
            <a:endParaRPr lang="en-US" altLang="ko-KR" dirty="0"/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else if(</a:t>
            </a:r>
            <a:r>
              <a:rPr lang="en-US" altLang="ko-KR" dirty="0" err="1"/>
              <a:t>nNxtButtonPressed</a:t>
            </a:r>
            <a:r>
              <a:rPr lang="en-US" altLang="ko-KR" dirty="0"/>
              <a:t> == </a:t>
            </a:r>
            <a:r>
              <a:rPr lang="en-US" altLang="ko-KR" dirty="0" err="1"/>
              <a:t>kExitButton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param</a:t>
            </a:r>
            <a:r>
              <a:rPr lang="en-US" altLang="ko-KR" dirty="0"/>
              <a:t> += 2;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else if(</a:t>
            </a:r>
            <a:r>
              <a:rPr lang="en-US" altLang="ko-KR" dirty="0" err="1"/>
              <a:t>nNxtButtonPressed</a:t>
            </a:r>
            <a:r>
              <a:rPr lang="en-US" altLang="ko-KR" dirty="0"/>
              <a:t> == </a:t>
            </a:r>
            <a:r>
              <a:rPr lang="en-US" altLang="ko-KR" dirty="0" err="1"/>
              <a:t>kRightButton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param</a:t>
            </a:r>
            <a:r>
              <a:rPr lang="en-US" altLang="ko-KR" dirty="0"/>
              <a:t> += 10;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else if(</a:t>
            </a:r>
            <a:r>
              <a:rPr lang="en-US" altLang="ko-KR" dirty="0" err="1"/>
              <a:t>nNxtButtonPressed</a:t>
            </a:r>
            <a:r>
              <a:rPr lang="en-US" altLang="ko-KR" dirty="0"/>
              <a:t> == </a:t>
            </a:r>
            <a:r>
              <a:rPr lang="en-US" altLang="ko-KR" dirty="0" err="1"/>
              <a:t>kLeftButton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param</a:t>
            </a:r>
            <a:r>
              <a:rPr lang="en-US" altLang="ko-KR" dirty="0"/>
              <a:t> += 20;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}		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(touch1</a:t>
            </a:r>
            <a:r>
              <a:rPr lang="en-US" altLang="ko-KR" dirty="0"/>
              <a:t>)-1023 &lt;0){</a:t>
            </a:r>
          </a:p>
          <a:p>
            <a:r>
              <a:rPr lang="en-US" altLang="ko-KR" dirty="0"/>
              <a:t>			command1 =1;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184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 CONTENTS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980728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(touch2</a:t>
            </a:r>
            <a:r>
              <a:rPr lang="en-US" altLang="ko-KR" dirty="0"/>
              <a:t>)-1023 &lt;0){</a:t>
            </a:r>
          </a:p>
          <a:p>
            <a:r>
              <a:rPr lang="en-US" altLang="ko-KR" dirty="0"/>
              <a:t>			command2 =2;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sendMessageWithParm</a:t>
            </a:r>
            <a:r>
              <a:rPr lang="en-US" altLang="ko-KR" dirty="0"/>
              <a:t>(param,command1,command2);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nxtDisplayTextLine</a:t>
            </a:r>
            <a:r>
              <a:rPr lang="en-US" altLang="ko-KR" dirty="0"/>
              <a:t>(2,"param : %d",</a:t>
            </a:r>
            <a:r>
              <a:rPr lang="en-US" altLang="ko-KR" dirty="0" err="1"/>
              <a:t>param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nxtDisplayTextLine</a:t>
            </a:r>
            <a:r>
              <a:rPr lang="en-US" altLang="ko-KR" dirty="0"/>
              <a:t>(3,"command1 : %d",command1);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nxtDisplayTextLine</a:t>
            </a:r>
            <a:r>
              <a:rPr lang="en-US" altLang="ko-KR" dirty="0"/>
              <a:t>(4,"command2 : %d",command2);</a:t>
            </a:r>
          </a:p>
          <a:p>
            <a:r>
              <a:rPr lang="en-US" altLang="ko-KR" dirty="0"/>
              <a:t>		wait1Msec(200);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1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01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&lt;Slave&gt;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1600" y="1124744"/>
            <a:ext cx="7128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#define </a:t>
            </a:r>
            <a:r>
              <a:rPr lang="en-US" altLang="ko-KR" dirty="0"/>
              <a:t>DIAMETER 60</a:t>
            </a:r>
          </a:p>
          <a:p>
            <a:endParaRPr lang="en-US" altLang="ko-KR" dirty="0"/>
          </a:p>
          <a:p>
            <a:r>
              <a:rPr lang="en-US" altLang="ko-KR" dirty="0"/>
              <a:t>float angle = (55*360/2/DIAMETER);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pointer_turn_right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mtrspeed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nMotorEncoderTarget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= angle;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nMotorEncoderTarget</a:t>
            </a:r>
            <a:r>
              <a:rPr lang="en-US" altLang="ko-KR" dirty="0"/>
              <a:t>[</a:t>
            </a:r>
            <a:r>
              <a:rPr lang="en-US" altLang="ko-KR" dirty="0" err="1"/>
              <a:t>motorC</a:t>
            </a:r>
            <a:r>
              <a:rPr lang="en-US" altLang="ko-KR" dirty="0"/>
              <a:t>] = -angle;</a:t>
            </a:r>
          </a:p>
          <a:p>
            <a:r>
              <a:rPr lang="en-US" altLang="ko-KR" dirty="0"/>
              <a:t>	motor[</a:t>
            </a:r>
            <a:r>
              <a:rPr lang="en-US" altLang="ko-KR" dirty="0" err="1"/>
              <a:t>motorA</a:t>
            </a:r>
            <a:r>
              <a:rPr lang="en-US" altLang="ko-KR" dirty="0"/>
              <a:t>] = </a:t>
            </a:r>
            <a:r>
              <a:rPr lang="en-US" altLang="ko-KR" dirty="0" err="1"/>
              <a:t>mtrspeed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motor[</a:t>
            </a:r>
            <a:r>
              <a:rPr lang="en-US" altLang="ko-KR" dirty="0" err="1"/>
              <a:t>motorC</a:t>
            </a:r>
            <a:r>
              <a:rPr lang="en-US" altLang="ko-KR" dirty="0"/>
              <a:t>] = -</a:t>
            </a:r>
            <a:r>
              <a:rPr lang="en-US" altLang="ko-KR" dirty="0" err="1"/>
              <a:t>mtrspeed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while(</a:t>
            </a:r>
            <a:r>
              <a:rPr lang="en-US" altLang="ko-KR" dirty="0" err="1"/>
              <a:t>nMotorEncoder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&lt;= angle){}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2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04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62454" y="947135"/>
            <a:ext cx="7632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swing_turn_right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mtrspeed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nMotorEncoderTarget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= 2*angle;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nMotorEncoderTarget</a:t>
            </a:r>
            <a:r>
              <a:rPr lang="en-US" altLang="ko-KR" dirty="0"/>
              <a:t>[</a:t>
            </a:r>
            <a:r>
              <a:rPr lang="en-US" altLang="ko-KR" dirty="0" err="1"/>
              <a:t>motorC</a:t>
            </a:r>
            <a:r>
              <a:rPr lang="en-US" altLang="ko-KR" dirty="0"/>
              <a:t>] = 0;</a:t>
            </a:r>
          </a:p>
          <a:p>
            <a:endParaRPr lang="en-US" altLang="ko-KR" dirty="0"/>
          </a:p>
          <a:p>
            <a:r>
              <a:rPr lang="en-US" altLang="ko-KR" dirty="0"/>
              <a:t>	motor[</a:t>
            </a:r>
            <a:r>
              <a:rPr lang="en-US" altLang="ko-KR" dirty="0" err="1"/>
              <a:t>motorA</a:t>
            </a:r>
            <a:r>
              <a:rPr lang="en-US" altLang="ko-KR" dirty="0"/>
              <a:t>] = </a:t>
            </a:r>
            <a:r>
              <a:rPr lang="en-US" altLang="ko-KR" dirty="0" err="1"/>
              <a:t>mtrspeed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motor[</a:t>
            </a:r>
            <a:r>
              <a:rPr lang="en-US" altLang="ko-KR" dirty="0" err="1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endParaRPr lang="en-US" altLang="ko-KR" dirty="0"/>
          </a:p>
          <a:p>
            <a:r>
              <a:rPr lang="en-US" altLang="ko-KR" dirty="0"/>
              <a:t>	while(</a:t>
            </a:r>
            <a:r>
              <a:rPr lang="en-US" altLang="ko-KR" dirty="0" err="1"/>
              <a:t>nMotorEncoder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&lt; 2*angle){}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3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011" y="242735"/>
            <a:ext cx="2376264" cy="46166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05</a:t>
            </a:r>
            <a:endParaRPr lang="ko-KR" altLang="en-US" sz="1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55576" y="6237312"/>
            <a:ext cx="504056" cy="434531"/>
          </a:xfrm>
          <a:prstGeom prst="triangle">
            <a:avLst>
              <a:gd name="adj" fmla="val 0"/>
            </a:avLst>
          </a:prstGeom>
          <a:solidFill>
            <a:schemeClr val="tx1">
              <a:alpha val="7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1600" y="1124744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curve_turn_right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mtrspeed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nMotorEncoderTarget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= (300*360/2/DIAMETER);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nMotorEncoderTarget</a:t>
            </a:r>
            <a:r>
              <a:rPr lang="en-US" altLang="ko-KR" dirty="0"/>
              <a:t>[</a:t>
            </a:r>
            <a:r>
              <a:rPr lang="en-US" altLang="ko-KR" dirty="0" err="1"/>
              <a:t>motorC</a:t>
            </a:r>
            <a:r>
              <a:rPr lang="en-US" altLang="ko-KR" dirty="0"/>
              <a:t>] = (190*360/2/DIAMETER);</a:t>
            </a:r>
          </a:p>
          <a:p>
            <a:r>
              <a:rPr lang="en-US" altLang="ko-KR" dirty="0"/>
              <a:t>	motor[</a:t>
            </a:r>
            <a:r>
              <a:rPr lang="en-US" altLang="ko-KR" dirty="0" err="1"/>
              <a:t>motorA</a:t>
            </a:r>
            <a:r>
              <a:rPr lang="en-US" altLang="ko-KR" dirty="0"/>
              <a:t>] = </a:t>
            </a:r>
            <a:r>
              <a:rPr lang="en-US" altLang="ko-KR" dirty="0" err="1"/>
              <a:t>mtrspeed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motor[</a:t>
            </a:r>
            <a:r>
              <a:rPr lang="en-US" altLang="ko-KR" dirty="0" err="1"/>
              <a:t>motorC</a:t>
            </a:r>
            <a:r>
              <a:rPr lang="en-US" altLang="ko-KR" dirty="0"/>
              <a:t>] = </a:t>
            </a:r>
            <a:r>
              <a:rPr lang="en-US" altLang="ko-KR" dirty="0" err="1"/>
              <a:t>mtrspeed</a:t>
            </a:r>
            <a:r>
              <a:rPr lang="en-US" altLang="ko-KR" dirty="0"/>
              <a:t>*19/30;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nMotorEncoder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while(</a:t>
            </a:r>
            <a:r>
              <a:rPr lang="en-US" altLang="ko-KR" dirty="0" err="1"/>
              <a:t>nMotorEncoder</a:t>
            </a:r>
            <a:r>
              <a:rPr lang="en-US" altLang="ko-KR" dirty="0"/>
              <a:t>[</a:t>
            </a:r>
            <a:r>
              <a:rPr lang="en-US" altLang="ko-KR" dirty="0" err="1"/>
              <a:t>motorA</a:t>
            </a:r>
            <a:r>
              <a:rPr lang="en-US" altLang="ko-KR" dirty="0"/>
              <a:t>] &lt; (300*360/2/DIAMETER)){}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7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361</Words>
  <Application>Microsoft Office PowerPoint</Application>
  <PresentationFormat>화면 슬라이드 쇼(4:3)</PresentationFormat>
  <Paragraphs>276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-윤고딕340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신혜영</cp:lastModifiedBy>
  <cp:revision>14</cp:revision>
  <dcterms:created xsi:type="dcterms:W3CDTF">2012-12-23T11:28:42Z</dcterms:created>
  <dcterms:modified xsi:type="dcterms:W3CDTF">2015-11-21T13:04:28Z</dcterms:modified>
</cp:coreProperties>
</file>