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9"/>
  </p:notesMasterIdLst>
  <p:sldIdLst>
    <p:sldId id="261" r:id="rId2"/>
    <p:sldId id="283" r:id="rId3"/>
    <p:sldId id="272" r:id="rId4"/>
    <p:sldId id="295" r:id="rId5"/>
    <p:sldId id="257" r:id="rId6"/>
    <p:sldId id="270" r:id="rId7"/>
    <p:sldId id="263" r:id="rId8"/>
    <p:sldId id="284" r:id="rId9"/>
    <p:sldId id="273" r:id="rId10"/>
    <p:sldId id="265" r:id="rId11"/>
    <p:sldId id="266" r:id="rId12"/>
    <p:sldId id="267" r:id="rId13"/>
    <p:sldId id="275" r:id="rId14"/>
    <p:sldId id="276" r:id="rId15"/>
    <p:sldId id="271" r:id="rId16"/>
    <p:sldId id="277" r:id="rId17"/>
    <p:sldId id="279" r:id="rId18"/>
    <p:sldId id="280" r:id="rId19"/>
    <p:sldId id="278" r:id="rId20"/>
    <p:sldId id="281" r:id="rId21"/>
    <p:sldId id="286" r:id="rId22"/>
    <p:sldId id="287" r:id="rId23"/>
    <p:sldId id="288" r:id="rId24"/>
    <p:sldId id="293" r:id="rId25"/>
    <p:sldId id="289" r:id="rId26"/>
    <p:sldId id="291" r:id="rId27"/>
    <p:sldId id="29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8E72-A334-4AFA-BB24-D99E58869552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547C-AEB1-480F-83D4-3BA5EE277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9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Mission</a:t>
            </a:r>
            <a:r>
              <a:rPr lang="en-US" altLang="ko-KR" baseline="0" dirty="0" smtClean="0"/>
              <a:t> 3 </a:t>
            </a:r>
            <a:r>
              <a:rPr lang="ko-KR" altLang="en-US" baseline="0" dirty="0" smtClean="0"/>
              <a:t>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AABB-D60A-4C23-9F4E-75FB243A2DA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7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코딩 내용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AABB-D60A-4C23-9F4E-75FB243A2DA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6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코딩 내용 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AABB-D60A-4C23-9F4E-75FB243A2DA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2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순서도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AABB-D60A-4C23-9F4E-75FB243A2DA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수학적 접근</a:t>
            </a:r>
            <a:endParaRPr lang="en-US" altLang="ko-KR" dirty="0" smtClean="0"/>
          </a:p>
          <a:p>
            <a:r>
              <a:rPr lang="ko-KR" altLang="en-US" dirty="0" smtClean="0"/>
              <a:t>좌회전과 우회전의 수치가 정반대이기 때문에 회전할 때의 각도는 같다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엇각이 같기 때문에 계속해서 평행하게 이동이 가능하다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AABB-D60A-4C23-9F4E-75FB243A2DA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D6FC26-87B8-4727-9C1E-908CF3BAE5D4}" type="datetimeFigureOut">
              <a:rPr lang="ko-KR" altLang="en-US" smtClean="0"/>
              <a:pPr/>
              <a:t>2015-09-20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F79750-57E5-405A-9244-9D915EBAA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813244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기초로봇공학실험 </a:t>
            </a:r>
            <a: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주차 미션</a:t>
            </a:r>
            <a:endParaRPr lang="ko-KR" altLang="en-US" dirty="0">
              <a:solidFill>
                <a:schemeClr val="tx1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496944" cy="17526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신혜영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여태수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이강산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전재훈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조성익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제출일 </a:t>
            </a:r>
            <a:r>
              <a:rPr lang="en-US" altLang="ko-KR" dirty="0" smtClean="0">
                <a:solidFill>
                  <a:schemeClr val="tx1"/>
                </a:solidFill>
              </a:rPr>
              <a:t>: 2015. 09. 20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268760"/>
            <a:ext cx="8496944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speed = 50; </a:t>
            </a:r>
            <a:r>
              <a:rPr lang="en-US" altLang="ko-KR" sz="1200" dirty="0" smtClean="0">
                <a:solidFill>
                  <a:schemeClr val="tx1"/>
                </a:solidFill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</a:rPr>
              <a:t>모터 스피드 </a:t>
            </a:r>
            <a:r>
              <a:rPr lang="en-US" altLang="ko-KR" sz="1200" dirty="0" smtClean="0">
                <a:solidFill>
                  <a:schemeClr val="tx1"/>
                </a:solidFill>
              </a:rPr>
              <a:t>= 50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left = 0; </a:t>
            </a:r>
            <a:r>
              <a:rPr lang="en-US" altLang="ko-KR" sz="1200" dirty="0" smtClean="0">
                <a:solidFill>
                  <a:schemeClr val="tx1"/>
                </a:solidFill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눌린 횟수 초기화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right = 0; </a:t>
            </a:r>
            <a:r>
              <a:rPr lang="en-US" altLang="ko-KR" sz="1200" dirty="0" smtClean="0">
                <a:solidFill>
                  <a:schemeClr val="tx1"/>
                </a:solidFill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눌린 횟수 초기화</a:t>
            </a:r>
          </a:p>
          <a:p>
            <a:endParaRPr lang="ko-KR" altLang="en-US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while(1){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motor[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motorA</a:t>
            </a:r>
            <a:r>
              <a:rPr lang="en-US" altLang="ko-KR" sz="1600" dirty="0" smtClean="0">
                <a:solidFill>
                  <a:schemeClr val="tx1"/>
                </a:solidFill>
              </a:rPr>
              <a:t>] = speed;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motor[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motorC</a:t>
            </a:r>
            <a:r>
              <a:rPr lang="en-US" altLang="ko-KR" sz="1600" dirty="0" smtClean="0">
                <a:solidFill>
                  <a:schemeClr val="tx1"/>
                </a:solidFill>
              </a:rPr>
              <a:t>] = speed;		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nxtDisplayTextLine</a:t>
            </a:r>
            <a:r>
              <a:rPr lang="en-US" altLang="ko-KR" sz="1600" dirty="0" smtClean="0">
                <a:solidFill>
                  <a:schemeClr val="tx1"/>
                </a:solidFill>
              </a:rPr>
              <a:t>(1, "%d %d", left, right);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// LCD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화면에 왼쪽버튼이 눌린 횟수와 오른쪽 버튼이 눌린 횟수를 나타낸다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96944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switch(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nNxtButtonPressed</a:t>
            </a:r>
            <a:r>
              <a:rPr lang="en-US" altLang="ko-KR" sz="16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case '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kLeftButton</a:t>
            </a:r>
            <a:r>
              <a:rPr lang="en-US" altLang="ko-KR" sz="1600" dirty="0" smtClean="0">
                <a:solidFill>
                  <a:schemeClr val="tx1"/>
                </a:solidFill>
              </a:rPr>
              <a:t>':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버튼이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눌렷을경우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while(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nNxtButtonPressed</a:t>
            </a:r>
            <a:r>
              <a:rPr lang="en-US" altLang="ko-KR" sz="1600" dirty="0" smtClean="0">
                <a:solidFill>
                  <a:schemeClr val="tx1"/>
                </a:solidFill>
              </a:rPr>
              <a:t> ==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kLeftButton</a:t>
            </a:r>
            <a:r>
              <a:rPr lang="en-US" altLang="ko-KR" sz="1600" dirty="0" smtClean="0">
                <a:solidFill>
                  <a:schemeClr val="tx1"/>
                </a:solidFill>
              </a:rPr>
              <a:t>){}  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버튼이 한번만   눌리게 하는 코드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speed = speed -10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left = left +1;	 </a:t>
            </a:r>
            <a:r>
              <a:rPr lang="en-US" altLang="ko-KR" sz="1200" dirty="0" smtClean="0">
                <a:solidFill>
                  <a:schemeClr val="tx1"/>
                </a:solidFill>
              </a:rPr>
              <a:t>//speed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만큼 낮추고 왼쪽 눌린 횟수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case '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kRightButton</a:t>
            </a:r>
            <a:r>
              <a:rPr lang="en-US" altLang="ko-KR" sz="1600" dirty="0" smtClean="0">
                <a:solidFill>
                  <a:schemeClr val="tx1"/>
                </a:solidFill>
              </a:rPr>
              <a:t>':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버튼이 눌렸을 경우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while(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nNxtButtonPressed</a:t>
            </a:r>
            <a:r>
              <a:rPr lang="en-US" altLang="ko-KR" sz="1600" dirty="0" smtClean="0">
                <a:solidFill>
                  <a:schemeClr val="tx1"/>
                </a:solidFill>
              </a:rPr>
              <a:t> ==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kRightButton</a:t>
            </a:r>
            <a:r>
              <a:rPr lang="en-US" altLang="ko-KR" sz="1600" dirty="0" smtClean="0">
                <a:solidFill>
                  <a:schemeClr val="tx1"/>
                </a:solidFill>
              </a:rPr>
              <a:t>){} </a:t>
            </a:r>
            <a:r>
              <a:rPr lang="en-US" altLang="ko-KR" sz="1200" dirty="0" smtClean="0">
                <a:solidFill>
                  <a:schemeClr val="tx1"/>
                </a:solidFill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버튼이 한번만 </a:t>
            </a:r>
            <a:r>
              <a:rPr lang="en-US" altLang="ko-KR" sz="1200" dirty="0" smtClean="0">
                <a:solidFill>
                  <a:schemeClr val="tx1"/>
                </a:solidFill>
              </a:rPr>
              <a:t>						</a:t>
            </a:r>
            <a:r>
              <a:rPr lang="ko-KR" altLang="en-US" sz="1200" dirty="0" smtClean="0">
                <a:solidFill>
                  <a:schemeClr val="tx1"/>
                </a:solidFill>
              </a:rPr>
              <a:t>눌리게 하는 코드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speed = speed +10; 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right = right +1</a:t>
            </a:r>
            <a:r>
              <a:rPr lang="en-US" altLang="ko-KR" sz="1200" dirty="0" smtClean="0">
                <a:solidFill>
                  <a:schemeClr val="tx1"/>
                </a:solidFill>
              </a:rPr>
              <a:t>;   // speed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만큼 높이고 오른쪽 눌린 횟수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96944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if( left &gt;= 3 &amp;&amp; right &gt;=3){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	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또는 오른쪽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번이상</a:t>
            </a:r>
            <a:r>
              <a:rPr lang="ko-KR" altLang="en-US" sz="1200" dirty="0" smtClean="0">
                <a:solidFill>
                  <a:schemeClr val="tx1"/>
                </a:solidFill>
              </a:rPr>
              <a:t> 눌리게 되면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left=0, right = 0; 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왼쪽과 오른쪽이 눌린 횟수를 다시 초기화함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motor[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motorA</a:t>
            </a:r>
            <a:r>
              <a:rPr lang="en-US" altLang="ko-KR" sz="1600" dirty="0" smtClean="0">
                <a:solidFill>
                  <a:schemeClr val="tx1"/>
                </a:solidFill>
              </a:rPr>
              <a:t>] = 0;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motor[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motorC</a:t>
            </a:r>
            <a:r>
              <a:rPr lang="en-US" altLang="ko-KR" sz="1600" dirty="0" smtClean="0">
                <a:solidFill>
                  <a:schemeClr val="tx1"/>
                </a:solidFill>
              </a:rPr>
              <a:t>] = 0;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wait1Msec(5000);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//5</a:t>
            </a:r>
            <a:r>
              <a:rPr lang="ko-KR" altLang="en-US" sz="1200" dirty="0" smtClean="0">
                <a:solidFill>
                  <a:schemeClr val="tx1"/>
                </a:solidFill>
              </a:rPr>
              <a:t>초간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멈춘후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dirty="0" smtClean="0">
                <a:solidFill>
                  <a:schemeClr val="tx1"/>
                </a:solidFill>
              </a:rPr>
              <a:t>문 안에 있기 때문에 다시 처음으로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			</a:t>
            </a:r>
            <a:r>
              <a:rPr lang="ko-KR" altLang="en-US" sz="1200" dirty="0" smtClean="0">
                <a:solidFill>
                  <a:schemeClr val="tx1"/>
                </a:solidFill>
              </a:rPr>
              <a:t>돌아가 모터는 </a:t>
            </a:r>
            <a:r>
              <a:rPr lang="en-US" altLang="ko-KR" sz="1200" dirty="0" smtClean="0">
                <a:solidFill>
                  <a:schemeClr val="tx1"/>
                </a:solidFill>
              </a:rPr>
              <a:t>speed </a:t>
            </a:r>
            <a:r>
              <a:rPr lang="ko-KR" altLang="en-US" sz="1200" dirty="0" smtClean="0">
                <a:solidFill>
                  <a:schemeClr val="tx1"/>
                </a:solidFill>
              </a:rPr>
              <a:t>값을 받는다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084168" y="443711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Right + 1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84168" y="2564904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Right Button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332656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버튼 클릭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987824" y="1412776"/>
            <a:ext cx="2664296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어떤 버튼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cxnSp>
        <p:nvCxnSpPr>
          <p:cNvPr id="19" name="직선 화살표 연결선 18"/>
          <p:cNvCxnSpPr>
            <a:stCxn id="7" idx="2"/>
            <a:endCxn id="10" idx="0"/>
          </p:cNvCxnSpPr>
          <p:nvPr/>
        </p:nvCxnSpPr>
        <p:spPr>
          <a:xfrm>
            <a:off x="4319972" y="1124744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27584" y="3212976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속도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- 10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0192" y="3140968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속도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+ 10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2" name="직선 화살표 연결선 61"/>
          <p:cNvCxnSpPr>
            <a:endCxn id="29" idx="0"/>
          </p:cNvCxnSpPr>
          <p:nvPr/>
        </p:nvCxnSpPr>
        <p:spPr>
          <a:xfrm flipH="1">
            <a:off x="1763688" y="2420888"/>
            <a:ext cx="1872208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0" idx="0"/>
          </p:cNvCxnSpPr>
          <p:nvPr/>
        </p:nvCxnSpPr>
        <p:spPr>
          <a:xfrm>
            <a:off x="5076056" y="2348880"/>
            <a:ext cx="216024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259632" y="2564904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Left Button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1" name="순서도: 판단 80"/>
          <p:cNvSpPr/>
          <p:nvPr/>
        </p:nvSpPr>
        <p:spPr>
          <a:xfrm>
            <a:off x="2987824" y="4077072"/>
            <a:ext cx="2880320" cy="144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좌우 버튼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모두 세 번 이상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cxnSp>
        <p:nvCxnSpPr>
          <p:cNvPr id="83" name="직선 화살표 연결선 82"/>
          <p:cNvCxnSpPr>
            <a:stCxn id="30" idx="2"/>
            <a:endCxn id="81" idx="3"/>
          </p:cNvCxnSpPr>
          <p:nvPr/>
        </p:nvCxnSpPr>
        <p:spPr>
          <a:xfrm flipH="1">
            <a:off x="5868144" y="4077072"/>
            <a:ext cx="1368152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9" idx="2"/>
            <a:endCxn id="81" idx="1"/>
          </p:cNvCxnSpPr>
          <p:nvPr/>
        </p:nvCxnSpPr>
        <p:spPr>
          <a:xfrm>
            <a:off x="1763688" y="4149080"/>
            <a:ext cx="1224136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4437112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left + 1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1" name="꺾인 연결선 33"/>
          <p:cNvCxnSpPr/>
          <p:nvPr/>
        </p:nvCxnSpPr>
        <p:spPr>
          <a:xfrm flipV="1">
            <a:off x="5868144" y="2060848"/>
            <a:ext cx="2952328" cy="2736304"/>
          </a:xfrm>
          <a:prstGeom prst="bentConnector3">
            <a:avLst>
              <a:gd name="adj1" fmla="val 1003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10" idx="3"/>
          </p:cNvCxnSpPr>
          <p:nvPr/>
        </p:nvCxnSpPr>
        <p:spPr>
          <a:xfrm flipH="1">
            <a:off x="5652120" y="2060848"/>
            <a:ext cx="31683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491880" y="5921896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초 간 대기 후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초기화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16" name="꺾인 연결선 33"/>
          <p:cNvCxnSpPr>
            <a:stCxn id="105" idx="1"/>
          </p:cNvCxnSpPr>
          <p:nvPr/>
        </p:nvCxnSpPr>
        <p:spPr>
          <a:xfrm rot="10800000">
            <a:off x="251520" y="2060848"/>
            <a:ext cx="3240360" cy="43291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0" idx="1"/>
          </p:cNvCxnSpPr>
          <p:nvPr/>
        </p:nvCxnSpPr>
        <p:spPr>
          <a:xfrm>
            <a:off x="251520" y="206084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81" idx="2"/>
            <a:endCxn id="105" idx="0"/>
          </p:cNvCxnSpPr>
          <p:nvPr/>
        </p:nvCxnSpPr>
        <p:spPr>
          <a:xfrm>
            <a:off x="4427984" y="5517232"/>
            <a:ext cx="0" cy="4046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139952" y="5517232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True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660232" y="4797152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0" y="494116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Mission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장애물 피하기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73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개의 컵을 통과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취소버튼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번 클릭 시 수행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번 클릭 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Exit)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장애물 사이의 간격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시간 제한 없음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미션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48912" y="2924944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51720" y="2924944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912360" y="2924944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>
            <a:off x="594015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/>
          <p:cNvSpPr/>
          <p:nvPr/>
        </p:nvSpPr>
        <p:spPr>
          <a:xfrm rot="16200000">
            <a:off x="594015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/>
          <p:cNvSpPr/>
          <p:nvPr/>
        </p:nvSpPr>
        <p:spPr>
          <a:xfrm rot="5400000">
            <a:off x="306015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 rot="10800000">
            <a:off x="306015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16200000">
            <a:off x="17951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179512" y="1844824"/>
            <a:ext cx="2880000" cy="28800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4148388" y="4429634"/>
            <a:ext cx="720000" cy="5400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>
            <a:off x="7029628" y="1628800"/>
            <a:ext cx="720000" cy="5400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>
            <a:off x="1251196" y="1628800"/>
            <a:ext cx="720000" cy="540000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01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#pragma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(Motor,  </a:t>
            </a:r>
            <a:r>
              <a:rPr lang="en-US" altLang="ko-KR" sz="1600" dirty="0" err="1" smtClean="0"/>
              <a:t>motorB</a:t>
            </a:r>
            <a:r>
              <a:rPr lang="en-US" altLang="ko-KR" sz="1600" dirty="0" smtClean="0"/>
              <a:t>,           ,             </a:t>
            </a:r>
            <a:r>
              <a:rPr lang="en-US" altLang="ko-KR" sz="1600" dirty="0" err="1" smtClean="0"/>
              <a:t>tmotorNXT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openLoop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000" b="1" u="sng" dirty="0" smtClean="0"/>
          </a:p>
          <a:p>
            <a:pPr marL="0" indent="0">
              <a:buNone/>
            </a:pPr>
            <a:r>
              <a:rPr lang="en-US" altLang="ko-KR" sz="1200" u="sng" dirty="0" smtClean="0"/>
              <a:t>/////</a:t>
            </a:r>
            <a:r>
              <a:rPr lang="ko-KR" altLang="en-US" sz="1200" u="sng" dirty="0" smtClean="0"/>
              <a:t>전진 코드</a:t>
            </a:r>
            <a:r>
              <a:rPr lang="en-US" altLang="ko-KR" sz="1200" u="sng" dirty="0" smtClean="0"/>
              <a:t>/////</a:t>
            </a:r>
          </a:p>
          <a:p>
            <a:pPr marL="0" indent="0">
              <a:buNone/>
            </a:pPr>
            <a:r>
              <a:rPr lang="en-US" altLang="ko-KR" sz="1600" dirty="0" smtClean="0"/>
              <a:t>void forward(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speed){   </a:t>
            </a:r>
            <a:r>
              <a:rPr lang="en-US" altLang="ko-KR" sz="1000" u="sng" dirty="0" smtClean="0"/>
              <a:t>/</a:t>
            </a:r>
            <a:r>
              <a:rPr lang="en-US" altLang="ko-KR" sz="1200" dirty="0" smtClean="0"/>
              <a:t>//</a:t>
            </a:r>
            <a:r>
              <a:rPr lang="ko-KR" altLang="en-US" sz="1200" dirty="0" smtClean="0"/>
              <a:t>괄호 안에 </a:t>
            </a:r>
            <a:r>
              <a:rPr lang="en-US" altLang="ko-KR" sz="1200" dirty="0" smtClean="0"/>
              <a:t>speed</a:t>
            </a:r>
            <a:r>
              <a:rPr lang="ko-KR" altLang="en-US" sz="1200" dirty="0" smtClean="0"/>
              <a:t>값을 </a:t>
            </a:r>
            <a:r>
              <a:rPr lang="ko-KR" altLang="en-US" sz="1200" dirty="0" err="1" smtClean="0"/>
              <a:t>입력받는다</a:t>
            </a:r>
            <a:r>
              <a:rPr lang="en-US" altLang="ko-KR" sz="1200" dirty="0" smtClean="0"/>
              <a:t>///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motorA</a:t>
            </a:r>
            <a:r>
              <a:rPr lang="en-US" altLang="ko-KR" sz="1600" dirty="0" smtClean="0"/>
              <a:t>] = speed;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motorC</a:t>
            </a:r>
            <a:r>
              <a:rPr lang="en-US" altLang="ko-KR" sz="1600" dirty="0" smtClean="0"/>
              <a:t>] = speed;</a:t>
            </a:r>
          </a:p>
          <a:p>
            <a:pPr marL="0" indent="0">
              <a:buNone/>
            </a:pPr>
            <a:r>
              <a:rPr lang="en-US" altLang="ko-KR" sz="1600" dirty="0" smtClean="0"/>
              <a:t>	wait1Msec(500); }</a:t>
            </a:r>
          </a:p>
          <a:p>
            <a:pPr marL="0" indent="0">
              <a:buNone/>
            </a:pPr>
            <a:r>
              <a:rPr lang="en-US" altLang="ko-KR" sz="1200" u="sng" dirty="0" smtClean="0"/>
              <a:t>/////</a:t>
            </a:r>
            <a:r>
              <a:rPr lang="ko-KR" altLang="en-US" sz="1200" u="sng" dirty="0" smtClean="0"/>
              <a:t>왼쪽으로 회전하는 코드</a:t>
            </a:r>
            <a:r>
              <a:rPr lang="en-US" altLang="ko-KR" sz="1200" u="sng" dirty="0" smtClean="0"/>
              <a:t>/////</a:t>
            </a:r>
          </a:p>
          <a:p>
            <a:pPr marL="0" indent="0"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turn_left</a:t>
            </a:r>
            <a:r>
              <a:rPr lang="en-US" altLang="ko-KR" sz="1600" dirty="0" smtClean="0"/>
              <a:t>(){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motorA</a:t>
            </a:r>
            <a:r>
              <a:rPr lang="en-US" altLang="ko-KR" sz="1600" dirty="0" smtClean="0"/>
              <a:t>] = 25;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motorC</a:t>
            </a:r>
            <a:r>
              <a:rPr lang="en-US" altLang="ko-KR" sz="1600" dirty="0" smtClean="0"/>
              <a:t>] = 50;</a:t>
            </a:r>
          </a:p>
          <a:p>
            <a:pPr marL="0" indent="0">
              <a:buNone/>
            </a:pPr>
            <a:r>
              <a:rPr lang="en-US" altLang="ko-KR" sz="1600" dirty="0" smtClean="0"/>
              <a:t>	wait1Msec(1000); }</a:t>
            </a:r>
          </a:p>
          <a:p>
            <a:pPr marL="0" indent="0">
              <a:buNone/>
            </a:pPr>
            <a:r>
              <a:rPr lang="en-US" altLang="ko-KR" sz="1200" u="sng" dirty="0" smtClean="0"/>
              <a:t>/////</a:t>
            </a:r>
            <a:r>
              <a:rPr lang="ko-KR" altLang="en-US" sz="1200" u="sng" dirty="0" smtClean="0"/>
              <a:t>오른쪽으로 회전하는 코드</a:t>
            </a:r>
            <a:r>
              <a:rPr lang="en-US" altLang="ko-KR" sz="1200" u="sng" dirty="0" smtClean="0"/>
              <a:t>/////</a:t>
            </a:r>
          </a:p>
          <a:p>
            <a:pPr marL="0" indent="0"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turn_right</a:t>
            </a:r>
            <a:r>
              <a:rPr lang="en-US" altLang="ko-KR" sz="1600" dirty="0" smtClean="0"/>
              <a:t>(){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motorA</a:t>
            </a:r>
            <a:r>
              <a:rPr lang="en-US" altLang="ko-KR" sz="1600" dirty="0" smtClean="0"/>
              <a:t>] = 50;</a:t>
            </a:r>
          </a:p>
          <a:p>
            <a:pPr marL="0" indent="0">
              <a:buNone/>
            </a:pPr>
            <a:r>
              <a:rPr lang="en-US" altLang="ko-KR" sz="1600" dirty="0" smtClean="0"/>
              <a:t>	motor[</a:t>
            </a:r>
            <a:r>
              <a:rPr lang="en-US" altLang="ko-KR" sz="1600" dirty="0" err="1" smtClean="0"/>
              <a:t>motorC</a:t>
            </a:r>
            <a:r>
              <a:rPr lang="en-US" altLang="ko-KR" sz="1600" dirty="0" smtClean="0"/>
              <a:t>] = 25;</a:t>
            </a:r>
          </a:p>
          <a:p>
            <a:pPr marL="0" indent="0">
              <a:buNone/>
            </a:pPr>
            <a:r>
              <a:rPr lang="en-US" altLang="ko-KR" sz="1600" dirty="0" smtClean="0"/>
              <a:t>	wait1Msec(1000); }</a:t>
            </a:r>
          </a:p>
        </p:txBody>
      </p:sp>
    </p:spTree>
    <p:extLst>
      <p:ext uri="{BB962C8B-B14F-4D97-AF65-F5344CB8AC3E}">
        <p14:creationId xmlns:p14="http://schemas.microsoft.com/office/powerpoint/2010/main" val="126929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12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task main(){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nNxtExitClicks</a:t>
            </a:r>
            <a:r>
              <a:rPr lang="en-US" altLang="ko-KR" sz="1600" dirty="0" smtClean="0"/>
              <a:t> = 2</a:t>
            </a:r>
            <a:r>
              <a:rPr lang="en-US" altLang="ko-KR" sz="1200" dirty="0" smtClean="0"/>
              <a:t>;   ///</a:t>
            </a:r>
            <a:r>
              <a:rPr lang="ko-KR" altLang="en-US" sz="1200" dirty="0" smtClean="0"/>
              <a:t>취소버튼을 두 번 누르면 메인 함수를 종료한다</a:t>
            </a:r>
            <a:r>
              <a:rPr lang="en-US" altLang="ko-KR" sz="1200" dirty="0" smtClean="0"/>
              <a:t>///</a:t>
            </a:r>
          </a:p>
          <a:p>
            <a:pPr marL="0" indent="0">
              <a:buNone/>
            </a:pPr>
            <a:r>
              <a:rPr lang="en-US" altLang="ko-KR" sz="1600" dirty="0" smtClean="0"/>
              <a:t>	while(1){</a:t>
            </a:r>
          </a:p>
          <a:p>
            <a:pPr marL="0" indent="0">
              <a:buNone/>
            </a:pPr>
            <a:r>
              <a:rPr lang="en-US" altLang="ko-KR" sz="1600" dirty="0" smtClean="0"/>
              <a:t>		if(</a:t>
            </a:r>
            <a:r>
              <a:rPr lang="en-US" altLang="ko-KR" sz="1600" dirty="0" err="1" smtClean="0"/>
              <a:t>nNxtButtonPressed</a:t>
            </a:r>
            <a:r>
              <a:rPr lang="en-US" altLang="ko-KR" sz="1600" dirty="0" smtClean="0"/>
              <a:t> == </a:t>
            </a:r>
            <a:r>
              <a:rPr lang="en-US" altLang="ko-KR" sz="1600" dirty="0" err="1" smtClean="0"/>
              <a:t>kExitButton</a:t>
            </a:r>
            <a:r>
              <a:rPr lang="en-US" altLang="ko-KR" sz="1600" dirty="0" smtClean="0"/>
              <a:t>){   </a:t>
            </a:r>
            <a:r>
              <a:rPr lang="en-US" altLang="ko-KR" sz="1200" dirty="0" smtClean="0"/>
              <a:t>///</a:t>
            </a:r>
            <a:r>
              <a:rPr lang="ko-KR" altLang="en-US" sz="1200" dirty="0" smtClean="0"/>
              <a:t>취소버튼이 눌리면</a:t>
            </a:r>
            <a:r>
              <a:rPr lang="en-US" altLang="ko-KR" sz="1200" dirty="0" smtClean="0"/>
              <a:t>///</a:t>
            </a:r>
            <a:r>
              <a:rPr lang="en-US" altLang="ko-KR" sz="1600" dirty="0" smtClean="0"/>
              <a:t>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while(</a:t>
            </a:r>
            <a:r>
              <a:rPr lang="en-US" altLang="ko-KR" sz="1600" dirty="0" err="1" smtClean="0"/>
              <a:t>nNxtButtonPressed</a:t>
            </a:r>
            <a:r>
              <a:rPr lang="en-US" altLang="ko-KR" sz="1600" dirty="0" smtClean="0"/>
              <a:t> == </a:t>
            </a:r>
            <a:r>
              <a:rPr lang="en-US" altLang="ko-KR" sz="1600" dirty="0" err="1" smtClean="0"/>
              <a:t>kExitButton</a:t>
            </a:r>
            <a:r>
              <a:rPr lang="en-US" altLang="ko-KR" sz="1600" dirty="0" smtClean="0"/>
              <a:t>){}   </a:t>
            </a:r>
            <a:r>
              <a:rPr lang="en-US" altLang="ko-KR" sz="1200" dirty="0" smtClean="0"/>
              <a:t>///</a:t>
            </a:r>
            <a:r>
              <a:rPr lang="ko-KR" altLang="en-US" sz="1200" dirty="0" smtClean="0"/>
              <a:t>취소버튼이 한번만 눌리게 하는 코드</a:t>
            </a:r>
            <a:r>
              <a:rPr lang="en-US" altLang="ko-KR" sz="1200" dirty="0" smtClean="0"/>
              <a:t>///</a:t>
            </a:r>
          </a:p>
          <a:p>
            <a:pPr marL="0" indent="0">
              <a:buNone/>
            </a:pPr>
            <a:r>
              <a:rPr lang="ko-KR" altLang="en-US" sz="1600" dirty="0" smtClean="0"/>
              <a:t>	</a:t>
            </a:r>
            <a:r>
              <a:rPr lang="en-US" altLang="ko-KR" sz="1600" dirty="0" smtClean="0"/>
              <a:t>	forward(30);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turn_right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forward(30);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turn_left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forward(30);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turn_left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forward(60);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turn_right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forward(30);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turn_right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forward(60);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turn_left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forward(30);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turn_left</a:t>
            </a:r>
            <a:r>
              <a:rPr lang="en-US" altLang="ko-KR" sz="1600" dirty="0" smtClean="0"/>
              <a:t>();</a:t>
            </a:r>
          </a:p>
          <a:p>
            <a:pPr marL="0" indent="0">
              <a:buNone/>
            </a:pPr>
            <a:r>
              <a:rPr lang="en-US" altLang="ko-KR" sz="1600" dirty="0" smtClean="0"/>
              <a:t>		forward(30);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turn_right</a:t>
            </a:r>
            <a:r>
              <a:rPr lang="en-US" altLang="ko-KR" sz="1600" dirty="0" smtClean="0"/>
              <a:t>();	} } }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73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3491880" y="116632"/>
            <a:ext cx="1800200" cy="7187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시작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776038" y="1195383"/>
            <a:ext cx="324036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취소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버튼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한번 클릭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66031" y="4221088"/>
            <a:ext cx="324036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취소 버튼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두 번 클릭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3488083" y="6021288"/>
            <a:ext cx="1800200" cy="7187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sp>
        <p:nvSpPr>
          <p:cNvPr id="9" name="순서도: 처리 8"/>
          <p:cNvSpPr/>
          <p:nvPr/>
        </p:nvSpPr>
        <p:spPr>
          <a:xfrm>
            <a:off x="3131840" y="2983678"/>
            <a:ext cx="2520280" cy="8773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장애물 피하기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5" name="직선 화살표 연결선 14"/>
          <p:cNvCxnSpPr>
            <a:stCxn id="5" idx="2"/>
            <a:endCxn id="6" idx="0"/>
          </p:cNvCxnSpPr>
          <p:nvPr/>
        </p:nvCxnSpPr>
        <p:spPr>
          <a:xfrm>
            <a:off x="4391980" y="835383"/>
            <a:ext cx="4238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9" idx="0"/>
          </p:cNvCxnSpPr>
          <p:nvPr/>
        </p:nvCxnSpPr>
        <p:spPr>
          <a:xfrm flipH="1">
            <a:off x="4391980" y="2491526"/>
            <a:ext cx="4238" cy="50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60000">
            <a:off x="4384497" y="3871438"/>
            <a:ext cx="12689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4386211" y="5517232"/>
            <a:ext cx="1972" cy="50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H="1">
            <a:off x="2776037" y="1015299"/>
            <a:ext cx="1519653" cy="828156"/>
          </a:xfrm>
          <a:prstGeom prst="bentConnector3">
            <a:avLst>
              <a:gd name="adj1" fmla="val -914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7" idx="3"/>
          </p:cNvCxnSpPr>
          <p:nvPr/>
        </p:nvCxnSpPr>
        <p:spPr>
          <a:xfrm flipH="1" flipV="1">
            <a:off x="4498277" y="1015383"/>
            <a:ext cx="1508114" cy="3853777"/>
          </a:xfrm>
          <a:prstGeom prst="bentConnector4">
            <a:avLst>
              <a:gd name="adj1" fmla="val -81565"/>
              <a:gd name="adj2" fmla="val 998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12760" y="252816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True</a:t>
            </a:r>
            <a:endParaRPr lang="ko-KR" altLang="en-US" sz="15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13832" y="555553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True</a:t>
            </a:r>
            <a:endParaRPr lang="ko-KR" altLang="en-US" sz="15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90813" y="1244710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False</a:t>
            </a:r>
            <a:endParaRPr lang="ko-KR" altLang="en-US" sz="15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235734" y="279901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False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272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Mission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클릭만큼 전진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후진 반복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/>
          <p:cNvSpPr/>
          <p:nvPr/>
        </p:nvSpPr>
        <p:spPr>
          <a:xfrm rot="10800000">
            <a:off x="4442499" y="2449354"/>
            <a:ext cx="1800000" cy="1800000"/>
          </a:xfrm>
          <a:prstGeom prst="arc">
            <a:avLst>
              <a:gd name="adj1" fmla="val 16200000"/>
              <a:gd name="adj2" fmla="val 2055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92080" y="4249554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139952" y="2665378"/>
            <a:ext cx="360000" cy="10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38716" y="2075362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2397246" y="2074800"/>
            <a:ext cx="1800000" cy="1800000"/>
          </a:xfrm>
          <a:prstGeom prst="arc">
            <a:avLst>
              <a:gd name="adj1" fmla="val 16200000"/>
              <a:gd name="adj2" fmla="val 2055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056" y="2564904"/>
            <a:ext cx="3240000" cy="32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smtClean="0">
                <a:latin typeface="HY목각파임B" pitchFamily="18" charset="-127"/>
                <a:ea typeface="HY목각파임B" pitchFamily="18" charset="-127"/>
              </a:rPr>
              <a:t>장애물</a:t>
            </a:r>
            <a:endParaRPr lang="ko-KR" altLang="en-US" sz="3500" dirty="0"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75856" y="2060848"/>
            <a:ext cx="50980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91880" y="4221088"/>
            <a:ext cx="48820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07904" y="1484784"/>
            <a:ext cx="1368152" cy="38164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rot="5400000">
            <a:off x="3592410" y="1571250"/>
            <a:ext cx="1008000" cy="1008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 rot="15748618">
            <a:off x="4057640" y="3648566"/>
            <a:ext cx="1008000" cy="1008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772400" cy="119970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기술적 문제점과 문제 해결방안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공통적인 문제점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6" y="270892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nxtDisplayTextLine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코드를 통해 </a:t>
            </a:r>
            <a:endParaRPr lang="en-US" altLang="ko-KR" sz="27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버튼이 여러 번 눌리는 것을 알게 됨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26876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NXT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가 제대로 작동하지 않음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414908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True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일 때 무한반복을 한다는 점을 이용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버튼이 떨어지는 순간 값을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+1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해줌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미션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26876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버튼을 맨 처음 누르고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초 뒤 움직임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5932" y="3320988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맨 처음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버튼이 아닌</a:t>
            </a:r>
            <a:endParaRPr lang="en-US" altLang="ko-KR" sz="27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마지막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버튼이 눌리고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초 뒤에 움직여야 함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6366" y="5373216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 클릭 후 타이머를 초기화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클릭 후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초가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지났을 때 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문을 탈출하도록 설계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211960" y="2411760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33146" y="4653136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미션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26876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Right, Left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 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번 이상 클릭 후 종료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2718" y="3270994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초간 정지 후 다시 명령을 받을 수 있는</a:t>
            </a:r>
            <a:endParaRPr lang="en-US" altLang="ko-KR" sz="27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초기의 상태로 돌아가야 함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33872" y="5373216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Right=0, Left=0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으로 초기화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211960" y="2411760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4169142" y="4563503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미션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26876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If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를 단독으로 사용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작동하지 않음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6" y="3364173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버튼이 눌려있는 상태가 아니기 때문에</a:t>
            </a:r>
            <a:endParaRPr lang="en-US" altLang="ko-KR" sz="27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Main 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함수가 시작하자마자 종료됨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5445224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While(1)</a:t>
            </a:r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을 통해 무조건 실행되도록 설계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11960" y="2552364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205851" y="4591918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미션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268760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좌우 바퀴의 속도와 움직이는 시간 결정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2111" y="3320988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너무 많이 회전하거나 너무 빠르게 직진하는 문제점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5373216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여러 가지 값을 대입하고 가장 좋은 값 선정</a:t>
            </a:r>
            <a:r>
              <a:rPr lang="en-US" altLang="ko-KR" sz="27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11960" y="2411760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195972" y="4573349"/>
            <a:ext cx="720080" cy="585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7200" dirty="0" smtClean="0"/>
              <a:t>Q&amp;A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NXT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엔터버튼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클릭 수 만큼 전진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후진 반복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속도 및 지속시간은 임의로 선택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엔터버튼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클릭 후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초간 대기 시 작동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첫번째</a:t>
            </a:r>
            <a:r>
              <a:rPr lang="ko-KR" altLang="en-US" dirty="0" smtClean="0"/>
              <a:t> 미션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268760"/>
            <a:ext cx="8496944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#define SPEED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#define TIME 2000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void move();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task main(){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button_pressed</a:t>
            </a:r>
            <a:r>
              <a:rPr lang="en-US" altLang="ko-KR" dirty="0" smtClean="0">
                <a:solidFill>
                  <a:schemeClr val="tx1"/>
                </a:solidFill>
              </a:rPr>
              <a:t> = 0;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버튼이 눌린 횟수 초기화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clearTimer</a:t>
            </a:r>
            <a:r>
              <a:rPr lang="en-US" altLang="ko-KR" dirty="0" smtClean="0">
                <a:solidFill>
                  <a:schemeClr val="tx1"/>
                </a:solidFill>
              </a:rPr>
              <a:t>(T1);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	while(time1[T1] &lt;= 5000){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 if(</a:t>
            </a:r>
            <a:r>
              <a:rPr lang="en-US" altLang="ko-KR" dirty="0" err="1" smtClean="0">
                <a:solidFill>
                  <a:schemeClr val="tx1"/>
                </a:solidFill>
              </a:rPr>
              <a:t>nNxtButtonPressed</a:t>
            </a:r>
            <a:r>
              <a:rPr lang="en-US" altLang="ko-KR" dirty="0" smtClean="0">
                <a:solidFill>
                  <a:schemeClr val="tx1"/>
                </a:solidFill>
              </a:rPr>
              <a:t> == </a:t>
            </a:r>
            <a:r>
              <a:rPr lang="en-US" altLang="ko-KR" dirty="0" err="1" smtClean="0">
                <a:solidFill>
                  <a:schemeClr val="tx1"/>
                </a:solidFill>
              </a:rPr>
              <a:t>kEnterButton</a:t>
            </a:r>
            <a:r>
              <a:rPr lang="en-US" altLang="ko-KR" dirty="0" smtClean="0">
                <a:solidFill>
                  <a:schemeClr val="tx1"/>
                </a:solidFill>
              </a:rPr>
              <a:t>){ </a:t>
            </a:r>
            <a:r>
              <a:rPr lang="en-US" altLang="ko-KR" sz="1200" dirty="0" smtClean="0">
                <a:solidFill>
                  <a:schemeClr val="tx1"/>
                </a:solidFill>
              </a:rPr>
              <a:t>//Enter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버튼을 누르면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	   </a:t>
            </a:r>
            <a:r>
              <a:rPr lang="en-US" altLang="ko-KR" dirty="0" err="1" smtClean="0">
                <a:solidFill>
                  <a:schemeClr val="tx1"/>
                </a:solidFill>
              </a:rPr>
              <a:t>clearTimer</a:t>
            </a:r>
            <a:r>
              <a:rPr lang="en-US" altLang="ko-KR" dirty="0" smtClean="0">
                <a:solidFill>
                  <a:schemeClr val="tx1"/>
                </a:solidFill>
              </a:rPr>
              <a:t>(T1);		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</a:rPr>
              <a:t>타이머를 초기화시킴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	 while(</a:t>
            </a:r>
            <a:r>
              <a:rPr lang="en-US" altLang="ko-KR" dirty="0" err="1" smtClean="0">
                <a:solidFill>
                  <a:schemeClr val="tx1"/>
                </a:solidFill>
              </a:rPr>
              <a:t>nNxtButtonPressed</a:t>
            </a:r>
            <a:r>
              <a:rPr lang="en-US" altLang="ko-KR" dirty="0" smtClean="0">
                <a:solidFill>
                  <a:schemeClr val="tx1"/>
                </a:solidFill>
              </a:rPr>
              <a:t> == </a:t>
            </a:r>
            <a:r>
              <a:rPr lang="en-US" altLang="ko-KR" dirty="0" err="1" smtClean="0">
                <a:solidFill>
                  <a:schemeClr val="tx1"/>
                </a:solidFill>
              </a:rPr>
              <a:t>kEnterButton</a:t>
            </a:r>
            <a:r>
              <a:rPr lang="en-US" altLang="ko-KR" dirty="0" smtClean="0">
                <a:solidFill>
                  <a:schemeClr val="tx1"/>
                </a:solidFill>
              </a:rPr>
              <a:t>){}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				//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버튼이 한번만 눌리게 하는 코드	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	</a:t>
            </a:r>
            <a:r>
              <a:rPr lang="en-US" altLang="ko-KR" dirty="0" err="1" smtClean="0">
                <a:solidFill>
                  <a:schemeClr val="tx1"/>
                </a:solidFill>
              </a:rPr>
              <a:t>button_pressed</a:t>
            </a:r>
            <a:r>
              <a:rPr lang="en-US" altLang="ko-KR" dirty="0" smtClean="0">
                <a:solidFill>
                  <a:schemeClr val="tx1"/>
                </a:solidFill>
              </a:rPr>
              <a:t>++; </a:t>
            </a:r>
            <a:r>
              <a:rPr lang="en-US" altLang="ko-KR" sz="1200" dirty="0" smtClean="0">
                <a:solidFill>
                  <a:schemeClr val="tx1"/>
                </a:solidFill>
              </a:rPr>
              <a:t>// 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버튼이 눌린 횟수를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씩 추가한다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800" dirty="0" err="1" smtClean="0"/>
              <a:t>nxtDisplayTextLine</a:t>
            </a:r>
            <a:r>
              <a:rPr lang="en-US" altLang="ko-KR" sz="1800" dirty="0" smtClean="0"/>
              <a:t>(1,"%</a:t>
            </a:r>
            <a:r>
              <a:rPr lang="en-US" altLang="ko-KR" sz="1800" dirty="0" err="1" smtClean="0"/>
              <a:t>d",button_pressed</a:t>
            </a:r>
            <a:r>
              <a:rPr lang="en-US" altLang="ko-KR" sz="1800" dirty="0" smtClean="0"/>
              <a:t>); </a:t>
            </a:r>
            <a:r>
              <a:rPr lang="en-US" altLang="ko-KR" sz="1200" dirty="0" smtClean="0"/>
              <a:t>//LCD</a:t>
            </a:r>
            <a:r>
              <a:rPr lang="ko-KR" altLang="en-US" sz="1200" dirty="0" smtClean="0"/>
              <a:t>화면에 버튼이 </a:t>
            </a:r>
            <a:r>
              <a:rPr lang="ko-KR" altLang="en-US" sz="1200" dirty="0" err="1" smtClean="0"/>
              <a:t>몇번</a:t>
            </a:r>
            <a:r>
              <a:rPr lang="ko-KR" altLang="en-US" sz="1200" dirty="0" smtClean="0"/>
              <a:t> 눌렸는지 나타낸다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count = </a:t>
            </a:r>
            <a:r>
              <a:rPr lang="en-US" altLang="ko-KR" sz="1800" dirty="0" err="1" smtClean="0"/>
              <a:t>button_pressed</a:t>
            </a:r>
            <a:r>
              <a:rPr lang="en-US" altLang="ko-KR" sz="1800" dirty="0" smtClean="0"/>
              <a:t> / 2 ;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200" dirty="0" smtClean="0"/>
              <a:t>//count -&gt; </a:t>
            </a:r>
            <a:r>
              <a:rPr lang="ko-KR" altLang="en-US" sz="1200" dirty="0" smtClean="0"/>
              <a:t>전진과 후진을 하는 행동을 하는 횟수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형 변수로 부동소수점수가 될 경우 소수점 자리를 버린다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	for(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x = count; x &gt;0; x--){  </a:t>
            </a:r>
            <a:r>
              <a:rPr lang="en-US" altLang="ko-KR" sz="1200" dirty="0" smtClean="0"/>
              <a:t>//count</a:t>
            </a:r>
            <a:r>
              <a:rPr lang="ko-KR" altLang="en-US" sz="1200" dirty="0" smtClean="0"/>
              <a:t>수 만큼 전진과 후진을 반복</a:t>
            </a:r>
            <a:r>
              <a:rPr lang="ko-KR" altLang="en-US" sz="1800" dirty="0" smtClean="0"/>
              <a:t>	 </a:t>
            </a:r>
          </a:p>
          <a:p>
            <a:pPr marL="0" indent="0">
              <a:buNone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move();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if(</a:t>
            </a:r>
            <a:r>
              <a:rPr lang="en-US" altLang="ko-KR" sz="1800" dirty="0" err="1" smtClean="0"/>
              <a:t>button_pressed</a:t>
            </a:r>
            <a:r>
              <a:rPr lang="en-US" altLang="ko-KR" sz="1800" dirty="0" smtClean="0"/>
              <a:t> % 2 == 1</a:t>
            </a:r>
            <a:r>
              <a:rPr lang="en-US" altLang="ko-KR" sz="1200" dirty="0" smtClean="0"/>
              <a:t>){ //</a:t>
            </a:r>
            <a:r>
              <a:rPr lang="ko-KR" altLang="en-US" sz="1200" dirty="0" smtClean="0"/>
              <a:t>버튼 눌린 횟수가 홀수일 경우 한번 더 전진</a:t>
            </a:r>
          </a:p>
          <a:p>
            <a:pPr marL="0" indent="0">
              <a:buNone/>
            </a:pPr>
            <a:r>
              <a:rPr lang="ko-KR" altLang="en-US" sz="1800" dirty="0" smtClean="0"/>
              <a:t>	</a:t>
            </a:r>
            <a:r>
              <a:rPr lang="en-US" altLang="ko-KR" sz="1800" dirty="0" smtClean="0"/>
              <a:t>motor[</a:t>
            </a:r>
            <a:r>
              <a:rPr lang="en-US" altLang="ko-KR" sz="1800" dirty="0" err="1" smtClean="0"/>
              <a:t>motorA</a:t>
            </a:r>
            <a:r>
              <a:rPr lang="en-US" altLang="ko-KR" sz="1800" dirty="0" smtClean="0"/>
              <a:t>] = SPEED;</a:t>
            </a:r>
          </a:p>
          <a:p>
            <a:pPr marL="0" indent="0">
              <a:buNone/>
            </a:pPr>
            <a:r>
              <a:rPr lang="en-US" altLang="ko-KR" sz="1800" dirty="0" smtClean="0"/>
              <a:t>	motor[</a:t>
            </a:r>
            <a:r>
              <a:rPr lang="en-US" altLang="ko-KR" sz="1800" dirty="0" err="1" smtClean="0"/>
              <a:t>motorC</a:t>
            </a:r>
            <a:r>
              <a:rPr lang="en-US" altLang="ko-KR" sz="1800" dirty="0" smtClean="0"/>
              <a:t>] = SPEED;</a:t>
            </a:r>
          </a:p>
          <a:p>
            <a:pPr marL="0" indent="0">
              <a:buNone/>
            </a:pPr>
            <a:r>
              <a:rPr lang="en-US" altLang="ko-KR" sz="1800" dirty="0" smtClean="0"/>
              <a:t>	wait1Msec(TIME);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300" dirty="0" smtClean="0"/>
              <a:t>}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87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else if(</a:t>
            </a:r>
            <a:r>
              <a:rPr lang="en-US" altLang="ko-KR" sz="1800" dirty="0" err="1" smtClean="0"/>
              <a:t>button_pressed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% 2 == </a:t>
            </a:r>
            <a:r>
              <a:rPr lang="en-US" altLang="ko-KR" sz="1800" dirty="0" smtClean="0"/>
              <a:t>0){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//</a:t>
            </a:r>
            <a:r>
              <a:rPr lang="ko-KR" altLang="en-US" sz="1200" dirty="0" smtClean="0"/>
              <a:t>버튼 눌린 횟수가 홀수일 경우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800" dirty="0" smtClean="0"/>
              <a:t>void move(){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motor[</a:t>
            </a:r>
            <a:r>
              <a:rPr lang="en-US" altLang="ko-KR" sz="1800" dirty="0" err="1" smtClean="0"/>
              <a:t>motorA</a:t>
            </a:r>
            <a:r>
              <a:rPr lang="en-US" altLang="ko-KR" sz="1800" dirty="0" smtClean="0"/>
              <a:t>] = SPEED;</a:t>
            </a:r>
          </a:p>
          <a:p>
            <a:pPr marL="0" indent="0">
              <a:buNone/>
            </a:pPr>
            <a:r>
              <a:rPr lang="en-US" altLang="ko-KR" sz="1800" dirty="0" smtClean="0"/>
              <a:t>motor[</a:t>
            </a:r>
            <a:r>
              <a:rPr lang="en-US" altLang="ko-KR" sz="1800" dirty="0" err="1" smtClean="0"/>
              <a:t>motorC</a:t>
            </a:r>
            <a:r>
              <a:rPr lang="en-US" altLang="ko-KR" sz="1800" dirty="0" smtClean="0"/>
              <a:t>] = SPEED;	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motor[</a:t>
            </a:r>
            <a:r>
              <a:rPr lang="en-US" altLang="ko-KR" sz="1800" dirty="0" err="1" smtClean="0"/>
              <a:t>motorA</a:t>
            </a:r>
            <a:r>
              <a:rPr lang="en-US" altLang="ko-KR" sz="1800" dirty="0" smtClean="0"/>
              <a:t>] = -SPEED;</a:t>
            </a:r>
          </a:p>
          <a:p>
            <a:pPr marL="0" indent="0">
              <a:buNone/>
            </a:pPr>
            <a:r>
              <a:rPr lang="en-US" altLang="ko-KR" sz="1800" dirty="0" smtClean="0"/>
              <a:t>motor[</a:t>
            </a:r>
            <a:r>
              <a:rPr lang="en-US" altLang="ko-KR" sz="1800" dirty="0" err="1" smtClean="0"/>
              <a:t>motorC</a:t>
            </a:r>
            <a:r>
              <a:rPr lang="en-US" altLang="ko-KR" sz="1800" dirty="0" smtClean="0"/>
              <a:t>] = -SPEED;</a:t>
            </a:r>
          </a:p>
          <a:p>
            <a:pPr marL="0" indent="0">
              <a:buNone/>
            </a:pPr>
            <a:r>
              <a:rPr lang="en-US" altLang="ko-KR" sz="1800" dirty="0" smtClean="0"/>
              <a:t>wait1Msec(TIME);</a:t>
            </a:r>
          </a:p>
          <a:p>
            <a:pPr marL="0" indent="0">
              <a:buNone/>
            </a:pPr>
            <a:r>
              <a:rPr lang="en-US" altLang="ko-KR" sz="1800" dirty="0" smtClean="0"/>
              <a:t>} 	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148064" y="5805264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79712" y="5805264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True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84168" y="1340768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79912" y="299695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True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332656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Enter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버튼 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클릭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987824" y="1628800"/>
            <a:ext cx="2664296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초 대기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03848" y="3501008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문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수행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3059832" y="4941168"/>
            <a:ext cx="2520280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클릭 수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짝수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520" y="5661248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한번 전진 후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종료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5589240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종료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9" name="직선 화살표 연결선 18"/>
          <p:cNvCxnSpPr>
            <a:stCxn id="7" idx="2"/>
            <a:endCxn id="10" idx="0"/>
          </p:cNvCxnSpPr>
          <p:nvPr/>
        </p:nvCxnSpPr>
        <p:spPr>
          <a:xfrm>
            <a:off x="4319972" y="1124744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4319972" y="292494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2"/>
            <a:endCxn id="14" idx="0"/>
          </p:cNvCxnSpPr>
          <p:nvPr/>
        </p:nvCxnSpPr>
        <p:spPr>
          <a:xfrm>
            <a:off x="4319972" y="44371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4" idx="1"/>
            <a:endCxn id="16" idx="3"/>
          </p:cNvCxnSpPr>
          <p:nvPr/>
        </p:nvCxnSpPr>
        <p:spPr>
          <a:xfrm flipH="1">
            <a:off x="2123728" y="5553236"/>
            <a:ext cx="93610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3"/>
            <a:endCxn id="17" idx="1"/>
          </p:cNvCxnSpPr>
          <p:nvPr/>
        </p:nvCxnSpPr>
        <p:spPr>
          <a:xfrm>
            <a:off x="5580112" y="5553236"/>
            <a:ext cx="129614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427984" y="1340768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Button_Pressed</a:t>
            </a:r>
            <a:r>
              <a:rPr lang="en-US" altLang="ko-KR" sz="15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+1</a:t>
            </a:r>
            <a:endParaRPr lang="ko-KR" altLang="en-US" sz="15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>
            <a:stCxn id="10" idx="3"/>
            <a:endCxn id="7" idx="3"/>
          </p:cNvCxnSpPr>
          <p:nvPr/>
        </p:nvCxnSpPr>
        <p:spPr>
          <a:xfrm flipH="1" flipV="1">
            <a:off x="5292080" y="728700"/>
            <a:ext cx="360040" cy="1548172"/>
          </a:xfrm>
          <a:prstGeom prst="bentConnector3">
            <a:avLst>
              <a:gd name="adj1" fmla="val -2817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Mission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NXT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좌우 버튼으로 속도 조절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NXT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좌우 버튼으로 속도 조절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속도 및 지속시간은 임의로 선택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좌우 버튼 모두 세 번 이상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push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일 때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초간 정지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두번째</a:t>
            </a:r>
            <a:r>
              <a:rPr lang="ko-KR" altLang="en-US" dirty="0" smtClean="0"/>
              <a:t> 미션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Words>544</Words>
  <Application>Microsoft Office PowerPoint</Application>
  <PresentationFormat>화면 슬라이드 쇼(4:3)</PresentationFormat>
  <Paragraphs>240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HY강B</vt:lpstr>
      <vt:lpstr>HY동녘B</vt:lpstr>
      <vt:lpstr>HY목각파임B</vt:lpstr>
      <vt:lpstr>맑은 고딕</vt:lpstr>
      <vt:lpstr>Lucida Sans Unicode</vt:lpstr>
      <vt:lpstr>Verdana</vt:lpstr>
      <vt:lpstr>Wingdings 2</vt:lpstr>
      <vt:lpstr>Wingdings 3</vt:lpstr>
      <vt:lpstr>광장</vt:lpstr>
      <vt:lpstr>기초로봇공학실험  2주차 미션</vt:lpstr>
      <vt:lpstr>Mission 1</vt:lpstr>
      <vt:lpstr>첫번째 미션</vt:lpstr>
      <vt:lpstr>Source Code</vt:lpstr>
      <vt:lpstr>PowerPoint 프레젠테이션</vt:lpstr>
      <vt:lpstr>PowerPoint 프레젠테이션</vt:lpstr>
      <vt:lpstr>PowerPoint 프레젠테이션</vt:lpstr>
      <vt:lpstr>Mission 2</vt:lpstr>
      <vt:lpstr>두번째 미션</vt:lpstr>
      <vt:lpstr>Source Code</vt:lpstr>
      <vt:lpstr>Source Code</vt:lpstr>
      <vt:lpstr>Source Code</vt:lpstr>
      <vt:lpstr>PowerPoint 프레젠테이션</vt:lpstr>
      <vt:lpstr>Mission 3</vt:lpstr>
      <vt:lpstr>세번째 미션</vt:lpstr>
      <vt:lpstr>PowerPoint 프레젠테이션</vt:lpstr>
      <vt:lpstr>Source Code</vt:lpstr>
      <vt:lpstr>PowerPoint 프레젠테이션</vt:lpstr>
      <vt:lpstr>PowerPoint 프레젠테이션</vt:lpstr>
      <vt:lpstr>PowerPoint 프레젠테이션</vt:lpstr>
      <vt:lpstr>Discussion</vt:lpstr>
      <vt:lpstr>공통적인 문제점</vt:lpstr>
      <vt:lpstr>미션 1 문제점</vt:lpstr>
      <vt:lpstr>미션 2 문제점</vt:lpstr>
      <vt:lpstr>미션 3 문제점(1)</vt:lpstr>
      <vt:lpstr>미션 3 문제점(2)</vt:lpstr>
      <vt:lpstr>Q&amp;A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Y-Ro</dc:creator>
  <cp:lastModifiedBy>신혜영</cp:lastModifiedBy>
  <cp:revision>21</cp:revision>
  <dcterms:created xsi:type="dcterms:W3CDTF">2015-09-20T06:31:08Z</dcterms:created>
  <dcterms:modified xsi:type="dcterms:W3CDTF">2015-09-20T11:27:15Z</dcterms:modified>
</cp:coreProperties>
</file>