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3" r:id="rId2"/>
    <p:sldId id="257" r:id="rId3"/>
    <p:sldId id="256" r:id="rId4"/>
    <p:sldId id="258" r:id="rId5"/>
    <p:sldId id="266" r:id="rId6"/>
    <p:sldId id="273" r:id="rId7"/>
    <p:sldId id="259" r:id="rId8"/>
    <p:sldId id="260" r:id="rId9"/>
    <p:sldId id="267" r:id="rId10"/>
    <p:sldId id="272" r:id="rId11"/>
    <p:sldId id="261" r:id="rId12"/>
    <p:sldId id="262" r:id="rId13"/>
    <p:sldId id="274" r:id="rId14"/>
    <p:sldId id="268" r:id="rId15"/>
    <p:sldId id="269" r:id="rId16"/>
    <p:sldId id="264" r:id="rId17"/>
    <p:sldId id="265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혜영" initials="신" lastIdx="2" clrIdx="0">
    <p:extLst>
      <p:ext uri="{19B8F6BF-5375-455C-9EA6-DF929625EA0E}">
        <p15:presenceInfo xmlns:p15="http://schemas.microsoft.com/office/powerpoint/2012/main" userId="c94f403a4f3df4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73C0E-55F8-4D8E-BC10-CF01E192882B}" type="datetimeFigureOut">
              <a:rPr lang="ko-KR" altLang="en-US" smtClean="0"/>
              <a:t>2015-09-27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7DDF6-2F5A-4CB8-9FF2-9164AF379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776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7DDF6-2F5A-4CB8-9FF2-9164AF379FA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65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8817-6444-4EFE-A20D-1C20704CCD80}" type="datetimeFigureOut">
              <a:rPr lang="ko-KR" altLang="en-US" smtClean="0"/>
              <a:t>2015-09-27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3908-0C01-4E83-A549-FAA94E53C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8817-6444-4EFE-A20D-1C20704CCD80}" type="datetimeFigureOut">
              <a:rPr lang="ko-KR" altLang="en-US" smtClean="0"/>
              <a:t>2015-09-27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3908-0C01-4E83-A549-FAA94E53C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79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8817-6444-4EFE-A20D-1C20704CCD80}" type="datetimeFigureOut">
              <a:rPr lang="ko-KR" altLang="en-US" smtClean="0"/>
              <a:t>2015-09-27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3908-0C01-4E83-A549-FAA94E53C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90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8817-6444-4EFE-A20D-1C20704CCD80}" type="datetimeFigureOut">
              <a:rPr lang="ko-KR" altLang="en-US" smtClean="0"/>
              <a:t>2015-09-27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3908-0C01-4E83-A549-FAA94E53C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19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8817-6444-4EFE-A20D-1C20704CCD80}" type="datetimeFigureOut">
              <a:rPr lang="ko-KR" altLang="en-US" smtClean="0"/>
              <a:t>2015-09-27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3908-0C01-4E83-A549-FAA94E53C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8817-6444-4EFE-A20D-1C20704CCD80}" type="datetimeFigureOut">
              <a:rPr lang="ko-KR" altLang="en-US" smtClean="0"/>
              <a:t>2015-09-27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3908-0C01-4E83-A549-FAA94E53C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70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8817-6444-4EFE-A20D-1C20704CCD80}" type="datetimeFigureOut">
              <a:rPr lang="ko-KR" altLang="en-US" smtClean="0"/>
              <a:t>2015-09-27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3908-0C01-4E83-A549-FAA94E53C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74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8817-6444-4EFE-A20D-1C20704CCD80}" type="datetimeFigureOut">
              <a:rPr lang="ko-KR" altLang="en-US" smtClean="0"/>
              <a:t>2015-09-27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3908-0C01-4E83-A549-FAA94E53C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17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8817-6444-4EFE-A20D-1C20704CCD80}" type="datetimeFigureOut">
              <a:rPr lang="ko-KR" altLang="en-US" smtClean="0"/>
              <a:t>2015-09-27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3908-0C01-4E83-A549-FAA94E53C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56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8817-6444-4EFE-A20D-1C20704CCD80}" type="datetimeFigureOut">
              <a:rPr lang="ko-KR" altLang="en-US" smtClean="0"/>
              <a:t>2015-09-27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3908-0C01-4E83-A549-FAA94E53C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58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8817-6444-4EFE-A20D-1C20704CCD80}" type="datetimeFigureOut">
              <a:rPr lang="ko-KR" altLang="en-US" smtClean="0"/>
              <a:t>2015-09-27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3908-0C01-4E83-A549-FAA94E53C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64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C8817-6444-4EFE-A20D-1C20704CCD80}" type="datetimeFigureOut">
              <a:rPr lang="ko-KR" altLang="en-US" smtClean="0"/>
              <a:t>2015-09-27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63908-0C01-4E83-A549-FAA94E53C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23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5517232"/>
            <a:ext cx="9144000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339752" y="0"/>
            <a:ext cx="0" cy="5517232"/>
          </a:xfrm>
          <a:prstGeom prst="line">
            <a:avLst/>
          </a:prstGeom>
          <a:ln w="1270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259632" y="4653136"/>
            <a:ext cx="1080120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339752" y="3689640"/>
            <a:ext cx="5415137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7804685" y="3552892"/>
            <a:ext cx="273495" cy="273495"/>
          </a:xfrm>
          <a:prstGeom prst="ellipse">
            <a:avLst/>
          </a:prstGeom>
          <a:noFill/>
          <a:ln w="1270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  <a:latin typeface="Minion Pro SmBd" pitchFamily="18" charset="0"/>
            </a:endParaRPr>
          </a:p>
        </p:txBody>
      </p:sp>
      <p:sp>
        <p:nvSpPr>
          <p:cNvPr id="29" name="타원 28"/>
          <p:cNvSpPr/>
          <p:nvPr/>
        </p:nvSpPr>
        <p:spPr>
          <a:xfrm flipH="1">
            <a:off x="1122550" y="4581129"/>
            <a:ext cx="144014" cy="144014"/>
          </a:xfrm>
          <a:prstGeom prst="ellipse">
            <a:avLst/>
          </a:prstGeom>
          <a:noFill/>
          <a:ln w="635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  <a:latin typeface="Minion Pro SmBd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39752" y="2379837"/>
            <a:ext cx="68723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Bold ITC" pitchFamily="34" charset="0"/>
                <a:ea typeface="HY헤드라인M" pitchFamily="18" charset="-127"/>
              </a:rPr>
              <a:t>4</a:t>
            </a:r>
            <a:r>
              <a:rPr lang="ko-KR" altLang="en-US" sz="6600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Bold ITC" pitchFamily="34" charset="0"/>
                <a:ea typeface="HY헤드라인M" pitchFamily="18" charset="-127"/>
              </a:rPr>
              <a:t>주차 </a:t>
            </a:r>
            <a:r>
              <a:rPr lang="ko-KR" altLang="en-US" sz="6600" dirty="0" err="1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Bold ITC" pitchFamily="34" charset="0"/>
                <a:ea typeface="HY헤드라인M" pitchFamily="18" charset="-127"/>
              </a:rPr>
              <a:t>결과레포트</a:t>
            </a:r>
            <a:endParaRPr lang="ko-KR" altLang="en-US" sz="6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Eras Bold ITC" pitchFamily="34" charset="0"/>
              <a:ea typeface="HY헤드라인M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51920" y="3908024"/>
            <a:ext cx="5152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Bold ITC" pitchFamily="34" charset="0"/>
                <a:ea typeface="HY헤드라인M" pitchFamily="18" charset="-127"/>
              </a:rPr>
              <a:t>3</a:t>
            </a:r>
            <a:r>
              <a:rPr lang="ko-KR" alt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Bold ITC" pitchFamily="34" charset="0"/>
                <a:ea typeface="HY헤드라인M" pitchFamily="18" charset="-127"/>
              </a:rPr>
              <a:t>조</a:t>
            </a:r>
            <a:r>
              <a:rPr lang="en-US" altLang="ko-KR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Bold ITC" pitchFamily="34" charset="0"/>
                <a:ea typeface="HY헤드라인M" pitchFamily="18" charset="-127"/>
              </a:rPr>
              <a:t>: </a:t>
            </a:r>
            <a:r>
              <a:rPr lang="ko-KR" alt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Bold ITC" pitchFamily="34" charset="0"/>
                <a:ea typeface="HY헤드라인M" pitchFamily="18" charset="-127"/>
              </a:rPr>
              <a:t>신혜영</a:t>
            </a:r>
            <a:r>
              <a:rPr lang="en-US" altLang="ko-KR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Bold ITC" pitchFamily="34" charset="0"/>
                <a:ea typeface="HY헤드라인M" pitchFamily="18" charset="-127"/>
              </a:rPr>
              <a:t>, </a:t>
            </a:r>
            <a:r>
              <a:rPr lang="ko-KR" alt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Bold ITC" pitchFamily="34" charset="0"/>
                <a:ea typeface="HY헤드라인M" pitchFamily="18" charset="-127"/>
              </a:rPr>
              <a:t>조성익</a:t>
            </a:r>
            <a:r>
              <a:rPr lang="en-US" altLang="ko-KR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Bold ITC" pitchFamily="34" charset="0"/>
                <a:ea typeface="HY헤드라인M" pitchFamily="18" charset="-127"/>
              </a:rPr>
              <a:t>, </a:t>
            </a:r>
            <a:r>
              <a:rPr lang="ko-KR" alt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Bold ITC" pitchFamily="34" charset="0"/>
                <a:ea typeface="HY헤드라인M" pitchFamily="18" charset="-127"/>
              </a:rPr>
              <a:t>전재훈</a:t>
            </a:r>
            <a:r>
              <a:rPr lang="en-US" altLang="ko-KR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Bold ITC" pitchFamily="34" charset="0"/>
                <a:ea typeface="HY헤드라인M" pitchFamily="18" charset="-127"/>
              </a:rPr>
              <a:t>, </a:t>
            </a:r>
            <a:r>
              <a:rPr lang="ko-KR" alt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Bold ITC" pitchFamily="34" charset="0"/>
                <a:ea typeface="HY헤드라인M" pitchFamily="18" charset="-127"/>
              </a:rPr>
              <a:t>여태수</a:t>
            </a:r>
            <a:r>
              <a:rPr lang="en-US" altLang="ko-KR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Bold ITC" pitchFamily="34" charset="0"/>
                <a:ea typeface="HY헤드라인M" pitchFamily="18" charset="-127"/>
              </a:rPr>
              <a:t>, </a:t>
            </a:r>
            <a:r>
              <a:rPr lang="ko-KR" alt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Bold ITC" pitchFamily="34" charset="0"/>
                <a:ea typeface="HY헤드라인M" pitchFamily="18" charset="-127"/>
              </a:rPr>
              <a:t>이강산</a:t>
            </a:r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Eras Bold ITC" pitchFamily="34" charset="0"/>
              <a:ea typeface="HY헤드라인M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 flipH="1">
            <a:off x="7236296" y="5445225"/>
            <a:ext cx="144014" cy="144014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  <a:latin typeface="Minion Pro SmB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9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8463054" y="5517232"/>
            <a:ext cx="680946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3528" y="18864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Minion Pro SmBd" pitchFamily="18" charset="0"/>
              </a:rPr>
              <a:t>순서도</a:t>
            </a:r>
            <a:endParaRPr lang="ko-KR" altLang="en-US" sz="3200" dirty="0">
              <a:latin typeface="Minion Pro SmBd" pitchFamily="18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8487997" y="5485312"/>
            <a:ext cx="0" cy="896016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0" y="6354144"/>
            <a:ext cx="8487997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순서도: 대체 처리 1"/>
          <p:cNvSpPr/>
          <p:nvPr/>
        </p:nvSpPr>
        <p:spPr>
          <a:xfrm>
            <a:off x="3347864" y="206062"/>
            <a:ext cx="2664296" cy="567353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</a:t>
            </a:r>
            <a:endParaRPr lang="ko-KR" altLang="en-US" dirty="0"/>
          </a:p>
        </p:txBody>
      </p:sp>
      <p:sp>
        <p:nvSpPr>
          <p:cNvPr id="3" name="순서도: 판단 2"/>
          <p:cNvSpPr/>
          <p:nvPr/>
        </p:nvSpPr>
        <p:spPr>
          <a:xfrm>
            <a:off x="3360984" y="1295559"/>
            <a:ext cx="2664296" cy="1086322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번 터치센서가 눌렸는가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379052" y="2961664"/>
            <a:ext cx="2664296" cy="8074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전진 후 오른쪽 회전 후 전진</a:t>
            </a:r>
            <a:endParaRPr lang="ko-KR" altLang="en-US" dirty="0"/>
          </a:p>
        </p:txBody>
      </p:sp>
      <p:sp>
        <p:nvSpPr>
          <p:cNvPr id="6" name="순서도: 판단 5"/>
          <p:cNvSpPr/>
          <p:nvPr/>
        </p:nvSpPr>
        <p:spPr>
          <a:xfrm>
            <a:off x="3379052" y="4237553"/>
            <a:ext cx="2703810" cy="1007542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번 터치센서가 눌렸는가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7" name="순서도: 처리 6"/>
          <p:cNvSpPr/>
          <p:nvPr/>
        </p:nvSpPr>
        <p:spPr>
          <a:xfrm>
            <a:off x="3398809" y="5717096"/>
            <a:ext cx="2664296" cy="798513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정지</a:t>
            </a:r>
            <a:endParaRPr lang="ko-KR" altLang="en-US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4693132" y="798417"/>
            <a:ext cx="2473" cy="4434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4730957" y="3769088"/>
            <a:ext cx="14290" cy="4273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4745247" y="5245095"/>
            <a:ext cx="0" cy="39563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4677009" y="2435560"/>
            <a:ext cx="1305" cy="46910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3379052" y="2350644"/>
            <a:ext cx="1080120" cy="3354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True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963228" y="5245095"/>
            <a:ext cx="862139" cy="3354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True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53" name="직선 연결선 52"/>
          <p:cNvCxnSpPr>
            <a:stCxn id="3" idx="3"/>
          </p:cNvCxnSpPr>
          <p:nvPr/>
        </p:nvCxnSpPr>
        <p:spPr>
          <a:xfrm flipV="1">
            <a:off x="6025280" y="1836503"/>
            <a:ext cx="850976" cy="2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876256" y="1124744"/>
            <a:ext cx="0" cy="7117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4963228" y="1124744"/>
            <a:ext cx="19130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7086678" y="1404456"/>
            <a:ext cx="86409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False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71" name="직선 연결선 70"/>
          <p:cNvCxnSpPr/>
          <p:nvPr/>
        </p:nvCxnSpPr>
        <p:spPr>
          <a:xfrm>
            <a:off x="2218496" y="4719459"/>
            <a:ext cx="1129368" cy="218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V="1">
            <a:off x="2218496" y="4043890"/>
            <a:ext cx="0" cy="6755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2218496" y="4043890"/>
            <a:ext cx="2240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1181475" y="4237659"/>
            <a:ext cx="86409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False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2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5517232"/>
            <a:ext cx="8487997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7092280" y="2780928"/>
            <a:ext cx="0" cy="2736304"/>
          </a:xfrm>
          <a:prstGeom prst="line">
            <a:avLst/>
          </a:prstGeom>
          <a:ln w="1270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6372200" y="1340768"/>
            <a:ext cx="1440160" cy="1440160"/>
          </a:xfrm>
          <a:prstGeom prst="ellipse">
            <a:avLst/>
          </a:prstGeom>
          <a:noFill/>
          <a:ln w="2540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 smtClean="0">
                <a:solidFill>
                  <a:schemeClr val="tx1"/>
                </a:solidFill>
                <a:latin typeface="Minion Pro SmBd" pitchFamily="18" charset="0"/>
              </a:rPr>
              <a:t>3</a:t>
            </a:r>
            <a:endParaRPr lang="ko-KR" altLang="en-US" sz="5400" dirty="0">
              <a:solidFill>
                <a:schemeClr val="tx1"/>
              </a:solidFill>
              <a:latin typeface="Minion Pro SmBd" pitchFamily="18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012160" y="4653136"/>
            <a:ext cx="1080120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092280" y="3717032"/>
            <a:ext cx="1152128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8247130" y="3476164"/>
            <a:ext cx="481735" cy="481735"/>
          </a:xfrm>
          <a:prstGeom prst="ellipse">
            <a:avLst/>
          </a:prstGeom>
          <a:noFill/>
          <a:ln w="1270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  <a:latin typeface="Minion Pro SmBd" pitchFamily="18" charset="0"/>
            </a:endParaRPr>
          </a:p>
        </p:txBody>
      </p:sp>
      <p:sp>
        <p:nvSpPr>
          <p:cNvPr id="18" name="타원 17"/>
          <p:cNvSpPr/>
          <p:nvPr/>
        </p:nvSpPr>
        <p:spPr>
          <a:xfrm flipH="1">
            <a:off x="5875078" y="4581129"/>
            <a:ext cx="144014" cy="144014"/>
          </a:xfrm>
          <a:prstGeom prst="ellipse">
            <a:avLst/>
          </a:prstGeom>
          <a:noFill/>
          <a:ln w="635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  <a:latin typeface="Minion Pro SmBd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1560" y="4671647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Minion Pro SmBd" pitchFamily="18" charset="0"/>
              </a:rPr>
              <a:t>Discussion</a:t>
            </a:r>
            <a:endParaRPr lang="ko-KR" altLang="en-US" sz="3600" dirty="0">
              <a:latin typeface="Minion Pro SmBd" pitchFamily="18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8487997" y="5485312"/>
            <a:ext cx="0" cy="896016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8483370" y="6354144"/>
            <a:ext cx="669594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 flipH="1">
            <a:off x="434362" y="5445225"/>
            <a:ext cx="144014" cy="144014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  <a:latin typeface="Minion Pro SmBd" pitchFamily="18" charset="0"/>
            </a:endParaRPr>
          </a:p>
        </p:txBody>
      </p:sp>
      <p:sp>
        <p:nvSpPr>
          <p:cNvPr id="19" name="타원 18"/>
          <p:cNvSpPr/>
          <p:nvPr/>
        </p:nvSpPr>
        <p:spPr>
          <a:xfrm flipH="1">
            <a:off x="3520896" y="5445225"/>
            <a:ext cx="144014" cy="144014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  <a:latin typeface="Minion Pro SmB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73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8463054" y="5517232"/>
            <a:ext cx="680946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8487997" y="5485312"/>
            <a:ext cx="0" cy="896016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0" y="6354144"/>
            <a:ext cx="8487997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3528" y="188640"/>
            <a:ext cx="1407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Minion Pro SmBd" pitchFamily="18" charset="0"/>
              </a:rPr>
              <a:t>Mission 1</a:t>
            </a:r>
            <a:endParaRPr lang="ko-KR" altLang="en-US" sz="1100" dirty="0">
              <a:latin typeface="Minion Pro SmBd" pitchFamily="18" charset="0"/>
            </a:endParaRPr>
          </a:p>
        </p:txBody>
      </p:sp>
      <p:sp>
        <p:nvSpPr>
          <p:cNvPr id="2" name="순서도: 대체 처리 1"/>
          <p:cNvSpPr/>
          <p:nvPr/>
        </p:nvSpPr>
        <p:spPr>
          <a:xfrm>
            <a:off x="1922387" y="926924"/>
            <a:ext cx="5760640" cy="7200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If</a:t>
            </a:r>
            <a:r>
              <a:rPr lang="ko-KR" altLang="en-US" dirty="0" smtClean="0"/>
              <a:t>문 안에 터치센서를 한 개만 설정</a:t>
            </a:r>
            <a:endParaRPr lang="ko-KR" altLang="en-US" dirty="0"/>
          </a:p>
        </p:txBody>
      </p:sp>
      <p:sp>
        <p:nvSpPr>
          <p:cNvPr id="7" name="순서도: 대체 처리 6"/>
          <p:cNvSpPr/>
          <p:nvPr/>
        </p:nvSpPr>
        <p:spPr>
          <a:xfrm>
            <a:off x="1922387" y="2626983"/>
            <a:ext cx="5760640" cy="7200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오류 발생</a:t>
            </a:r>
            <a:endParaRPr lang="ko-KR" altLang="en-US"/>
          </a:p>
        </p:txBody>
      </p:sp>
      <p:sp>
        <p:nvSpPr>
          <p:cNvPr id="8" name="순서도: 대체 처리 7"/>
          <p:cNvSpPr/>
          <p:nvPr/>
        </p:nvSpPr>
        <p:spPr>
          <a:xfrm>
            <a:off x="1922387" y="4419857"/>
            <a:ext cx="5760640" cy="7200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터치센서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개를 모두 설정</a:t>
            </a:r>
            <a:endParaRPr lang="ko-KR" altLang="en-US" dirty="0"/>
          </a:p>
        </p:txBody>
      </p:sp>
      <p:sp>
        <p:nvSpPr>
          <p:cNvPr id="3" name="아래쪽 화살표 2"/>
          <p:cNvSpPr/>
          <p:nvPr/>
        </p:nvSpPr>
        <p:spPr>
          <a:xfrm>
            <a:off x="4622687" y="1823831"/>
            <a:ext cx="360040" cy="578617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4622687" y="3571599"/>
            <a:ext cx="360040" cy="61237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0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8463054" y="5517232"/>
            <a:ext cx="680946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2722" y="18864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Minion Pro SmBd" pitchFamily="18" charset="0"/>
              </a:rPr>
              <a:t>예시</a:t>
            </a:r>
            <a:endParaRPr lang="ko-KR" altLang="en-US" sz="3200" dirty="0">
              <a:latin typeface="Minion Pro SmBd" pitchFamily="18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8487997" y="5485312"/>
            <a:ext cx="0" cy="896016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0" y="6354144"/>
            <a:ext cx="8487997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9552" y="1052736"/>
            <a:ext cx="794844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task main(){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while(1</a:t>
            </a:r>
            <a:r>
              <a:rPr lang="en-US" altLang="ko-KR" dirty="0" smtClean="0"/>
              <a:t>){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smtClean="0"/>
              <a:t>if(</a:t>
            </a:r>
            <a:r>
              <a:rPr lang="en-US" altLang="ko-KR" dirty="0" err="1" smtClean="0"/>
              <a:t>SensorValue</a:t>
            </a:r>
            <a:r>
              <a:rPr lang="en-US" altLang="ko-KR" dirty="0" smtClean="0"/>
              <a:t>(touch1</a:t>
            </a:r>
            <a:r>
              <a:rPr lang="en-US" altLang="ko-KR" dirty="0"/>
              <a:t>)==1 &amp;&amp; </a:t>
            </a:r>
            <a:r>
              <a:rPr lang="en-US" altLang="ko-KR" dirty="0" err="1"/>
              <a:t>SensorValue</a:t>
            </a:r>
            <a:r>
              <a:rPr lang="en-US" altLang="ko-KR" dirty="0"/>
              <a:t>(touch2) ==0){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motor[</a:t>
            </a:r>
            <a:r>
              <a:rPr lang="en-US" altLang="ko-KR" dirty="0" err="1" smtClean="0"/>
              <a:t>motorA</a:t>
            </a:r>
            <a:r>
              <a:rPr lang="en-US" altLang="ko-KR" dirty="0"/>
              <a:t>] =50;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motor[</a:t>
            </a:r>
            <a:r>
              <a:rPr lang="en-US" altLang="ko-KR" dirty="0" err="1" smtClean="0"/>
              <a:t>motorC</a:t>
            </a:r>
            <a:r>
              <a:rPr lang="en-US" altLang="ko-KR" dirty="0"/>
              <a:t>] =0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	}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smtClean="0"/>
              <a:t>if(</a:t>
            </a:r>
            <a:r>
              <a:rPr lang="en-US" altLang="ko-KR" dirty="0" err="1" smtClean="0"/>
              <a:t>SensorValue</a:t>
            </a:r>
            <a:r>
              <a:rPr lang="en-US" altLang="ko-KR" dirty="0" smtClean="0"/>
              <a:t>(touch2</a:t>
            </a:r>
            <a:r>
              <a:rPr lang="en-US" altLang="ko-KR" dirty="0"/>
              <a:t>)==1 &amp;&amp; </a:t>
            </a:r>
            <a:r>
              <a:rPr lang="en-US" altLang="ko-KR" dirty="0" err="1"/>
              <a:t>SensorValue</a:t>
            </a:r>
            <a:r>
              <a:rPr lang="en-US" altLang="ko-KR" dirty="0"/>
              <a:t>(touch1) == 0){</a:t>
            </a:r>
          </a:p>
          <a:p>
            <a:r>
              <a:rPr lang="en-US" altLang="ko-KR" dirty="0"/>
              <a:t>					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motor[</a:t>
            </a:r>
            <a:r>
              <a:rPr lang="en-US" altLang="ko-KR" dirty="0" err="1" smtClean="0"/>
              <a:t>motorA</a:t>
            </a:r>
            <a:r>
              <a:rPr lang="en-US" altLang="ko-KR" dirty="0"/>
              <a:t>] =0;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motor[</a:t>
            </a:r>
            <a:r>
              <a:rPr lang="en-US" altLang="ko-KR" dirty="0" err="1" smtClean="0"/>
              <a:t>motorC</a:t>
            </a:r>
            <a:r>
              <a:rPr lang="en-US" altLang="ko-KR" dirty="0"/>
              <a:t>] =50;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/>
              <a:t>			</a:t>
            </a:r>
          </a:p>
          <a:p>
            <a:r>
              <a:rPr lang="en-US" altLang="ko-KR" sz="1600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726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8463054" y="5517232"/>
            <a:ext cx="680946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3528" y="188640"/>
            <a:ext cx="1407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Minion Pro SmBd" pitchFamily="18" charset="0"/>
              </a:rPr>
              <a:t>Mission 2</a:t>
            </a:r>
            <a:endParaRPr lang="ko-KR" altLang="en-US" sz="1100" dirty="0">
              <a:latin typeface="Minion Pro SmBd" pitchFamily="18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8487997" y="5485312"/>
            <a:ext cx="0" cy="896016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0" y="6354144"/>
            <a:ext cx="8487997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순서도: 대체 처리 5"/>
          <p:cNvSpPr/>
          <p:nvPr/>
        </p:nvSpPr>
        <p:spPr>
          <a:xfrm>
            <a:off x="1922387" y="926924"/>
            <a:ext cx="5760640" cy="7200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터치센서가 한 쪽만 눌림</a:t>
            </a:r>
            <a:endParaRPr lang="ko-KR" altLang="en-US" dirty="0"/>
          </a:p>
        </p:txBody>
      </p:sp>
      <p:sp>
        <p:nvSpPr>
          <p:cNvPr id="7" name="순서도: 대체 처리 6"/>
          <p:cNvSpPr/>
          <p:nvPr/>
        </p:nvSpPr>
        <p:spPr>
          <a:xfrm>
            <a:off x="1922387" y="2626691"/>
            <a:ext cx="5760640" cy="7200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터치센서가 눌린 뒤 앞으로 전진하여 상대편의 터치센서가 눌리게 함</a:t>
            </a:r>
            <a:endParaRPr lang="ko-KR" altLang="en-US" dirty="0"/>
          </a:p>
        </p:txBody>
      </p:sp>
      <p:sp>
        <p:nvSpPr>
          <p:cNvPr id="8" name="순서도: 대체 처리 7"/>
          <p:cNvSpPr/>
          <p:nvPr/>
        </p:nvSpPr>
        <p:spPr>
          <a:xfrm>
            <a:off x="1922387" y="4381106"/>
            <a:ext cx="5760640" cy="7200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오류 해결</a:t>
            </a:r>
            <a:endParaRPr lang="ko-KR" altLang="en-US" dirty="0"/>
          </a:p>
        </p:txBody>
      </p:sp>
      <p:sp>
        <p:nvSpPr>
          <p:cNvPr id="9" name="아래쪽 화살표 8"/>
          <p:cNvSpPr/>
          <p:nvPr/>
        </p:nvSpPr>
        <p:spPr>
          <a:xfrm>
            <a:off x="4622687" y="1823831"/>
            <a:ext cx="360040" cy="578617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4622687" y="3476663"/>
            <a:ext cx="360040" cy="578617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5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8463054" y="5517232"/>
            <a:ext cx="680946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3528" y="188640"/>
            <a:ext cx="1407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Minion Pro SmBd" pitchFamily="18" charset="0"/>
              </a:rPr>
              <a:t>Mission 2</a:t>
            </a:r>
            <a:endParaRPr lang="ko-KR" altLang="en-US" sz="1100" dirty="0">
              <a:latin typeface="Minion Pro SmBd" pitchFamily="18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8487997" y="5485312"/>
            <a:ext cx="0" cy="896016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0" y="6354144"/>
            <a:ext cx="8487997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순서도: 대체 처리 5"/>
          <p:cNvSpPr/>
          <p:nvPr/>
        </p:nvSpPr>
        <p:spPr>
          <a:xfrm>
            <a:off x="1922387" y="926924"/>
            <a:ext cx="5760640" cy="7200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멈추게 하는 터치센서가 눌려도 멈추지 않음</a:t>
            </a:r>
            <a:endParaRPr lang="ko-KR" altLang="en-US" dirty="0"/>
          </a:p>
        </p:txBody>
      </p:sp>
      <p:sp>
        <p:nvSpPr>
          <p:cNvPr id="7" name="순서도: 대체 처리 6"/>
          <p:cNvSpPr/>
          <p:nvPr/>
        </p:nvSpPr>
        <p:spPr>
          <a:xfrm>
            <a:off x="1939804" y="2697042"/>
            <a:ext cx="5760640" cy="7200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멈추게 하는 코드를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문에서 빠져 나와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 안에만 있게 소스코드 변경</a:t>
            </a:r>
            <a:endParaRPr lang="ko-KR" altLang="en-US" dirty="0"/>
          </a:p>
        </p:txBody>
      </p:sp>
      <p:sp>
        <p:nvSpPr>
          <p:cNvPr id="8" name="순서도: 대체 처리 7"/>
          <p:cNvSpPr/>
          <p:nvPr/>
        </p:nvSpPr>
        <p:spPr>
          <a:xfrm>
            <a:off x="1939804" y="4419029"/>
            <a:ext cx="5760640" cy="7200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오류 해결</a:t>
            </a:r>
            <a:endParaRPr lang="ko-KR" altLang="en-US" dirty="0"/>
          </a:p>
        </p:txBody>
      </p:sp>
      <p:sp>
        <p:nvSpPr>
          <p:cNvPr id="9" name="아래쪽 화살표 8"/>
          <p:cNvSpPr/>
          <p:nvPr/>
        </p:nvSpPr>
        <p:spPr>
          <a:xfrm>
            <a:off x="4622687" y="1869102"/>
            <a:ext cx="360040" cy="578617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4622687" y="3628767"/>
            <a:ext cx="360040" cy="578617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58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5517232"/>
            <a:ext cx="9144000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7092280" y="2780928"/>
            <a:ext cx="0" cy="2736304"/>
          </a:xfrm>
          <a:prstGeom prst="line">
            <a:avLst/>
          </a:prstGeom>
          <a:ln w="1270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6372200" y="1340768"/>
            <a:ext cx="1440160" cy="1440160"/>
          </a:xfrm>
          <a:prstGeom prst="ellipse">
            <a:avLst/>
          </a:prstGeom>
          <a:noFill/>
          <a:ln w="2540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  <a:latin typeface="Minion Pro SmBd" pitchFamily="18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012160" y="4653136"/>
            <a:ext cx="1080120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092280" y="3717032"/>
            <a:ext cx="1152128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8247130" y="3476164"/>
            <a:ext cx="481735" cy="481735"/>
          </a:xfrm>
          <a:prstGeom prst="ellipse">
            <a:avLst/>
          </a:prstGeom>
          <a:noFill/>
          <a:ln w="1270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  <a:latin typeface="Minion Pro SmBd" pitchFamily="18" charset="0"/>
            </a:endParaRPr>
          </a:p>
        </p:txBody>
      </p:sp>
      <p:sp>
        <p:nvSpPr>
          <p:cNvPr id="18" name="타원 17"/>
          <p:cNvSpPr/>
          <p:nvPr/>
        </p:nvSpPr>
        <p:spPr>
          <a:xfrm flipH="1">
            <a:off x="5875078" y="4581129"/>
            <a:ext cx="144014" cy="144014"/>
          </a:xfrm>
          <a:prstGeom prst="ellipse">
            <a:avLst/>
          </a:prstGeom>
          <a:noFill/>
          <a:ln w="635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  <a:latin typeface="Minion Pro SmBd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7544" y="3929861"/>
            <a:ext cx="263245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latin typeface="Minion Pro SmBd" pitchFamily="18" charset="0"/>
              </a:rPr>
              <a:t>Q&amp;A</a:t>
            </a:r>
            <a:endParaRPr lang="ko-KR" altLang="en-US" dirty="0">
              <a:latin typeface="Minion Pro SmBd" pitchFamily="18" charset="0"/>
            </a:endParaRPr>
          </a:p>
        </p:txBody>
      </p:sp>
      <p:sp>
        <p:nvSpPr>
          <p:cNvPr id="10" name="타원 9"/>
          <p:cNvSpPr/>
          <p:nvPr/>
        </p:nvSpPr>
        <p:spPr>
          <a:xfrm flipH="1">
            <a:off x="434362" y="5445225"/>
            <a:ext cx="144014" cy="144014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  <a:latin typeface="Minion Pro SmBd" pitchFamily="18" charset="0"/>
            </a:endParaRPr>
          </a:p>
        </p:txBody>
      </p:sp>
      <p:sp>
        <p:nvSpPr>
          <p:cNvPr id="13" name="타원 12"/>
          <p:cNvSpPr/>
          <p:nvPr/>
        </p:nvSpPr>
        <p:spPr>
          <a:xfrm flipH="1">
            <a:off x="3099996" y="5445225"/>
            <a:ext cx="144014" cy="144014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  <a:latin typeface="Minion Pro SmB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3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5517232"/>
            <a:ext cx="9144000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763688" y="2780928"/>
            <a:ext cx="0" cy="2736304"/>
          </a:xfrm>
          <a:prstGeom prst="line">
            <a:avLst/>
          </a:prstGeom>
          <a:ln w="1270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1043608" y="1340768"/>
            <a:ext cx="1440160" cy="1440160"/>
          </a:xfrm>
          <a:prstGeom prst="ellipse">
            <a:avLst/>
          </a:prstGeom>
          <a:noFill/>
          <a:ln w="2540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  <a:latin typeface="Minion Pro SmBd" pitchFamily="18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83568" y="4653136"/>
            <a:ext cx="1080120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763688" y="3717032"/>
            <a:ext cx="1152128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918538" y="3476164"/>
            <a:ext cx="481735" cy="481735"/>
          </a:xfrm>
          <a:prstGeom prst="ellipse">
            <a:avLst/>
          </a:prstGeom>
          <a:noFill/>
          <a:ln w="1270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  <a:latin typeface="Minion Pro SmBd" pitchFamily="18" charset="0"/>
            </a:endParaRPr>
          </a:p>
        </p:txBody>
      </p:sp>
      <p:sp>
        <p:nvSpPr>
          <p:cNvPr id="18" name="타원 17"/>
          <p:cNvSpPr/>
          <p:nvPr/>
        </p:nvSpPr>
        <p:spPr>
          <a:xfrm flipH="1">
            <a:off x="546486" y="4581129"/>
            <a:ext cx="144014" cy="144014"/>
          </a:xfrm>
          <a:prstGeom prst="ellipse">
            <a:avLst/>
          </a:prstGeom>
          <a:noFill/>
          <a:ln w="635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  <a:latin typeface="Minion Pro SmBd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20072" y="4437112"/>
            <a:ext cx="37620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atin typeface="Minion Pro SmBd" pitchFamily="18" charset="0"/>
              </a:rPr>
              <a:t>THANK YOU</a:t>
            </a:r>
            <a:endParaRPr lang="ko-KR" altLang="en-US" dirty="0">
              <a:latin typeface="Minion Pro SmBd" pitchFamily="18" charset="0"/>
            </a:endParaRPr>
          </a:p>
        </p:txBody>
      </p:sp>
      <p:sp>
        <p:nvSpPr>
          <p:cNvPr id="10" name="타원 9"/>
          <p:cNvSpPr/>
          <p:nvPr/>
        </p:nvSpPr>
        <p:spPr>
          <a:xfrm flipH="1">
            <a:off x="5013858" y="5445225"/>
            <a:ext cx="144014" cy="144014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  <a:latin typeface="Minion Pro SmBd" pitchFamily="18" charset="0"/>
            </a:endParaRPr>
          </a:p>
        </p:txBody>
      </p:sp>
      <p:sp>
        <p:nvSpPr>
          <p:cNvPr id="13" name="타원 12"/>
          <p:cNvSpPr/>
          <p:nvPr/>
        </p:nvSpPr>
        <p:spPr>
          <a:xfrm flipH="1">
            <a:off x="8838114" y="5445225"/>
            <a:ext cx="144014" cy="144014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  <a:latin typeface="Minion Pro SmB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96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5517232"/>
            <a:ext cx="9144000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851920" y="1340768"/>
            <a:ext cx="0" cy="4176464"/>
          </a:xfrm>
          <a:prstGeom prst="line">
            <a:avLst/>
          </a:prstGeom>
          <a:ln w="1270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771800" y="4957499"/>
            <a:ext cx="1080120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endCxn id="17" idx="2"/>
          </p:cNvCxnSpPr>
          <p:nvPr/>
        </p:nvCxnSpPr>
        <p:spPr>
          <a:xfrm>
            <a:off x="3921206" y="4653136"/>
            <a:ext cx="1154850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5076056" y="4412268"/>
            <a:ext cx="481735" cy="481735"/>
          </a:xfrm>
          <a:prstGeom prst="ellipse">
            <a:avLst/>
          </a:prstGeom>
          <a:noFill/>
          <a:ln w="12700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tx1"/>
                </a:solidFill>
                <a:latin typeface="Minion Pro SmBd" pitchFamily="18" charset="0"/>
              </a:rPr>
              <a:t>4</a:t>
            </a:r>
            <a:endParaRPr lang="ko-KR" altLang="en-US" sz="3600" dirty="0">
              <a:solidFill>
                <a:schemeClr val="tx1"/>
              </a:solidFill>
              <a:latin typeface="Minion Pro SmBd" pitchFamily="18" charset="0"/>
            </a:endParaRPr>
          </a:p>
        </p:txBody>
      </p:sp>
      <p:sp>
        <p:nvSpPr>
          <p:cNvPr id="18" name="타원 17"/>
          <p:cNvSpPr/>
          <p:nvPr/>
        </p:nvSpPr>
        <p:spPr>
          <a:xfrm flipH="1">
            <a:off x="2634718" y="4885492"/>
            <a:ext cx="144014" cy="144014"/>
          </a:xfrm>
          <a:prstGeom prst="ellipse">
            <a:avLst/>
          </a:prstGeom>
          <a:noFill/>
          <a:ln w="635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  <a:latin typeface="Minion Pro SmBd" pitchFamily="18" charset="0"/>
            </a:endParaRPr>
          </a:p>
        </p:txBody>
      </p:sp>
      <p:cxnSp>
        <p:nvCxnSpPr>
          <p:cNvPr id="14" name="직선 연결선 13"/>
          <p:cNvCxnSpPr>
            <a:endCxn id="16" idx="2"/>
          </p:cNvCxnSpPr>
          <p:nvPr/>
        </p:nvCxnSpPr>
        <p:spPr>
          <a:xfrm>
            <a:off x="3896634" y="3696634"/>
            <a:ext cx="1181745" cy="1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5078379" y="3455767"/>
            <a:ext cx="481735" cy="481735"/>
          </a:xfrm>
          <a:prstGeom prst="ellipse">
            <a:avLst/>
          </a:prstGeom>
          <a:noFill/>
          <a:ln w="12700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tx1"/>
                </a:solidFill>
                <a:latin typeface="Minion Pro SmBd" pitchFamily="18" charset="0"/>
              </a:rPr>
              <a:t>3</a:t>
            </a:r>
            <a:endParaRPr lang="ko-KR" altLang="en-US" sz="3600" dirty="0">
              <a:solidFill>
                <a:schemeClr val="tx1"/>
              </a:solidFill>
              <a:latin typeface="Minion Pro SmBd" pitchFamily="18" charset="0"/>
            </a:endParaRPr>
          </a:p>
        </p:txBody>
      </p:sp>
      <p:cxnSp>
        <p:nvCxnSpPr>
          <p:cNvPr id="19" name="직선 연결선 18"/>
          <p:cNvCxnSpPr>
            <a:endCxn id="21" idx="2"/>
          </p:cNvCxnSpPr>
          <p:nvPr/>
        </p:nvCxnSpPr>
        <p:spPr>
          <a:xfrm>
            <a:off x="3896635" y="2733764"/>
            <a:ext cx="1154850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5051485" y="2492896"/>
            <a:ext cx="481735" cy="481735"/>
          </a:xfrm>
          <a:prstGeom prst="ellipse">
            <a:avLst/>
          </a:prstGeom>
          <a:noFill/>
          <a:ln w="12700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tx1"/>
                </a:solidFill>
                <a:latin typeface="Minion Pro SmBd" pitchFamily="18" charset="0"/>
              </a:rPr>
              <a:t>2</a:t>
            </a:r>
            <a:endParaRPr lang="ko-KR" altLang="en-US" sz="3600" dirty="0">
              <a:solidFill>
                <a:schemeClr val="tx1"/>
              </a:solidFill>
              <a:latin typeface="Minion Pro SmBd" pitchFamily="18" charset="0"/>
            </a:endParaRPr>
          </a:p>
        </p:txBody>
      </p:sp>
      <p:cxnSp>
        <p:nvCxnSpPr>
          <p:cNvPr id="22" name="직선 연결선 21"/>
          <p:cNvCxnSpPr>
            <a:endCxn id="23" idx="2"/>
          </p:cNvCxnSpPr>
          <p:nvPr/>
        </p:nvCxnSpPr>
        <p:spPr>
          <a:xfrm>
            <a:off x="3896634" y="1747973"/>
            <a:ext cx="1154850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5051484" y="1507105"/>
            <a:ext cx="481735" cy="481735"/>
          </a:xfrm>
          <a:prstGeom prst="ellipse">
            <a:avLst/>
          </a:prstGeom>
          <a:noFill/>
          <a:ln w="12700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tx1"/>
                </a:solidFill>
                <a:latin typeface="Minion Pro SmBd" pitchFamily="18" charset="0"/>
              </a:rPr>
              <a:t>1</a:t>
            </a:r>
            <a:endParaRPr lang="ko-KR" altLang="en-US" sz="3600" dirty="0">
              <a:solidFill>
                <a:schemeClr val="tx1"/>
              </a:solidFill>
              <a:latin typeface="Minion Pro SmBd" pitchFamily="18" charset="0"/>
            </a:endParaRPr>
          </a:p>
        </p:txBody>
      </p:sp>
      <p:sp>
        <p:nvSpPr>
          <p:cNvPr id="24" name="타원 23"/>
          <p:cNvSpPr/>
          <p:nvPr/>
        </p:nvSpPr>
        <p:spPr>
          <a:xfrm flipH="1">
            <a:off x="3677998" y="1012309"/>
            <a:ext cx="347844" cy="347844"/>
          </a:xfrm>
          <a:prstGeom prst="ellipse">
            <a:avLst/>
          </a:prstGeom>
          <a:noFill/>
          <a:ln w="635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  <a:latin typeface="Minion Pro SmBd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7544" y="404664"/>
            <a:ext cx="21082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chemeClr val="accent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I</a:t>
            </a:r>
            <a:r>
              <a:rPr lang="en-US" altLang="ko-KR" sz="6000" dirty="0" smtClean="0">
                <a:latin typeface="HY헤드라인M" pitchFamily="18" charset="-127"/>
                <a:ea typeface="HY헤드라인M" pitchFamily="18" charset="-127"/>
              </a:rPr>
              <a:t>NDEX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96136" y="1486362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HY헤드라인M" pitchFamily="18" charset="-127"/>
                <a:ea typeface="HY헤드라인M" pitchFamily="18" charset="-127"/>
              </a:rPr>
              <a:t>Mission 1</a:t>
            </a:r>
            <a:endParaRPr lang="ko-KR" altLang="en-US" sz="32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96136" y="2420585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HY헤드라인M" pitchFamily="18" charset="-127"/>
                <a:ea typeface="HY헤드라인M" pitchFamily="18" charset="-127"/>
              </a:rPr>
              <a:t>Mission 2</a:t>
            </a:r>
            <a:endParaRPr lang="ko-KR" altLang="en-US" sz="32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96136" y="3371818"/>
            <a:ext cx="2592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HY헤드라인M" pitchFamily="18" charset="-127"/>
                <a:ea typeface="HY헤드라인M" pitchFamily="18" charset="-127"/>
              </a:rPr>
              <a:t>Discussion</a:t>
            </a:r>
            <a:endParaRPr lang="ko-KR" altLang="en-US" sz="32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 flipH="1">
            <a:off x="7569378" y="5445225"/>
            <a:ext cx="144014" cy="144014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  <a:latin typeface="Minion Pro SmBd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96136" y="4287434"/>
            <a:ext cx="918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HY헤드라인M" pitchFamily="18" charset="-127"/>
                <a:ea typeface="HY헤드라인M" pitchFamily="18" charset="-127"/>
              </a:rPr>
              <a:t>Q&amp;A</a:t>
            </a:r>
            <a:endParaRPr lang="ko-KR" altLang="en-US" sz="3200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808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5517232"/>
            <a:ext cx="8487997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7092280" y="2780928"/>
            <a:ext cx="0" cy="2736304"/>
          </a:xfrm>
          <a:prstGeom prst="line">
            <a:avLst/>
          </a:prstGeom>
          <a:ln w="1270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6372200" y="1340768"/>
            <a:ext cx="1440160" cy="1440160"/>
          </a:xfrm>
          <a:prstGeom prst="ellipse">
            <a:avLst/>
          </a:prstGeom>
          <a:noFill/>
          <a:ln w="2540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chemeClr val="tx1"/>
                </a:solidFill>
                <a:latin typeface="Minion Pro SmBd" pitchFamily="18" charset="0"/>
              </a:rPr>
              <a:t>1</a:t>
            </a:r>
            <a:endParaRPr lang="ko-KR" altLang="en-US" sz="5400" dirty="0">
              <a:solidFill>
                <a:schemeClr val="tx1"/>
              </a:solidFill>
              <a:latin typeface="Minion Pro SmBd" pitchFamily="18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012160" y="4653136"/>
            <a:ext cx="1080120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092280" y="3717032"/>
            <a:ext cx="1152128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8247130" y="3476164"/>
            <a:ext cx="481735" cy="481735"/>
          </a:xfrm>
          <a:prstGeom prst="ellipse">
            <a:avLst/>
          </a:prstGeom>
          <a:noFill/>
          <a:ln w="1270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  <a:latin typeface="Minion Pro SmBd" pitchFamily="18" charset="0"/>
            </a:endParaRPr>
          </a:p>
        </p:txBody>
      </p:sp>
      <p:sp>
        <p:nvSpPr>
          <p:cNvPr id="18" name="타원 17"/>
          <p:cNvSpPr/>
          <p:nvPr/>
        </p:nvSpPr>
        <p:spPr>
          <a:xfrm flipH="1">
            <a:off x="5875078" y="4581129"/>
            <a:ext cx="144014" cy="144014"/>
          </a:xfrm>
          <a:prstGeom prst="ellipse">
            <a:avLst/>
          </a:prstGeom>
          <a:noFill/>
          <a:ln w="635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  <a:latin typeface="Minion Pro SmBd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1560" y="4671647"/>
            <a:ext cx="22252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Minion Pro SmBd" pitchFamily="18" charset="0"/>
              </a:rPr>
              <a:t>Mission 1</a:t>
            </a:r>
            <a:endParaRPr lang="ko-KR" altLang="en-US" dirty="0">
              <a:latin typeface="Minion Pro SmBd" pitchFamily="18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8487997" y="5485312"/>
            <a:ext cx="0" cy="896016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8483370" y="6354144"/>
            <a:ext cx="669594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 flipH="1">
            <a:off x="434362" y="5445225"/>
            <a:ext cx="144014" cy="144014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  <a:latin typeface="Minion Pro SmBd" pitchFamily="18" charset="0"/>
            </a:endParaRPr>
          </a:p>
        </p:txBody>
      </p:sp>
      <p:sp>
        <p:nvSpPr>
          <p:cNvPr id="22" name="타원 21"/>
          <p:cNvSpPr/>
          <p:nvPr/>
        </p:nvSpPr>
        <p:spPr>
          <a:xfrm flipH="1">
            <a:off x="3520896" y="5445225"/>
            <a:ext cx="144014" cy="144014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  <a:latin typeface="Minion Pro SmB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39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8463054" y="5517232"/>
            <a:ext cx="680946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3528" y="188640"/>
            <a:ext cx="2294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Minion Pro SmBd" pitchFamily="18" charset="0"/>
              </a:rPr>
              <a:t>Source Code</a:t>
            </a:r>
            <a:endParaRPr lang="ko-KR" altLang="en-US" sz="3200" dirty="0">
              <a:latin typeface="Minion Pro SmBd" pitchFamily="18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8487997" y="5485312"/>
            <a:ext cx="0" cy="896016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0" y="6354144"/>
            <a:ext cx="8487997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9552" y="1052736"/>
            <a:ext cx="794844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task main(){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while(1</a:t>
            </a:r>
            <a:r>
              <a:rPr lang="en-US" altLang="ko-KR" dirty="0" smtClean="0"/>
              <a:t>){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smtClean="0"/>
              <a:t>if(</a:t>
            </a:r>
            <a:r>
              <a:rPr lang="en-US" altLang="ko-KR" dirty="0" err="1" smtClean="0"/>
              <a:t>SensorValue</a:t>
            </a:r>
            <a:r>
              <a:rPr lang="en-US" altLang="ko-KR" dirty="0" smtClean="0"/>
              <a:t>(touch1</a:t>
            </a:r>
            <a:r>
              <a:rPr lang="en-US" altLang="ko-KR" dirty="0"/>
              <a:t>)==1 &amp;&amp; </a:t>
            </a:r>
            <a:r>
              <a:rPr lang="en-US" altLang="ko-KR" dirty="0" err="1"/>
              <a:t>SensorValue</a:t>
            </a:r>
            <a:r>
              <a:rPr lang="en-US" altLang="ko-KR" dirty="0"/>
              <a:t>(touch2) ==0){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motor[</a:t>
            </a:r>
            <a:r>
              <a:rPr lang="en-US" altLang="ko-KR" dirty="0" err="1" smtClean="0"/>
              <a:t>motorA</a:t>
            </a:r>
            <a:r>
              <a:rPr lang="en-US" altLang="ko-KR" dirty="0"/>
              <a:t>] =50;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motor[</a:t>
            </a:r>
            <a:r>
              <a:rPr lang="en-US" altLang="ko-KR" dirty="0" err="1" smtClean="0"/>
              <a:t>motorC</a:t>
            </a:r>
            <a:r>
              <a:rPr lang="en-US" altLang="ko-KR" dirty="0"/>
              <a:t>] =0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	}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smtClean="0"/>
              <a:t>if(</a:t>
            </a:r>
            <a:r>
              <a:rPr lang="en-US" altLang="ko-KR" dirty="0" err="1" smtClean="0"/>
              <a:t>SensorValue</a:t>
            </a:r>
            <a:r>
              <a:rPr lang="en-US" altLang="ko-KR" dirty="0" smtClean="0"/>
              <a:t>(touch2</a:t>
            </a:r>
            <a:r>
              <a:rPr lang="en-US" altLang="ko-KR" dirty="0"/>
              <a:t>)==1 &amp;&amp; </a:t>
            </a:r>
            <a:r>
              <a:rPr lang="en-US" altLang="ko-KR" dirty="0" err="1"/>
              <a:t>SensorValue</a:t>
            </a:r>
            <a:r>
              <a:rPr lang="en-US" altLang="ko-KR" dirty="0"/>
              <a:t>(touch1) == 0){</a:t>
            </a:r>
          </a:p>
          <a:p>
            <a:r>
              <a:rPr lang="en-US" altLang="ko-KR" dirty="0"/>
              <a:t>					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motor[</a:t>
            </a:r>
            <a:r>
              <a:rPr lang="en-US" altLang="ko-KR" dirty="0" err="1" smtClean="0"/>
              <a:t>motorA</a:t>
            </a:r>
            <a:r>
              <a:rPr lang="en-US" altLang="ko-KR" dirty="0"/>
              <a:t>] =0;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motor[</a:t>
            </a:r>
            <a:r>
              <a:rPr lang="en-US" altLang="ko-KR" dirty="0" err="1" smtClean="0"/>
              <a:t>motorC</a:t>
            </a:r>
            <a:r>
              <a:rPr lang="en-US" altLang="ko-KR" dirty="0"/>
              <a:t>] =50;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/>
              <a:t>			</a:t>
            </a:r>
          </a:p>
          <a:p>
            <a:r>
              <a:rPr lang="en-US" altLang="ko-KR" sz="1600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249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8463054" y="5517232"/>
            <a:ext cx="680946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3528" y="188640"/>
            <a:ext cx="2294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Minion Pro SmBd" pitchFamily="18" charset="0"/>
              </a:rPr>
              <a:t>Source Code</a:t>
            </a:r>
            <a:endParaRPr lang="ko-KR" altLang="en-US" sz="3200" dirty="0">
              <a:latin typeface="Minion Pro SmBd" pitchFamily="18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8487997" y="5485312"/>
            <a:ext cx="0" cy="896016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0" y="6354144"/>
            <a:ext cx="8487997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9592" y="1196752"/>
            <a:ext cx="74168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	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if(</a:t>
            </a:r>
            <a:r>
              <a:rPr lang="en-US" altLang="ko-KR" dirty="0" err="1" smtClean="0"/>
              <a:t>SensorValue</a:t>
            </a:r>
            <a:r>
              <a:rPr lang="en-US" altLang="ko-KR" dirty="0" smtClean="0"/>
              <a:t>(touch1</a:t>
            </a:r>
            <a:r>
              <a:rPr lang="en-US" altLang="ko-KR" dirty="0"/>
              <a:t>)==0 &amp;&amp; </a:t>
            </a:r>
            <a:r>
              <a:rPr lang="en-US" altLang="ko-KR" dirty="0" err="1"/>
              <a:t>SensorValue</a:t>
            </a:r>
            <a:r>
              <a:rPr lang="en-US" altLang="ko-KR" dirty="0"/>
              <a:t>(touch2)==0){</a:t>
            </a:r>
          </a:p>
          <a:p>
            <a:r>
              <a:rPr lang="en-US" altLang="ko-KR" dirty="0"/>
              <a:t>		motor[</a:t>
            </a:r>
            <a:r>
              <a:rPr lang="en-US" altLang="ko-KR" dirty="0" err="1"/>
              <a:t>motorA</a:t>
            </a:r>
            <a:r>
              <a:rPr lang="en-US" altLang="ko-KR" dirty="0"/>
              <a:t>] =-50;</a:t>
            </a:r>
          </a:p>
          <a:p>
            <a:r>
              <a:rPr lang="en-US" altLang="ko-KR" dirty="0"/>
              <a:t>		motor[</a:t>
            </a:r>
            <a:r>
              <a:rPr lang="en-US" altLang="ko-KR" dirty="0" err="1"/>
              <a:t>motorC</a:t>
            </a:r>
            <a:r>
              <a:rPr lang="en-US" altLang="ko-KR" dirty="0"/>
              <a:t>] =-50;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}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smtClean="0"/>
              <a:t>If(</a:t>
            </a:r>
            <a:r>
              <a:rPr lang="en-US" altLang="ko-KR" dirty="0" err="1" smtClean="0"/>
              <a:t>SensorValue</a:t>
            </a:r>
            <a:r>
              <a:rPr lang="en-US" altLang="ko-KR" dirty="0" smtClean="0"/>
              <a:t>(touch1</a:t>
            </a:r>
            <a:r>
              <a:rPr lang="en-US" altLang="ko-KR" dirty="0"/>
              <a:t>) ==1 &amp;&amp; </a:t>
            </a:r>
            <a:r>
              <a:rPr lang="en-US" altLang="ko-KR" dirty="0" err="1"/>
              <a:t>SensorValue</a:t>
            </a:r>
            <a:r>
              <a:rPr lang="en-US" altLang="ko-KR" dirty="0"/>
              <a:t>(touch2) == 1){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motor[</a:t>
            </a:r>
            <a:r>
              <a:rPr lang="en-US" altLang="ko-KR" dirty="0" err="1" smtClean="0"/>
              <a:t>motorA</a:t>
            </a:r>
            <a:r>
              <a:rPr lang="en-US" altLang="ko-KR" dirty="0"/>
              <a:t>] =50;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motor[</a:t>
            </a:r>
            <a:r>
              <a:rPr lang="en-US" altLang="ko-KR" dirty="0" err="1" smtClean="0"/>
              <a:t>motorC</a:t>
            </a:r>
            <a:r>
              <a:rPr lang="en-US" altLang="ko-KR" dirty="0"/>
              <a:t>] =50;</a:t>
            </a:r>
          </a:p>
          <a:p>
            <a:r>
              <a:rPr lang="en-US" altLang="ko-KR" dirty="0"/>
              <a:t>					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}</a:t>
            </a:r>
            <a:r>
              <a:rPr lang="en-US" altLang="ko-KR" dirty="0"/>
              <a:t>		</a:t>
            </a:r>
          </a:p>
          <a:p>
            <a:r>
              <a:rPr lang="en-US" altLang="ko-KR" dirty="0" smtClean="0"/>
              <a:t>	}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/>
              <a:t>					</a:t>
            </a:r>
          </a:p>
          <a:p>
            <a:r>
              <a:rPr lang="en-US" altLang="ko-KR" dirty="0"/>
              <a:t>					</a:t>
            </a:r>
          </a:p>
          <a:p>
            <a:r>
              <a:rPr lang="en-US" altLang="ko-KR" dirty="0"/>
              <a:t>			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	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051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8463054" y="5517232"/>
            <a:ext cx="680946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3528" y="18864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Minion Pro SmBd" pitchFamily="18" charset="0"/>
              </a:rPr>
              <a:t>순서도</a:t>
            </a:r>
            <a:endParaRPr lang="ko-KR" altLang="en-US" sz="2800" dirty="0">
              <a:latin typeface="Minion Pro SmBd" pitchFamily="18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8487997" y="5485312"/>
            <a:ext cx="0" cy="896016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0" y="6354144"/>
            <a:ext cx="8487997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순서도: 대체 처리 1"/>
          <p:cNvSpPr/>
          <p:nvPr/>
        </p:nvSpPr>
        <p:spPr>
          <a:xfrm>
            <a:off x="2987824" y="196608"/>
            <a:ext cx="3312368" cy="720080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</a:t>
            </a:r>
            <a:endParaRPr lang="ko-KR" altLang="en-US" dirty="0"/>
          </a:p>
        </p:txBody>
      </p:sp>
      <p:sp>
        <p:nvSpPr>
          <p:cNvPr id="3" name="순서도: 판단 2"/>
          <p:cNvSpPr/>
          <p:nvPr/>
        </p:nvSpPr>
        <p:spPr>
          <a:xfrm>
            <a:off x="2987824" y="1629068"/>
            <a:ext cx="3312368" cy="1152128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터치센서 </a:t>
            </a:r>
            <a:r>
              <a:rPr lang="en-US" altLang="ko-KR" dirty="0" smtClean="0"/>
              <a:t>1 </a:t>
            </a:r>
          </a:p>
          <a:p>
            <a:pPr algn="ctr"/>
            <a:r>
              <a:rPr lang="ko-KR" altLang="en-US" dirty="0" smtClean="0"/>
              <a:t>터치센서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순서도: 처리 13"/>
          <p:cNvSpPr/>
          <p:nvPr/>
        </p:nvSpPr>
        <p:spPr>
          <a:xfrm>
            <a:off x="707741" y="3473617"/>
            <a:ext cx="1607604" cy="588388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전진</a:t>
            </a:r>
            <a:endParaRPr lang="ko-KR" altLang="en-US" dirty="0"/>
          </a:p>
        </p:txBody>
      </p:sp>
      <p:sp>
        <p:nvSpPr>
          <p:cNvPr id="18" name="순서도: 처리 17"/>
          <p:cNvSpPr/>
          <p:nvPr/>
        </p:nvSpPr>
        <p:spPr>
          <a:xfrm>
            <a:off x="4933019" y="3493577"/>
            <a:ext cx="1607604" cy="588388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우회전</a:t>
            </a:r>
            <a:endParaRPr lang="ko-KR" altLang="en-US" dirty="0"/>
          </a:p>
        </p:txBody>
      </p:sp>
      <p:sp>
        <p:nvSpPr>
          <p:cNvPr id="19" name="순서도: 처리 18"/>
          <p:cNvSpPr/>
          <p:nvPr/>
        </p:nvSpPr>
        <p:spPr>
          <a:xfrm>
            <a:off x="2820380" y="3493577"/>
            <a:ext cx="1607604" cy="588388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좌회전</a:t>
            </a:r>
            <a:endParaRPr lang="ko-KR" altLang="en-US" dirty="0"/>
          </a:p>
        </p:txBody>
      </p:sp>
      <p:sp>
        <p:nvSpPr>
          <p:cNvPr id="21" name="순서도: 처리 20"/>
          <p:cNvSpPr/>
          <p:nvPr/>
        </p:nvSpPr>
        <p:spPr>
          <a:xfrm>
            <a:off x="7045658" y="3498561"/>
            <a:ext cx="1607604" cy="588388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후진</a:t>
            </a:r>
            <a:endParaRPr lang="ko-KR" altLang="en-US" dirty="0"/>
          </a:p>
        </p:txBody>
      </p:sp>
      <p:cxnSp>
        <p:nvCxnSpPr>
          <p:cNvPr id="22" name="직선 화살표 연결선 21"/>
          <p:cNvCxnSpPr>
            <a:stCxn id="2" idx="2"/>
            <a:endCxn id="3" idx="0"/>
          </p:cNvCxnSpPr>
          <p:nvPr/>
        </p:nvCxnSpPr>
        <p:spPr>
          <a:xfrm>
            <a:off x="4644008" y="916688"/>
            <a:ext cx="0" cy="7123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3" idx="2"/>
          </p:cNvCxnSpPr>
          <p:nvPr/>
        </p:nvCxnSpPr>
        <p:spPr>
          <a:xfrm>
            <a:off x="4644008" y="2781196"/>
            <a:ext cx="0" cy="287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511543" y="3068670"/>
            <a:ext cx="6337917" cy="96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14" idx="0"/>
          </p:cNvCxnSpPr>
          <p:nvPr/>
        </p:nvCxnSpPr>
        <p:spPr>
          <a:xfrm>
            <a:off x="1511543" y="3071896"/>
            <a:ext cx="0" cy="4017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21" idx="0"/>
          </p:cNvCxnSpPr>
          <p:nvPr/>
        </p:nvCxnSpPr>
        <p:spPr>
          <a:xfrm>
            <a:off x="7849460" y="3078348"/>
            <a:ext cx="0" cy="420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5736821" y="3068670"/>
            <a:ext cx="0" cy="4017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3605603" y="3101233"/>
            <a:ext cx="0" cy="4017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511542" y="4477009"/>
            <a:ext cx="6337917" cy="96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14" idx="2"/>
          </p:cNvCxnSpPr>
          <p:nvPr/>
        </p:nvCxnSpPr>
        <p:spPr>
          <a:xfrm flipH="1">
            <a:off x="1511542" y="4062005"/>
            <a:ext cx="1" cy="4246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3636745" y="4095066"/>
            <a:ext cx="1" cy="4246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7877942" y="4095066"/>
            <a:ext cx="1" cy="4246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5761948" y="4095066"/>
            <a:ext cx="1" cy="4246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4680500" y="4519748"/>
            <a:ext cx="0" cy="6374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4644008" y="5157192"/>
            <a:ext cx="43204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8964488" y="1412776"/>
            <a:ext cx="0" cy="37444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>
            <a:off x="4680500" y="1412776"/>
            <a:ext cx="42839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442522" y="263948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번</a:t>
            </a:r>
            <a:endParaRPr lang="ko-KR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17571" y="263840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번</a:t>
            </a:r>
            <a:endParaRPr lang="ko-KR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315719" y="2605820"/>
            <a:ext cx="101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안 눌림</a:t>
            </a:r>
            <a:endParaRPr lang="ko-KR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82677" y="2597351"/>
            <a:ext cx="118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번</a:t>
            </a:r>
            <a:r>
              <a:rPr lang="en-US" altLang="ko-K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&amp;2</a:t>
            </a:r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번</a:t>
            </a:r>
            <a:endParaRPr lang="ko-KR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187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5517232"/>
            <a:ext cx="8487997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7092280" y="2780928"/>
            <a:ext cx="0" cy="2736304"/>
          </a:xfrm>
          <a:prstGeom prst="line">
            <a:avLst/>
          </a:prstGeom>
          <a:ln w="1270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6372200" y="1340768"/>
            <a:ext cx="1440160" cy="1440160"/>
          </a:xfrm>
          <a:prstGeom prst="ellipse">
            <a:avLst/>
          </a:prstGeom>
          <a:noFill/>
          <a:ln w="2540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 smtClean="0">
                <a:solidFill>
                  <a:schemeClr val="tx1"/>
                </a:solidFill>
                <a:latin typeface="Minion Pro SmBd" pitchFamily="18" charset="0"/>
              </a:rPr>
              <a:t>2</a:t>
            </a:r>
            <a:endParaRPr lang="ko-KR" altLang="en-US" sz="5400" dirty="0">
              <a:solidFill>
                <a:schemeClr val="tx1"/>
              </a:solidFill>
              <a:latin typeface="Minion Pro SmBd" pitchFamily="18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012160" y="4653136"/>
            <a:ext cx="1080120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092280" y="3717032"/>
            <a:ext cx="1152128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8247130" y="3476164"/>
            <a:ext cx="481735" cy="481735"/>
          </a:xfrm>
          <a:prstGeom prst="ellipse">
            <a:avLst/>
          </a:prstGeom>
          <a:noFill/>
          <a:ln w="1270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  <a:latin typeface="Minion Pro SmBd" pitchFamily="18" charset="0"/>
            </a:endParaRPr>
          </a:p>
        </p:txBody>
      </p:sp>
      <p:sp>
        <p:nvSpPr>
          <p:cNvPr id="18" name="타원 17"/>
          <p:cNvSpPr/>
          <p:nvPr/>
        </p:nvSpPr>
        <p:spPr>
          <a:xfrm flipH="1">
            <a:off x="5875078" y="4581129"/>
            <a:ext cx="144014" cy="144014"/>
          </a:xfrm>
          <a:prstGeom prst="ellipse">
            <a:avLst/>
          </a:prstGeom>
          <a:noFill/>
          <a:ln w="635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  <a:latin typeface="Minion Pro SmBd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1560" y="4671647"/>
            <a:ext cx="22252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Minion Pro SmBd" pitchFamily="18" charset="0"/>
              </a:rPr>
              <a:t>Mission 2</a:t>
            </a:r>
            <a:endParaRPr lang="en-US" altLang="ko-KR" dirty="0">
              <a:latin typeface="Minion Pro SmBd" pitchFamily="18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8487997" y="5485312"/>
            <a:ext cx="0" cy="896016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8483370" y="6354144"/>
            <a:ext cx="669594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 flipH="1">
            <a:off x="434362" y="5445225"/>
            <a:ext cx="144014" cy="144014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  <a:latin typeface="Minion Pro SmBd" pitchFamily="18" charset="0"/>
            </a:endParaRPr>
          </a:p>
        </p:txBody>
      </p:sp>
      <p:sp>
        <p:nvSpPr>
          <p:cNvPr id="22" name="타원 21"/>
          <p:cNvSpPr/>
          <p:nvPr/>
        </p:nvSpPr>
        <p:spPr>
          <a:xfrm flipH="1">
            <a:off x="3520896" y="5445225"/>
            <a:ext cx="144014" cy="144014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  <a:latin typeface="Minion Pro SmB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21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8463054" y="5517232"/>
            <a:ext cx="680946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8487997" y="5485312"/>
            <a:ext cx="0" cy="896016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0" y="6354144"/>
            <a:ext cx="8487997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3528" y="188640"/>
            <a:ext cx="2294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Minion Pro SmBd" pitchFamily="18" charset="0"/>
              </a:rPr>
              <a:t>Source Code</a:t>
            </a:r>
            <a:endParaRPr lang="ko-KR" altLang="en-US" sz="3200" dirty="0">
              <a:latin typeface="Minion Pro SmBd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052736"/>
            <a:ext cx="82089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task main</a:t>
            </a:r>
            <a:r>
              <a:rPr lang="en-US" altLang="ko-KR" dirty="0" smtClean="0"/>
              <a:t>(){</a:t>
            </a:r>
            <a:endParaRPr lang="en-US" altLang="ko-KR" dirty="0"/>
          </a:p>
          <a:p>
            <a:r>
              <a:rPr lang="en-US" altLang="ko-KR" dirty="0" smtClean="0"/>
              <a:t>	while(1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if(</a:t>
            </a:r>
            <a:r>
              <a:rPr lang="en-US" altLang="ko-KR" dirty="0" err="1" smtClean="0"/>
              <a:t>SensorValue</a:t>
            </a:r>
            <a:r>
              <a:rPr lang="en-US" altLang="ko-KR" dirty="0" smtClean="0"/>
              <a:t>(touch1</a:t>
            </a:r>
            <a:r>
              <a:rPr lang="en-US" altLang="ko-KR" dirty="0"/>
              <a:t>) == 1 &amp;&amp; </a:t>
            </a:r>
            <a:r>
              <a:rPr lang="en-US" altLang="ko-KR" dirty="0" err="1"/>
              <a:t>SensorValue</a:t>
            </a:r>
            <a:r>
              <a:rPr lang="en-US" altLang="ko-KR" dirty="0"/>
              <a:t>(touch2) == 0){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motor[</a:t>
            </a:r>
            <a:r>
              <a:rPr lang="en-US" altLang="ko-KR" dirty="0" err="1" smtClean="0"/>
              <a:t>motorA</a:t>
            </a:r>
            <a:r>
              <a:rPr lang="en-US" altLang="ko-KR" dirty="0"/>
              <a:t>] = 50;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motor[</a:t>
            </a:r>
            <a:r>
              <a:rPr lang="en-US" altLang="ko-KR" dirty="0" err="1" smtClean="0"/>
              <a:t>motorC</a:t>
            </a:r>
            <a:r>
              <a:rPr lang="en-US" altLang="ko-KR" dirty="0"/>
              <a:t>] = 50;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wait1Msec(3000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motor[</a:t>
            </a:r>
            <a:r>
              <a:rPr lang="en-US" altLang="ko-KR" dirty="0" err="1" smtClean="0"/>
              <a:t>motorA</a:t>
            </a:r>
            <a:r>
              <a:rPr lang="en-US" altLang="ko-KR" dirty="0"/>
              <a:t>] = 0;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motor[</a:t>
            </a:r>
            <a:r>
              <a:rPr lang="en-US" altLang="ko-KR" dirty="0" err="1" smtClean="0"/>
              <a:t>motorC</a:t>
            </a:r>
            <a:r>
              <a:rPr lang="en-US" altLang="ko-KR" dirty="0"/>
              <a:t>] = 0;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wait1Msec(500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motor[</a:t>
            </a:r>
            <a:r>
              <a:rPr lang="en-US" altLang="ko-KR" dirty="0" err="1" smtClean="0"/>
              <a:t>motorA</a:t>
            </a:r>
            <a:r>
              <a:rPr lang="en-US" altLang="ko-KR" dirty="0"/>
              <a:t>] = 35;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motor[</a:t>
            </a:r>
            <a:r>
              <a:rPr lang="en-US" altLang="ko-KR" dirty="0" err="1" smtClean="0"/>
              <a:t>motorC</a:t>
            </a:r>
            <a:r>
              <a:rPr lang="en-US" altLang="ko-KR" dirty="0"/>
              <a:t>] = -35;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wait1Msec(500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	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18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8463054" y="5517232"/>
            <a:ext cx="680946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3528" y="188640"/>
            <a:ext cx="2294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Minion Pro SmBd" pitchFamily="18" charset="0"/>
              </a:rPr>
              <a:t>Source Code</a:t>
            </a:r>
            <a:endParaRPr lang="ko-KR" altLang="en-US" sz="3200" dirty="0">
              <a:latin typeface="Minion Pro SmBd" pitchFamily="18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8487997" y="5485312"/>
            <a:ext cx="0" cy="896016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0" y="6354144"/>
            <a:ext cx="8487997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3528" y="908720"/>
            <a:ext cx="849694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		motor[</a:t>
            </a:r>
            <a:r>
              <a:rPr lang="en-US" altLang="ko-KR" dirty="0" err="1" smtClean="0"/>
              <a:t>motorA</a:t>
            </a:r>
            <a:r>
              <a:rPr lang="en-US" altLang="ko-KR" dirty="0"/>
              <a:t>] = 0;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motor[</a:t>
            </a:r>
            <a:r>
              <a:rPr lang="en-US" altLang="ko-KR" dirty="0" err="1" smtClean="0"/>
              <a:t>motorC</a:t>
            </a:r>
            <a:r>
              <a:rPr lang="en-US" altLang="ko-KR" dirty="0"/>
              <a:t>] = 0;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wait1Msec(500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motor[</a:t>
            </a:r>
            <a:r>
              <a:rPr lang="en-US" altLang="ko-KR" dirty="0" err="1" smtClean="0"/>
              <a:t>motorA</a:t>
            </a:r>
            <a:r>
              <a:rPr lang="en-US" altLang="ko-KR" dirty="0"/>
              <a:t>] = 50;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motor[</a:t>
            </a:r>
            <a:r>
              <a:rPr lang="en-US" altLang="ko-KR" dirty="0" err="1" smtClean="0"/>
              <a:t>motorC</a:t>
            </a:r>
            <a:r>
              <a:rPr lang="en-US" altLang="ko-KR" dirty="0"/>
              <a:t>] = 50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en-US" altLang="ko-KR" dirty="0" smtClean="0"/>
              <a:t>}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smtClean="0"/>
              <a:t>if(</a:t>
            </a:r>
            <a:r>
              <a:rPr lang="en-US" altLang="ko-KR" dirty="0" err="1" smtClean="0"/>
              <a:t>SensorValue</a:t>
            </a:r>
            <a:r>
              <a:rPr lang="en-US" altLang="ko-KR" dirty="0" smtClean="0"/>
              <a:t>(touch2</a:t>
            </a:r>
            <a:r>
              <a:rPr lang="en-US" altLang="ko-KR" dirty="0"/>
              <a:t>) == 1 &amp;&amp; </a:t>
            </a:r>
            <a:r>
              <a:rPr lang="en-US" altLang="ko-KR" dirty="0" err="1"/>
              <a:t>SensorValue</a:t>
            </a:r>
            <a:r>
              <a:rPr lang="en-US" altLang="ko-KR" dirty="0"/>
              <a:t>(touch1) == 0){</a:t>
            </a:r>
          </a:p>
          <a:p>
            <a:endParaRPr lang="en-US" altLang="ko-KR" dirty="0"/>
          </a:p>
          <a:p>
            <a:r>
              <a:rPr lang="en-US" altLang="ko-KR" dirty="0"/>
              <a:t>		</a:t>
            </a:r>
            <a:r>
              <a:rPr lang="en-US" altLang="ko-KR" dirty="0" smtClean="0"/>
              <a:t>motor[</a:t>
            </a:r>
            <a:r>
              <a:rPr lang="en-US" altLang="ko-KR" dirty="0" err="1" smtClean="0"/>
              <a:t>motorA</a:t>
            </a:r>
            <a:r>
              <a:rPr lang="en-US" altLang="ko-KR" dirty="0"/>
              <a:t>] = 0;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motor[</a:t>
            </a:r>
            <a:r>
              <a:rPr lang="en-US" altLang="ko-KR" dirty="0" err="1" smtClean="0"/>
              <a:t>motorC</a:t>
            </a:r>
            <a:r>
              <a:rPr lang="en-US" altLang="ko-KR" dirty="0"/>
              <a:t>] = 0;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}			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453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156</Words>
  <Application>Microsoft Office PowerPoint</Application>
  <PresentationFormat>화면 슬라이드 쇼(4:3)</PresentationFormat>
  <Paragraphs>144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HY헤드라인M</vt:lpstr>
      <vt:lpstr>Minion Pro SmBd</vt:lpstr>
      <vt:lpstr>맑은 고딕</vt:lpstr>
      <vt:lpstr>Arial</vt:lpstr>
      <vt:lpstr>Eras Bold ITC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auney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auney</dc:creator>
  <cp:lastModifiedBy>신혜영</cp:lastModifiedBy>
  <cp:revision>14</cp:revision>
  <dcterms:created xsi:type="dcterms:W3CDTF">2012-12-25T08:33:38Z</dcterms:created>
  <dcterms:modified xsi:type="dcterms:W3CDTF">2015-09-27T07:20:17Z</dcterms:modified>
</cp:coreProperties>
</file>