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261" r:id="rId6"/>
    <p:sldId id="269" r:id="rId7"/>
    <p:sldId id="263" r:id="rId8"/>
    <p:sldId id="270" r:id="rId9"/>
    <p:sldId id="264" r:id="rId10"/>
    <p:sldId id="271" r:id="rId11"/>
    <p:sldId id="262" r:id="rId12"/>
    <p:sldId id="287" r:id="rId13"/>
    <p:sldId id="266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6" r:id="rId27"/>
    <p:sldId id="284" r:id="rId28"/>
    <p:sldId id="267" r:id="rId29"/>
    <p:sldId id="268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FCA28A-FB16-454D-96C7-D89F881EC9C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24CE9D5-EAD0-4B30-B1A8-C98752A84B93}">
      <dgm:prSet phldrT="[텍스트]"/>
      <dgm:spPr/>
      <dgm:t>
        <a:bodyPr/>
        <a:lstStyle/>
        <a:p>
          <a:pPr latinLnBrk="1"/>
          <a:r>
            <a:rPr lang="ko-KR" altLang="en-US" dirty="0" smtClean="0"/>
            <a:t>컬러인식에서 문제발생</a:t>
          </a:r>
          <a:endParaRPr lang="ko-KR" altLang="en-US" dirty="0"/>
        </a:p>
      </dgm:t>
    </dgm:pt>
    <dgm:pt modelId="{7637C452-E442-4715-ACE1-9D2439B822ED}" type="parTrans" cxnId="{606A5E11-D5D7-4CC0-9409-D46334A6605E}">
      <dgm:prSet/>
      <dgm:spPr/>
      <dgm:t>
        <a:bodyPr/>
        <a:lstStyle/>
        <a:p>
          <a:pPr latinLnBrk="1"/>
          <a:endParaRPr lang="ko-KR" altLang="en-US"/>
        </a:p>
      </dgm:t>
    </dgm:pt>
    <dgm:pt modelId="{575B2B04-7250-4D60-AA8F-8761B9CC0B10}" type="sibTrans" cxnId="{606A5E11-D5D7-4CC0-9409-D46334A6605E}">
      <dgm:prSet/>
      <dgm:spPr/>
      <dgm:t>
        <a:bodyPr/>
        <a:lstStyle/>
        <a:p>
          <a:pPr latinLnBrk="1"/>
          <a:endParaRPr lang="ko-KR" altLang="en-US"/>
        </a:p>
      </dgm:t>
    </dgm:pt>
    <dgm:pt modelId="{CA769056-5A09-458C-823E-A3A458CE9DE2}">
      <dgm:prSet phldrT="[텍스트]"/>
      <dgm:spPr/>
      <dgm:t>
        <a:bodyPr/>
        <a:lstStyle/>
        <a:p>
          <a:pPr latinLnBrk="1"/>
          <a:r>
            <a:rPr lang="ko-KR" altLang="en-US" dirty="0" smtClean="0"/>
            <a:t>하드웨어에서 컬러센서를 수직으로 배치</a:t>
          </a:r>
          <a:endParaRPr lang="ko-KR" altLang="en-US" dirty="0"/>
        </a:p>
      </dgm:t>
    </dgm:pt>
    <dgm:pt modelId="{34F0BD41-DEDC-4645-A093-1B4F34FCAF3B}" type="parTrans" cxnId="{D2518740-3308-44D6-9F11-E82E7B24A284}">
      <dgm:prSet/>
      <dgm:spPr/>
      <dgm:t>
        <a:bodyPr/>
        <a:lstStyle/>
        <a:p>
          <a:pPr latinLnBrk="1"/>
          <a:endParaRPr lang="ko-KR" altLang="en-US"/>
        </a:p>
      </dgm:t>
    </dgm:pt>
    <dgm:pt modelId="{1C3ECF04-B737-4AF8-90AF-052CEADAFA7B}" type="sibTrans" cxnId="{D2518740-3308-44D6-9F11-E82E7B24A284}">
      <dgm:prSet/>
      <dgm:spPr/>
      <dgm:t>
        <a:bodyPr/>
        <a:lstStyle/>
        <a:p>
          <a:pPr latinLnBrk="1"/>
          <a:endParaRPr lang="ko-KR" altLang="en-US"/>
        </a:p>
      </dgm:t>
    </dgm:pt>
    <dgm:pt modelId="{6B291A7B-B734-4511-8BAF-AADE0DB951F3}">
      <dgm:prSet phldrT="[텍스트]"/>
      <dgm:spPr/>
      <dgm:t>
        <a:bodyPr/>
        <a:lstStyle/>
        <a:p>
          <a:pPr latinLnBrk="1"/>
          <a:r>
            <a:rPr lang="ko-KR" altLang="en-US" dirty="0" smtClean="0"/>
            <a:t>문제 해결</a:t>
          </a:r>
          <a:endParaRPr lang="ko-KR" altLang="en-US" dirty="0"/>
        </a:p>
      </dgm:t>
    </dgm:pt>
    <dgm:pt modelId="{A2A1CBEB-26EA-4EA6-BF98-27ED01A2BAD7}" type="parTrans" cxnId="{87831BA6-D725-4108-97D3-9A4A4DC81574}">
      <dgm:prSet/>
      <dgm:spPr/>
      <dgm:t>
        <a:bodyPr/>
        <a:lstStyle/>
        <a:p>
          <a:pPr latinLnBrk="1"/>
          <a:endParaRPr lang="ko-KR" altLang="en-US"/>
        </a:p>
      </dgm:t>
    </dgm:pt>
    <dgm:pt modelId="{5448B3ED-D343-4C25-9337-DEA2DE6CC704}" type="sibTrans" cxnId="{87831BA6-D725-4108-97D3-9A4A4DC81574}">
      <dgm:prSet/>
      <dgm:spPr/>
      <dgm:t>
        <a:bodyPr/>
        <a:lstStyle/>
        <a:p>
          <a:pPr latinLnBrk="1"/>
          <a:endParaRPr lang="ko-KR" altLang="en-US"/>
        </a:p>
      </dgm:t>
    </dgm:pt>
    <dgm:pt modelId="{F968D7FF-15D0-4CDD-BB5B-1C9EE0FA7F7E}" type="pres">
      <dgm:prSet presAssocID="{12FCA28A-FB16-454D-96C7-D89F881EC9CC}" presName="Name0" presStyleCnt="0">
        <dgm:presLayoutVars>
          <dgm:dir/>
          <dgm:resizeHandles val="exact"/>
        </dgm:presLayoutVars>
      </dgm:prSet>
      <dgm:spPr/>
    </dgm:pt>
    <dgm:pt modelId="{9FAF8E3A-D492-4A7A-A44E-58E75E4EB611}" type="pres">
      <dgm:prSet presAssocID="{524CE9D5-EAD0-4B30-B1A8-C98752A84B9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2887D0-FC5B-44CB-8679-23923433A13F}" type="pres">
      <dgm:prSet presAssocID="{575B2B04-7250-4D60-AA8F-8761B9CC0B10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AA73761-CFA2-417B-861B-217E0A77D3AC}" type="pres">
      <dgm:prSet presAssocID="{575B2B04-7250-4D60-AA8F-8761B9CC0B10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5415E84-5FC9-4E79-A4AE-52E1EE378331}" type="pres">
      <dgm:prSet presAssocID="{CA769056-5A09-458C-823E-A3A458CE9DE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D9F636-4F39-4C9A-B545-0248C4B7430A}" type="pres">
      <dgm:prSet presAssocID="{1C3ECF04-B737-4AF8-90AF-052CEADAFA7B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D1D35BFA-D308-417F-A2FD-F8BCB4B49FAC}" type="pres">
      <dgm:prSet presAssocID="{1C3ECF04-B737-4AF8-90AF-052CEADAFA7B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EAA4BCEC-38D1-4D4D-B364-BD8D9333EA8A}" type="pres">
      <dgm:prSet presAssocID="{6B291A7B-B734-4511-8BAF-AADE0DB951F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36CD64E-C24A-4567-BD02-610F895CBCC3}" type="presOf" srcId="{575B2B04-7250-4D60-AA8F-8761B9CC0B10}" destId="{852887D0-FC5B-44CB-8679-23923433A13F}" srcOrd="0" destOrd="0" presId="urn:microsoft.com/office/officeart/2005/8/layout/process1"/>
    <dgm:cxn modelId="{9CDBCF63-B518-429A-BFD2-00846A11ED1D}" type="presOf" srcId="{6B291A7B-B734-4511-8BAF-AADE0DB951F3}" destId="{EAA4BCEC-38D1-4D4D-B364-BD8D9333EA8A}" srcOrd="0" destOrd="0" presId="urn:microsoft.com/office/officeart/2005/8/layout/process1"/>
    <dgm:cxn modelId="{87831BA6-D725-4108-97D3-9A4A4DC81574}" srcId="{12FCA28A-FB16-454D-96C7-D89F881EC9CC}" destId="{6B291A7B-B734-4511-8BAF-AADE0DB951F3}" srcOrd="2" destOrd="0" parTransId="{A2A1CBEB-26EA-4EA6-BF98-27ED01A2BAD7}" sibTransId="{5448B3ED-D343-4C25-9337-DEA2DE6CC704}"/>
    <dgm:cxn modelId="{56A10D08-3590-4068-839C-C613D35ABF33}" type="presOf" srcId="{12FCA28A-FB16-454D-96C7-D89F881EC9CC}" destId="{F968D7FF-15D0-4CDD-BB5B-1C9EE0FA7F7E}" srcOrd="0" destOrd="0" presId="urn:microsoft.com/office/officeart/2005/8/layout/process1"/>
    <dgm:cxn modelId="{D2518740-3308-44D6-9F11-E82E7B24A284}" srcId="{12FCA28A-FB16-454D-96C7-D89F881EC9CC}" destId="{CA769056-5A09-458C-823E-A3A458CE9DE2}" srcOrd="1" destOrd="0" parTransId="{34F0BD41-DEDC-4645-A093-1B4F34FCAF3B}" sibTransId="{1C3ECF04-B737-4AF8-90AF-052CEADAFA7B}"/>
    <dgm:cxn modelId="{55AE367D-9E93-4336-A13B-4996950DEECE}" type="presOf" srcId="{1C3ECF04-B737-4AF8-90AF-052CEADAFA7B}" destId="{2CD9F636-4F39-4C9A-B545-0248C4B7430A}" srcOrd="0" destOrd="0" presId="urn:microsoft.com/office/officeart/2005/8/layout/process1"/>
    <dgm:cxn modelId="{2480BA11-4243-4C1A-A5C5-7EF4FCF55A74}" type="presOf" srcId="{1C3ECF04-B737-4AF8-90AF-052CEADAFA7B}" destId="{D1D35BFA-D308-417F-A2FD-F8BCB4B49FAC}" srcOrd="1" destOrd="0" presId="urn:microsoft.com/office/officeart/2005/8/layout/process1"/>
    <dgm:cxn modelId="{2DE971F2-3529-4731-8C3C-ECEC521C1CC6}" type="presOf" srcId="{CA769056-5A09-458C-823E-A3A458CE9DE2}" destId="{55415E84-5FC9-4E79-A4AE-52E1EE378331}" srcOrd="0" destOrd="0" presId="urn:microsoft.com/office/officeart/2005/8/layout/process1"/>
    <dgm:cxn modelId="{D485F334-90BB-4FB9-A3E0-276012F3F2F5}" type="presOf" srcId="{524CE9D5-EAD0-4B30-B1A8-C98752A84B93}" destId="{9FAF8E3A-D492-4A7A-A44E-58E75E4EB611}" srcOrd="0" destOrd="0" presId="urn:microsoft.com/office/officeart/2005/8/layout/process1"/>
    <dgm:cxn modelId="{F9B5D7B3-2AC4-483A-A966-E9699B94B4D2}" type="presOf" srcId="{575B2B04-7250-4D60-AA8F-8761B9CC0B10}" destId="{AAA73761-CFA2-417B-861B-217E0A77D3AC}" srcOrd="1" destOrd="0" presId="urn:microsoft.com/office/officeart/2005/8/layout/process1"/>
    <dgm:cxn modelId="{606A5E11-D5D7-4CC0-9409-D46334A6605E}" srcId="{12FCA28A-FB16-454D-96C7-D89F881EC9CC}" destId="{524CE9D5-EAD0-4B30-B1A8-C98752A84B93}" srcOrd="0" destOrd="0" parTransId="{7637C452-E442-4715-ACE1-9D2439B822ED}" sibTransId="{575B2B04-7250-4D60-AA8F-8761B9CC0B10}"/>
    <dgm:cxn modelId="{7BBFFF68-906A-4F27-9F1E-17F4A4C1C9EA}" type="presParOf" srcId="{F968D7FF-15D0-4CDD-BB5B-1C9EE0FA7F7E}" destId="{9FAF8E3A-D492-4A7A-A44E-58E75E4EB611}" srcOrd="0" destOrd="0" presId="urn:microsoft.com/office/officeart/2005/8/layout/process1"/>
    <dgm:cxn modelId="{10ED8FB0-0ACF-4A60-94BF-8DD36356DAC6}" type="presParOf" srcId="{F968D7FF-15D0-4CDD-BB5B-1C9EE0FA7F7E}" destId="{852887D0-FC5B-44CB-8679-23923433A13F}" srcOrd="1" destOrd="0" presId="urn:microsoft.com/office/officeart/2005/8/layout/process1"/>
    <dgm:cxn modelId="{D570487D-1A8D-4F25-B931-9675F8E30CCE}" type="presParOf" srcId="{852887D0-FC5B-44CB-8679-23923433A13F}" destId="{AAA73761-CFA2-417B-861B-217E0A77D3AC}" srcOrd="0" destOrd="0" presId="urn:microsoft.com/office/officeart/2005/8/layout/process1"/>
    <dgm:cxn modelId="{F55EC4A2-8880-475D-B11B-EA6A41FCE034}" type="presParOf" srcId="{F968D7FF-15D0-4CDD-BB5B-1C9EE0FA7F7E}" destId="{55415E84-5FC9-4E79-A4AE-52E1EE378331}" srcOrd="2" destOrd="0" presId="urn:microsoft.com/office/officeart/2005/8/layout/process1"/>
    <dgm:cxn modelId="{203FB7D5-3ECE-40D6-8378-67A7DE280F49}" type="presParOf" srcId="{F968D7FF-15D0-4CDD-BB5B-1C9EE0FA7F7E}" destId="{2CD9F636-4F39-4C9A-B545-0248C4B7430A}" srcOrd="3" destOrd="0" presId="urn:microsoft.com/office/officeart/2005/8/layout/process1"/>
    <dgm:cxn modelId="{C1E4FEC3-1DEA-4464-944D-6AEA9F7890CE}" type="presParOf" srcId="{2CD9F636-4F39-4C9A-B545-0248C4B7430A}" destId="{D1D35BFA-D308-417F-A2FD-F8BCB4B49FAC}" srcOrd="0" destOrd="0" presId="urn:microsoft.com/office/officeart/2005/8/layout/process1"/>
    <dgm:cxn modelId="{EFC9B37A-3BBE-4C52-885C-C740F8C3654D}" type="presParOf" srcId="{F968D7FF-15D0-4CDD-BB5B-1C9EE0FA7F7E}" destId="{EAA4BCEC-38D1-4D4D-B364-BD8D9333EA8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EAC6C-80E0-496F-BAC0-ACE1777ED726}" type="datetimeFigureOut">
              <a:rPr lang="ko-KR" altLang="en-US" smtClean="0"/>
              <a:pPr/>
              <a:t>2015-10-10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943F0-CB79-4792-A3A8-B698619D19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3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여기서 </a:t>
            </a:r>
            <a:r>
              <a:rPr lang="ko-KR" altLang="en-US" dirty="0" err="1" smtClean="0"/>
              <a:t>라인트레이싱</a:t>
            </a:r>
            <a:r>
              <a:rPr lang="ko-KR" altLang="en-US" dirty="0" smtClean="0"/>
              <a:t> 자체를 멈추는 것인지 혹은 </a:t>
            </a:r>
            <a:r>
              <a:rPr lang="ko-KR" altLang="en-US" dirty="0" err="1" smtClean="0"/>
              <a:t>일시정지</a:t>
            </a:r>
            <a:r>
              <a:rPr lang="ko-KR" altLang="en-US" dirty="0" smtClean="0"/>
              <a:t> 한 것인지 애매했기 때문에</a:t>
            </a:r>
            <a:r>
              <a:rPr lang="ko-KR" altLang="en-US" baseline="0" dirty="0" smtClean="0"/>
              <a:t> 일단 </a:t>
            </a:r>
            <a:r>
              <a:rPr lang="ko-KR" altLang="en-US" baseline="0" dirty="0" err="1" smtClean="0"/>
              <a:t>일시정지</a:t>
            </a:r>
            <a:r>
              <a:rPr lang="ko-KR" altLang="en-US" baseline="0" dirty="0" smtClean="0"/>
              <a:t> 시키는 코딩을 짰다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943F0-CB79-4792-A3A8-B698619D198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115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흰 종이 위에 올려놨으나 </a:t>
            </a:r>
            <a:r>
              <a:rPr lang="en-US" altLang="ko-KR" baseline="0" dirty="0" smtClean="0"/>
              <a:t>Yellow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Green</a:t>
            </a:r>
            <a:r>
              <a:rPr lang="ko-KR" altLang="en-US" baseline="0" dirty="0" smtClean="0"/>
              <a:t>이 읽혀 큰 곤혹을 치뤘다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943F0-CB79-4792-A3A8-B698619D198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9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B913-451F-4CBE-8F2E-95E88DB4FCB8}" type="datetimeFigureOut">
              <a:rPr lang="ko-KR" altLang="en-US" smtClean="0"/>
              <a:pPr/>
              <a:t>2015-10-10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C4B1-ABF9-453A-A558-ECFF067AA8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68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B913-451F-4CBE-8F2E-95E88DB4FCB8}" type="datetimeFigureOut">
              <a:rPr lang="ko-KR" altLang="en-US" smtClean="0"/>
              <a:pPr/>
              <a:t>2015-10-10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C4B1-ABF9-453A-A558-ECFF067AA8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1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B913-451F-4CBE-8F2E-95E88DB4FCB8}" type="datetimeFigureOut">
              <a:rPr lang="ko-KR" altLang="en-US" smtClean="0"/>
              <a:pPr/>
              <a:t>2015-10-10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C4B1-ABF9-453A-A558-ECFF067AA8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90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B913-451F-4CBE-8F2E-95E88DB4FCB8}" type="datetimeFigureOut">
              <a:rPr lang="ko-KR" altLang="en-US" smtClean="0"/>
              <a:pPr/>
              <a:t>2015-10-10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C4B1-ABF9-453A-A558-ECFF067AA8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48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B913-451F-4CBE-8F2E-95E88DB4FCB8}" type="datetimeFigureOut">
              <a:rPr lang="ko-KR" altLang="en-US" smtClean="0"/>
              <a:pPr/>
              <a:t>2015-10-10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C4B1-ABF9-453A-A558-ECFF067AA8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10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B913-451F-4CBE-8F2E-95E88DB4FCB8}" type="datetimeFigureOut">
              <a:rPr lang="ko-KR" altLang="en-US" smtClean="0"/>
              <a:pPr/>
              <a:t>2015-10-10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C4B1-ABF9-453A-A558-ECFF067AA8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1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B913-451F-4CBE-8F2E-95E88DB4FCB8}" type="datetimeFigureOut">
              <a:rPr lang="ko-KR" altLang="en-US" smtClean="0"/>
              <a:pPr/>
              <a:t>2015-10-10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C4B1-ABF9-453A-A558-ECFF067AA8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45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B913-451F-4CBE-8F2E-95E88DB4FCB8}" type="datetimeFigureOut">
              <a:rPr lang="ko-KR" altLang="en-US" smtClean="0"/>
              <a:pPr/>
              <a:t>2015-10-10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C4B1-ABF9-453A-A558-ECFF067AA8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19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B913-451F-4CBE-8F2E-95E88DB4FCB8}" type="datetimeFigureOut">
              <a:rPr lang="ko-KR" altLang="en-US" smtClean="0"/>
              <a:pPr/>
              <a:t>2015-10-10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C4B1-ABF9-453A-A558-ECFF067AA8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80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B913-451F-4CBE-8F2E-95E88DB4FCB8}" type="datetimeFigureOut">
              <a:rPr lang="ko-KR" altLang="en-US" smtClean="0"/>
              <a:pPr/>
              <a:t>2015-10-10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C4B1-ABF9-453A-A558-ECFF067AA8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08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B913-451F-4CBE-8F2E-95E88DB4FCB8}" type="datetimeFigureOut">
              <a:rPr lang="ko-KR" altLang="en-US" smtClean="0"/>
              <a:pPr/>
              <a:t>2015-10-10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C4B1-ABF9-453A-A558-ECFF067AA8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14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9B913-451F-4CBE-8F2E-95E88DB4FCB8}" type="datetimeFigureOut">
              <a:rPr lang="ko-KR" altLang="en-US" smtClean="0"/>
              <a:pPr/>
              <a:t>2015-10-10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0C4B1-ABF9-453A-A558-ECFF067AA8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08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2060848"/>
            <a:ext cx="7520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결과레포트</a:t>
            </a:r>
            <a:r>
              <a:rPr lang="en-US" altLang="ko-KR" sz="7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_7</a:t>
            </a:r>
            <a:r>
              <a:rPr lang="ko-KR" altLang="en-US" sz="7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주차</a:t>
            </a:r>
            <a:endParaRPr lang="ko-KR" altLang="en-US" sz="2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4509121"/>
            <a:ext cx="44602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3</a:t>
            </a:r>
            <a:r>
              <a:rPr lang="ko-KR" altLang="en-US" sz="1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</a:t>
            </a:r>
            <a:r>
              <a:rPr lang="ko-KR" altLang="en-US" sz="1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조 </a:t>
            </a:r>
            <a:r>
              <a:rPr lang="en-US" altLang="ko-KR" sz="1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: </a:t>
            </a:r>
            <a:r>
              <a:rPr lang="ko-KR" altLang="en-US" sz="1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신혜영</a:t>
            </a:r>
            <a:r>
              <a:rPr lang="en-US" altLang="ko-KR" sz="1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, </a:t>
            </a:r>
            <a:r>
              <a:rPr lang="ko-KR" altLang="en-US" sz="1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조성익</a:t>
            </a:r>
            <a:r>
              <a:rPr lang="en-US" altLang="ko-KR" sz="1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, </a:t>
            </a:r>
            <a:r>
              <a:rPr lang="ko-KR" altLang="en-US" sz="1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이강산</a:t>
            </a:r>
            <a:r>
              <a:rPr lang="en-US" altLang="ko-KR" sz="1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, </a:t>
            </a:r>
            <a:r>
              <a:rPr lang="ko-KR" altLang="en-US" sz="1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전재훈</a:t>
            </a:r>
            <a:r>
              <a:rPr lang="en-US" altLang="ko-KR" sz="1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, </a:t>
            </a:r>
            <a:r>
              <a:rPr lang="ko-KR" altLang="en-US" sz="1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여태수</a:t>
            </a:r>
            <a:endParaRPr lang="ko-KR" altLang="en-US" sz="1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72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01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CONTENTS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4" name="순서도: 대체 처리 3"/>
          <p:cNvSpPr/>
          <p:nvPr/>
        </p:nvSpPr>
        <p:spPr>
          <a:xfrm>
            <a:off x="1403648" y="1196752"/>
            <a:ext cx="6408712" cy="9361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Break</a:t>
            </a:r>
            <a:r>
              <a:rPr lang="ko-KR" altLang="en-US" dirty="0" smtClean="0"/>
              <a:t>문을 사용하여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문을 빠져나가면 컬러인식을 한번만 하고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문을 종료한다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순서도: 대체 처리 5"/>
          <p:cNvSpPr/>
          <p:nvPr/>
        </p:nvSpPr>
        <p:spPr>
          <a:xfrm>
            <a:off x="1403648" y="3140968"/>
            <a:ext cx="6408712" cy="9361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Wait1Msec(time)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time</a:t>
            </a:r>
            <a:r>
              <a:rPr lang="ko-KR" altLang="en-US" dirty="0" smtClean="0"/>
              <a:t>의 값을 많이 주어서 멈추게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순서도: 대체 처리 6"/>
          <p:cNvSpPr/>
          <p:nvPr/>
        </p:nvSpPr>
        <p:spPr>
          <a:xfrm>
            <a:off x="1403648" y="5085184"/>
            <a:ext cx="6408712" cy="100811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문제해결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45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02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CONTENTS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4" name="순서도: 대체 처리 3"/>
          <p:cNvSpPr/>
          <p:nvPr/>
        </p:nvSpPr>
        <p:spPr>
          <a:xfrm>
            <a:off x="1367644" y="2596798"/>
            <a:ext cx="6408712" cy="9762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While(</a:t>
            </a:r>
            <a:r>
              <a:rPr lang="en-US" altLang="ko-KR" dirty="0" err="1" smtClean="0"/>
              <a:t>color_value</a:t>
            </a:r>
            <a:r>
              <a:rPr lang="en-US" altLang="ko-KR" dirty="0" smtClean="0"/>
              <a:t> ==){}</a:t>
            </a:r>
            <a:r>
              <a:rPr lang="ko-KR" altLang="en-US" dirty="0" smtClean="0"/>
              <a:t>를 써서 해결하려고 했지만 실패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순서도: 대체 처리 4"/>
          <p:cNvSpPr/>
          <p:nvPr/>
        </p:nvSpPr>
        <p:spPr>
          <a:xfrm>
            <a:off x="1403648" y="1196752"/>
            <a:ext cx="6264696" cy="9361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노란색 컬러를 인식한 다음에도 다시 노란색 컬러를 인식하여 수행을 한번만 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순서도: 대체 처리 6"/>
          <p:cNvSpPr/>
          <p:nvPr/>
        </p:nvSpPr>
        <p:spPr>
          <a:xfrm>
            <a:off x="1367644" y="3945786"/>
            <a:ext cx="6408712" cy="92337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노란색 컬러를 인식한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노란색 네모를 벗어날 때까지만 조금 앞으로 가는 추가적인 코딩을 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순서도: 대체 처리 7"/>
          <p:cNvSpPr/>
          <p:nvPr/>
        </p:nvSpPr>
        <p:spPr>
          <a:xfrm>
            <a:off x="1367644" y="5241930"/>
            <a:ext cx="6408712" cy="92788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 해결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80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2351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+ 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CONTENTS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15616" y="2348880"/>
            <a:ext cx="690445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실패했던 코드에 관한</a:t>
            </a:r>
            <a:endParaRPr lang="en-US" altLang="ko-KR" sz="5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ko-KR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분석과 토의</a:t>
            </a:r>
            <a:endParaRPr lang="en-US" altLang="ko-KR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7180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1212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01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 no.1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052736"/>
            <a:ext cx="835292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#</a:t>
            </a:r>
            <a:r>
              <a:rPr lang="en-US" altLang="ko-KR" sz="1400" dirty="0"/>
              <a:t>define Threshold </a:t>
            </a:r>
            <a:r>
              <a:rPr lang="en-US" altLang="ko-KR" sz="1400" dirty="0" smtClean="0"/>
              <a:t>50</a:t>
            </a:r>
            <a:endParaRPr lang="en-US" altLang="ko-KR" sz="1400" dirty="0"/>
          </a:p>
          <a:p>
            <a:r>
              <a:rPr lang="en-US" altLang="ko-KR" sz="1400" dirty="0"/>
              <a:t>task main</a:t>
            </a:r>
            <a:r>
              <a:rPr lang="en-US" altLang="ko-KR" sz="1400" dirty="0" smtClean="0"/>
              <a:t>(){</a:t>
            </a:r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light_value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color_value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 smtClean="0"/>
              <a:t>int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speed = 50;</a:t>
            </a:r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while(1</a:t>
            </a:r>
            <a:r>
              <a:rPr lang="en-US" altLang="ko-KR" sz="1400" dirty="0" smtClean="0"/>
              <a:t>){</a:t>
            </a:r>
            <a:endParaRPr lang="en-US" altLang="ko-KR" sz="1400" dirty="0"/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light_value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SensorValue</a:t>
            </a:r>
            <a:r>
              <a:rPr lang="en-US" altLang="ko-KR" sz="1400" dirty="0"/>
              <a:t>(light);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color_value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SensorValue</a:t>
            </a:r>
            <a:r>
              <a:rPr lang="en-US" altLang="ko-KR" sz="1400" dirty="0"/>
              <a:t>(color);</a:t>
            </a:r>
          </a:p>
          <a:p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		</a:t>
            </a:r>
          </a:p>
          <a:p>
            <a:r>
              <a:rPr lang="en-US" altLang="ko-KR" sz="1400" dirty="0"/>
              <a:t>		if(</a:t>
            </a:r>
            <a:r>
              <a:rPr lang="en-US" altLang="ko-KR" sz="1400" dirty="0" err="1"/>
              <a:t>color_value</a:t>
            </a:r>
            <a:r>
              <a:rPr lang="en-US" altLang="ko-KR" sz="1400" dirty="0"/>
              <a:t> == 2){</a:t>
            </a:r>
          </a:p>
          <a:p>
            <a:r>
              <a:rPr lang="en-US" altLang="ko-KR" sz="1400" dirty="0"/>
              <a:t>			</a:t>
            </a:r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nxtDisplayTextLine</a:t>
            </a:r>
            <a:r>
              <a:rPr lang="en-US" altLang="ko-KR" sz="1400" dirty="0"/>
              <a:t>(1,"BLue");</a:t>
            </a:r>
          </a:p>
          <a:p>
            <a:r>
              <a:rPr lang="en-US" altLang="ko-KR" sz="1400" dirty="0"/>
              <a:t>			speed = speed *2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r>
              <a:rPr lang="en-US" altLang="ko-KR" sz="1400" dirty="0"/>
              <a:t>			if(</a:t>
            </a:r>
            <a:r>
              <a:rPr lang="en-US" altLang="ko-KR" sz="1400" dirty="0" err="1"/>
              <a:t>light_value</a:t>
            </a:r>
            <a:r>
              <a:rPr lang="en-US" altLang="ko-KR" sz="1400" dirty="0"/>
              <a:t> &lt;= Threshold){</a:t>
            </a:r>
          </a:p>
          <a:p>
            <a:r>
              <a:rPr lang="en-US" altLang="ko-KR" sz="1400" dirty="0"/>
              <a:t>			</a:t>
            </a:r>
          </a:p>
          <a:p>
            <a:r>
              <a:rPr lang="en-US" altLang="ko-KR" sz="1400" dirty="0"/>
              <a:t>	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 0;</a:t>
            </a:r>
          </a:p>
          <a:p>
            <a:r>
              <a:rPr lang="en-US" altLang="ko-KR" sz="1400" dirty="0"/>
              <a:t>	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 speed;</a:t>
            </a:r>
          </a:p>
          <a:p>
            <a:r>
              <a:rPr lang="en-US" altLang="ko-KR" sz="1400" dirty="0"/>
              <a:t>			}</a:t>
            </a:r>
          </a:p>
          <a:p>
            <a:r>
              <a:rPr lang="en-US" altLang="ko-KR" sz="1400" dirty="0"/>
              <a:t>			else{</a:t>
            </a:r>
          </a:p>
          <a:p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 speed;</a:t>
            </a:r>
          </a:p>
          <a:p>
            <a:r>
              <a:rPr lang="en-US" altLang="ko-KR" sz="1400" dirty="0"/>
              <a:t>	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 0;</a:t>
            </a:r>
          </a:p>
          <a:p>
            <a:r>
              <a:rPr lang="en-US" altLang="ko-KR" sz="1400" dirty="0"/>
              <a:t>			}</a:t>
            </a:r>
          </a:p>
          <a:p>
            <a:r>
              <a:rPr lang="en-US" altLang="ko-KR" sz="1400" dirty="0"/>
              <a:t>							</a:t>
            </a:r>
          </a:p>
          <a:p>
            <a:r>
              <a:rPr lang="en-US" altLang="ko-KR" sz="1400" dirty="0"/>
              <a:t>		}</a:t>
            </a:r>
          </a:p>
          <a:p>
            <a:r>
              <a:rPr lang="en-US" altLang="ko-KR" sz="1400" dirty="0"/>
              <a:t>	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83164" y="476672"/>
            <a:ext cx="3273653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45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첫번째</a:t>
            </a:r>
            <a:r>
              <a:rPr lang="en-US" altLang="ko-KR" sz="45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ko-KR" altLang="en-US" sz="45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코드</a:t>
            </a:r>
            <a:endParaRPr lang="en-US" altLang="ko-KR" sz="45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596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125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02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 no.1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980728"/>
            <a:ext cx="799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sz="1400" dirty="0" smtClean="0"/>
              <a:t>else </a:t>
            </a:r>
            <a:r>
              <a:rPr lang="en-US" altLang="ko-KR" sz="1400" dirty="0"/>
              <a:t>if(</a:t>
            </a:r>
            <a:r>
              <a:rPr lang="en-US" altLang="ko-KR" sz="1400" dirty="0" err="1"/>
              <a:t>color_value</a:t>
            </a:r>
            <a:r>
              <a:rPr lang="en-US" altLang="ko-KR" sz="1400" dirty="0"/>
              <a:t> == 3){</a:t>
            </a:r>
          </a:p>
          <a:p>
            <a:r>
              <a:rPr lang="en-US" altLang="ko-KR" sz="1400" dirty="0"/>
              <a:t>			</a:t>
            </a:r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nxtDisplayTextLine</a:t>
            </a:r>
            <a:r>
              <a:rPr lang="en-US" altLang="ko-KR" sz="1400" dirty="0"/>
              <a:t>(1,"Green");</a:t>
            </a:r>
          </a:p>
          <a:p>
            <a:r>
              <a:rPr lang="en-US" altLang="ko-KR" sz="1400" dirty="0"/>
              <a:t>			if(</a:t>
            </a:r>
            <a:r>
              <a:rPr lang="en-US" altLang="ko-KR" sz="1400" dirty="0" err="1"/>
              <a:t>light_value</a:t>
            </a:r>
            <a:r>
              <a:rPr lang="en-US" altLang="ko-KR" sz="1400" dirty="0"/>
              <a:t> &lt;= Threshold){</a:t>
            </a:r>
          </a:p>
          <a:p>
            <a:r>
              <a:rPr lang="en-US" altLang="ko-KR" sz="1400" dirty="0"/>
              <a:t>			</a:t>
            </a:r>
          </a:p>
          <a:p>
            <a:r>
              <a:rPr lang="en-US" altLang="ko-KR" sz="1400" dirty="0"/>
              <a:t>	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 0;</a:t>
            </a:r>
          </a:p>
          <a:p>
            <a:r>
              <a:rPr lang="en-US" altLang="ko-KR" sz="1400" dirty="0"/>
              <a:t>	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 speed;</a:t>
            </a:r>
          </a:p>
          <a:p>
            <a:r>
              <a:rPr lang="en-US" altLang="ko-KR" sz="1400" dirty="0"/>
              <a:t>			}</a:t>
            </a:r>
          </a:p>
          <a:p>
            <a:r>
              <a:rPr lang="en-US" altLang="ko-KR" sz="1400" dirty="0"/>
              <a:t>			else{</a:t>
            </a:r>
          </a:p>
          <a:p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 speed;</a:t>
            </a:r>
          </a:p>
          <a:p>
            <a:r>
              <a:rPr lang="en-US" altLang="ko-KR" sz="1400" dirty="0"/>
              <a:t>	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 0;</a:t>
            </a:r>
          </a:p>
          <a:p>
            <a:r>
              <a:rPr lang="en-US" altLang="ko-KR" sz="1400" dirty="0"/>
              <a:t>			}</a:t>
            </a:r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playSound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soundBeepBeep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		wait1Msec(500);</a:t>
            </a:r>
          </a:p>
          <a:p>
            <a:r>
              <a:rPr lang="en-US" altLang="ko-KR" sz="1400" dirty="0"/>
              <a:t>							</a:t>
            </a:r>
          </a:p>
          <a:p>
            <a:r>
              <a:rPr lang="en-US" altLang="ko-KR" sz="1400" dirty="0"/>
              <a:t>		}</a:t>
            </a:r>
          </a:p>
          <a:p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29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03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 no.1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866279"/>
            <a:ext cx="82089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else if(</a:t>
            </a:r>
            <a:r>
              <a:rPr lang="en-US" altLang="ko-KR" sz="1400" dirty="0" err="1"/>
              <a:t>color_value</a:t>
            </a:r>
            <a:r>
              <a:rPr lang="en-US" altLang="ko-KR" sz="1400" dirty="0"/>
              <a:t> == 4){</a:t>
            </a:r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nxtDisplayTextLine</a:t>
            </a:r>
            <a:r>
              <a:rPr lang="en-US" altLang="ko-KR" sz="1400" dirty="0"/>
              <a:t>(1,"Yellow");</a:t>
            </a:r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 30;</a:t>
            </a:r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=30;</a:t>
            </a:r>
          </a:p>
          <a:p>
            <a:r>
              <a:rPr lang="en-US" altLang="ko-KR" sz="1400" dirty="0"/>
              <a:t>			Wait1Msec(500);</a:t>
            </a:r>
          </a:p>
          <a:p>
            <a:endParaRPr lang="en-US" altLang="ko-KR" sz="1400" dirty="0"/>
          </a:p>
          <a:p>
            <a:r>
              <a:rPr lang="ko-KR" altLang="en-US" sz="1400" dirty="0"/>
              <a:t>			</a:t>
            </a:r>
            <a:r>
              <a:rPr lang="en-US" altLang="ko-KR" sz="1400" dirty="0"/>
              <a:t>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 0;</a:t>
            </a:r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 0;</a:t>
            </a:r>
          </a:p>
          <a:p>
            <a:r>
              <a:rPr lang="en-US" altLang="ko-KR" sz="1400" dirty="0"/>
              <a:t>			wait1Msec(3000);</a:t>
            </a:r>
          </a:p>
          <a:p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		speed = 50;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if(</a:t>
            </a:r>
            <a:r>
              <a:rPr lang="en-US" altLang="ko-KR" sz="1400" dirty="0" err="1"/>
              <a:t>light_value</a:t>
            </a:r>
            <a:r>
              <a:rPr lang="en-US" altLang="ko-KR" sz="1400" dirty="0"/>
              <a:t> &lt;= Threshold){</a:t>
            </a:r>
          </a:p>
          <a:p>
            <a:r>
              <a:rPr lang="en-US" altLang="ko-KR" sz="1400" dirty="0"/>
              <a:t>			</a:t>
            </a:r>
          </a:p>
          <a:p>
            <a:r>
              <a:rPr lang="en-US" altLang="ko-KR" sz="1400" dirty="0"/>
              <a:t>	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 0;</a:t>
            </a:r>
          </a:p>
          <a:p>
            <a:r>
              <a:rPr lang="en-US" altLang="ko-KR" sz="1400" dirty="0"/>
              <a:t>	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 speed;</a:t>
            </a:r>
          </a:p>
          <a:p>
            <a:r>
              <a:rPr lang="en-US" altLang="ko-KR" sz="1400" dirty="0"/>
              <a:t>			}</a:t>
            </a:r>
          </a:p>
          <a:p>
            <a:r>
              <a:rPr lang="en-US" altLang="ko-KR" sz="1400" dirty="0"/>
              <a:t>			else{</a:t>
            </a:r>
          </a:p>
          <a:p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 speed;</a:t>
            </a:r>
          </a:p>
          <a:p>
            <a:r>
              <a:rPr lang="en-US" altLang="ko-KR" sz="1400" dirty="0"/>
              <a:t>	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 0;</a:t>
            </a:r>
          </a:p>
          <a:p>
            <a:r>
              <a:rPr lang="en-US" altLang="ko-KR" sz="1400" dirty="0"/>
              <a:t>			}</a:t>
            </a:r>
          </a:p>
          <a:p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						</a:t>
            </a:r>
          </a:p>
          <a:p>
            <a:r>
              <a:rPr lang="en-US" altLang="ko-KR" sz="1400" dirty="0"/>
              <a:t>											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3086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1192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04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no.1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783868"/>
            <a:ext cx="864096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else if(</a:t>
            </a:r>
            <a:r>
              <a:rPr lang="en-US" altLang="ko-KR" sz="1400" dirty="0" err="1"/>
              <a:t>color_value</a:t>
            </a:r>
            <a:r>
              <a:rPr lang="en-US" altLang="ko-KR" sz="1400" dirty="0"/>
              <a:t> == 5){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nxtDisplayTextLine</a:t>
            </a:r>
            <a:r>
              <a:rPr lang="en-US" altLang="ko-KR" sz="1400" dirty="0"/>
              <a:t>(1,"Red");</a:t>
            </a:r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=0;</a:t>
            </a:r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=0;</a:t>
            </a:r>
          </a:p>
          <a:p>
            <a:r>
              <a:rPr lang="en-US" altLang="ko-KR" sz="1400" dirty="0"/>
              <a:t>			break;</a:t>
            </a:r>
          </a:p>
          <a:p>
            <a:r>
              <a:rPr lang="en-US" altLang="ko-KR" sz="1400" dirty="0"/>
              <a:t>							</a:t>
            </a:r>
          </a:p>
          <a:p>
            <a:r>
              <a:rPr lang="en-US" altLang="ko-KR" sz="1400" dirty="0"/>
              <a:t>		}</a:t>
            </a:r>
          </a:p>
          <a:p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	else{</a:t>
            </a:r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nxtDisplayTextLine</a:t>
            </a:r>
            <a:r>
              <a:rPr lang="en-US" altLang="ko-KR" sz="1400" dirty="0"/>
              <a:t>(1,"???");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if(</a:t>
            </a:r>
            <a:r>
              <a:rPr lang="en-US" altLang="ko-KR" sz="1400" dirty="0" err="1"/>
              <a:t>light_value</a:t>
            </a:r>
            <a:r>
              <a:rPr lang="en-US" altLang="ko-KR" sz="1400" dirty="0"/>
              <a:t> &lt;= Threshold){</a:t>
            </a:r>
          </a:p>
          <a:p>
            <a:r>
              <a:rPr lang="en-US" altLang="ko-KR" sz="1400" dirty="0"/>
              <a:t>			</a:t>
            </a:r>
          </a:p>
          <a:p>
            <a:r>
              <a:rPr lang="en-US" altLang="ko-KR" sz="1400" dirty="0"/>
              <a:t>	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 0;</a:t>
            </a:r>
          </a:p>
          <a:p>
            <a:r>
              <a:rPr lang="en-US" altLang="ko-KR" sz="1400" dirty="0"/>
              <a:t>	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 speed;</a:t>
            </a:r>
          </a:p>
          <a:p>
            <a:r>
              <a:rPr lang="en-US" altLang="ko-KR" sz="1400" dirty="0"/>
              <a:t>			}</a:t>
            </a:r>
          </a:p>
          <a:p>
            <a:r>
              <a:rPr lang="en-US" altLang="ko-KR" sz="1400" dirty="0"/>
              <a:t>			else{</a:t>
            </a:r>
          </a:p>
          <a:p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 speed;</a:t>
            </a:r>
          </a:p>
          <a:p>
            <a:r>
              <a:rPr lang="en-US" altLang="ko-KR" sz="1400" dirty="0"/>
              <a:t>	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 0;</a:t>
            </a:r>
          </a:p>
          <a:p>
            <a:r>
              <a:rPr lang="en-US" altLang="ko-KR" sz="1400" dirty="0"/>
              <a:t>			}</a:t>
            </a:r>
          </a:p>
          <a:p>
            <a:r>
              <a:rPr lang="en-US" altLang="ko-KR" sz="1400" dirty="0"/>
              <a:t>		}</a:t>
            </a:r>
          </a:p>
          <a:p>
            <a:r>
              <a:rPr lang="en-US" altLang="ko-KR" sz="1400" dirty="0"/>
              <a:t>				</a:t>
            </a:r>
          </a:p>
          <a:p>
            <a:r>
              <a:rPr lang="en-US" altLang="ko-KR" sz="1400" dirty="0"/>
              <a:t>						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	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437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05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no.1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971600" y="3028846"/>
            <a:ext cx="1584176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779912" y="1844824"/>
            <a:ext cx="4392488" cy="3240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해당 코드로 했을 때 색깔인식을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제대로 하지 못했다</a:t>
            </a:r>
            <a:r>
              <a:rPr lang="en-US" altLang="ko-KR" dirty="0" smtClean="0"/>
              <a:t>. </a:t>
            </a:r>
          </a:p>
          <a:p>
            <a:pPr algn="ctr"/>
            <a:r>
              <a:rPr lang="ko-KR" altLang="en-US" dirty="0" smtClean="0"/>
              <a:t>컬러센서를 빼고 </a:t>
            </a:r>
            <a:r>
              <a:rPr lang="ko-KR" altLang="en-US" dirty="0" err="1" smtClean="0"/>
              <a:t>라인트레이싱만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시키면 정상 작동했다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0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1192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01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no.2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948690"/>
            <a:ext cx="770485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#</a:t>
            </a:r>
            <a:r>
              <a:rPr lang="en-US" altLang="ko-KR" sz="1400" dirty="0"/>
              <a:t>define Threshold </a:t>
            </a:r>
            <a:r>
              <a:rPr lang="en-US" altLang="ko-KR" sz="1400" dirty="0" smtClean="0"/>
              <a:t>50</a:t>
            </a:r>
            <a:endParaRPr lang="en-US" altLang="ko-KR" sz="1400" dirty="0"/>
          </a:p>
          <a:p>
            <a:r>
              <a:rPr lang="en-US" altLang="ko-KR" sz="1400" dirty="0"/>
              <a:t>task main</a:t>
            </a:r>
            <a:r>
              <a:rPr lang="en-US" altLang="ko-KR" sz="1400" dirty="0" smtClean="0"/>
              <a:t>(){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light_value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SensorValue</a:t>
            </a:r>
            <a:r>
              <a:rPr lang="en-US" altLang="ko-KR" sz="1400" dirty="0"/>
              <a:t>(light);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color_value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SensorValue</a:t>
            </a:r>
            <a:r>
              <a:rPr lang="en-US" altLang="ko-KR" sz="1400" dirty="0"/>
              <a:t>(color);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speed = 30;</a:t>
            </a:r>
          </a:p>
          <a:p>
            <a:r>
              <a:rPr lang="en-US" altLang="ko-KR" sz="1400" dirty="0"/>
              <a:t>		</a:t>
            </a:r>
          </a:p>
          <a:p>
            <a:endParaRPr lang="en-US" altLang="ko-KR" sz="1400" dirty="0"/>
          </a:p>
          <a:p>
            <a:r>
              <a:rPr lang="en-US" altLang="ko-KR" sz="1400" dirty="0"/>
              <a:t>	while(1){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if(</a:t>
            </a:r>
            <a:r>
              <a:rPr lang="en-US" altLang="ko-KR" sz="1400" dirty="0" err="1"/>
              <a:t>light_value</a:t>
            </a:r>
            <a:r>
              <a:rPr lang="en-US" altLang="ko-KR" sz="1400" dirty="0"/>
              <a:t> &lt;= Threshold){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 speed;</a:t>
            </a:r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 speed - 15;</a:t>
            </a:r>
          </a:p>
          <a:p>
            <a:r>
              <a:rPr lang="en-US" altLang="ko-KR" sz="1400" dirty="0"/>
              <a:t>		}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		else{</a:t>
            </a:r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 speed - 15;</a:t>
            </a:r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 speed;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switch(</a:t>
            </a:r>
            <a:r>
              <a:rPr lang="en-US" altLang="ko-KR" sz="1400" dirty="0" err="1"/>
              <a:t>color_value</a:t>
            </a:r>
            <a:r>
              <a:rPr lang="en-US" altLang="ko-KR" sz="1400" dirty="0"/>
              <a:t>){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case 2:</a:t>
            </a:r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nxtDisplayTextLine</a:t>
            </a:r>
            <a:r>
              <a:rPr lang="en-US" altLang="ko-KR" sz="1400" dirty="0"/>
              <a:t>(1,"BLue");</a:t>
            </a:r>
          </a:p>
          <a:p>
            <a:r>
              <a:rPr lang="en-US" altLang="ko-KR" sz="1400" dirty="0"/>
              <a:t>			speed = speed *2;</a:t>
            </a:r>
          </a:p>
          <a:p>
            <a:r>
              <a:rPr lang="en-US" altLang="ko-KR" sz="1400" dirty="0"/>
              <a:t>			break;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383164" y="476672"/>
            <a:ext cx="3273653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45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두번째</a:t>
            </a:r>
            <a:r>
              <a:rPr lang="en-US" altLang="ko-KR" sz="45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ko-KR" altLang="en-US" sz="45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코드</a:t>
            </a:r>
            <a:endParaRPr lang="en-US" altLang="ko-KR" sz="45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41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02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no.2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052736"/>
            <a:ext cx="80648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case 3:</a:t>
            </a:r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nxtDisplayTextLine</a:t>
            </a:r>
            <a:r>
              <a:rPr lang="en-US" altLang="ko-KR" sz="1400" dirty="0"/>
              <a:t>(1,"Green");</a:t>
            </a:r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playSound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soundBeepBeep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		wait1Msec(500);</a:t>
            </a:r>
          </a:p>
          <a:p>
            <a:r>
              <a:rPr lang="en-US" altLang="ko-KR" sz="1400" dirty="0"/>
              <a:t>			break;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</a:t>
            </a:r>
          </a:p>
          <a:p>
            <a:r>
              <a:rPr lang="en-US" altLang="ko-KR" sz="1400" dirty="0"/>
              <a:t>		case 4:</a:t>
            </a:r>
          </a:p>
          <a:p>
            <a:r>
              <a:rPr lang="en-US" altLang="ko-KR" sz="1400" dirty="0"/>
              <a:t>			</a:t>
            </a:r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nxtDisplayTextLine</a:t>
            </a:r>
            <a:r>
              <a:rPr lang="en-US" altLang="ko-KR" sz="1400" dirty="0"/>
              <a:t>(1,"Yellow");</a:t>
            </a:r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 30;</a:t>
            </a:r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 30;</a:t>
            </a:r>
          </a:p>
          <a:p>
            <a:r>
              <a:rPr lang="en-US" altLang="ko-KR" sz="1400" dirty="0"/>
              <a:t>			Wait1Msec(500);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 0;</a:t>
            </a:r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 0;</a:t>
            </a:r>
          </a:p>
          <a:p>
            <a:r>
              <a:rPr lang="en-US" altLang="ko-KR" sz="1400" dirty="0"/>
              <a:t>			wait1Msec(3000);</a:t>
            </a:r>
          </a:p>
          <a:p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		speed = 30;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break;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1509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332656"/>
            <a:ext cx="19191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I</a:t>
            </a:r>
            <a:r>
              <a:rPr lang="en-US" altLang="ko-KR" sz="5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NDEX</a:t>
            </a:r>
            <a:endParaRPr lang="ko-KR" altLang="en-US" sz="3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2577098"/>
            <a:ext cx="3376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01</a:t>
            </a:r>
            <a:r>
              <a:rPr lang="en-US" altLang="ko-KR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Source code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3451121"/>
            <a:ext cx="2193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02</a:t>
            </a:r>
            <a:r>
              <a:rPr lang="en-US" altLang="ko-KR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</a:t>
            </a:r>
            <a:r>
              <a:rPr lang="ko-KR" altLang="en-US" sz="36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순서도</a:t>
            </a:r>
            <a:endParaRPr lang="ko-KR" altLang="en-US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8064" y="4305290"/>
            <a:ext cx="32031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03</a:t>
            </a:r>
            <a:r>
              <a:rPr lang="en-US" altLang="ko-KR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Discussion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48064" y="5157192"/>
            <a:ext cx="18325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04</a:t>
            </a:r>
            <a:r>
              <a:rPr lang="en-US" altLang="ko-KR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</a:t>
            </a:r>
            <a:r>
              <a:rPr lang="ko-KR" altLang="en-US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결론</a:t>
            </a:r>
            <a:endParaRPr lang="ko-KR" altLang="en-US" sz="4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2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3  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no.2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124744"/>
            <a:ext cx="842493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r>
              <a:rPr lang="en-US" altLang="ko-KR" sz="1400" dirty="0"/>
              <a:t>		case 5: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</a:t>
            </a:r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nxtDisplayTextLine</a:t>
            </a:r>
            <a:r>
              <a:rPr lang="en-US" altLang="ko-KR" sz="1400" dirty="0"/>
              <a:t>(1,"Red");</a:t>
            </a:r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=0;</a:t>
            </a:r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=0;</a:t>
            </a:r>
          </a:p>
          <a:p>
            <a:r>
              <a:rPr lang="en-US" altLang="ko-KR" sz="1400" dirty="0"/>
              <a:t>			break;</a:t>
            </a:r>
          </a:p>
          <a:p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	default: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nxtDisplayTextLine</a:t>
            </a:r>
            <a:r>
              <a:rPr lang="en-US" altLang="ko-KR" sz="1400" dirty="0"/>
              <a:t>(1,"???");		</a:t>
            </a:r>
          </a:p>
          <a:p>
            <a:r>
              <a:rPr lang="en-US" altLang="ko-KR" sz="1400" dirty="0"/>
              <a:t>			break;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</a:t>
            </a:r>
          </a:p>
          <a:p>
            <a:r>
              <a:rPr lang="en-US" altLang="ko-KR" sz="1400" dirty="0"/>
              <a:t>		}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	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091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4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no.2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827584" y="2708920"/>
            <a:ext cx="2232248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635896" y="1628800"/>
            <a:ext cx="4680520" cy="36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If</a:t>
            </a:r>
            <a:r>
              <a:rPr lang="ko-KR" altLang="en-US" dirty="0" smtClean="0"/>
              <a:t>문의 중첩으로 인해 처리속도가 느려져 컬러를 인식하지 못한다고 생각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문으로 바꿔 다시 프로그래밍 했다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하지만 앞에 코드와 동일한 오류가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발생했다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96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1074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1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 no.3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828" y="783868"/>
            <a:ext cx="849694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#</a:t>
            </a:r>
            <a:r>
              <a:rPr lang="en-US" altLang="ko-KR" sz="1400" dirty="0"/>
              <a:t>define Threshold 50</a:t>
            </a:r>
          </a:p>
          <a:p>
            <a:endParaRPr lang="en-US" altLang="ko-KR" sz="1400" dirty="0"/>
          </a:p>
          <a:p>
            <a:r>
              <a:rPr lang="en-US" altLang="ko-KR" sz="1400" dirty="0"/>
              <a:t>task tracing</a:t>
            </a:r>
            <a:r>
              <a:rPr lang="en-US" altLang="ko-KR" sz="1400" dirty="0" smtClean="0"/>
              <a:t>();</a:t>
            </a:r>
            <a:endParaRPr lang="en-US" altLang="ko-KR" sz="1400" dirty="0"/>
          </a:p>
          <a:p>
            <a:r>
              <a:rPr lang="en-US" altLang="ko-KR" sz="1400" dirty="0"/>
              <a:t>task main(){</a:t>
            </a:r>
          </a:p>
          <a:p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light_value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SensorValue</a:t>
            </a:r>
            <a:r>
              <a:rPr lang="en-US" altLang="ko-KR" sz="1400" dirty="0"/>
              <a:t>(light);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color_value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SensorValue</a:t>
            </a:r>
            <a:r>
              <a:rPr lang="en-US" altLang="ko-KR" sz="1400" dirty="0"/>
              <a:t>(color);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speed = 30;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startTask</a:t>
            </a:r>
            <a:r>
              <a:rPr lang="en-US" altLang="ko-KR" sz="1400" dirty="0"/>
              <a:t>(tracing);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while(1){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if(</a:t>
            </a:r>
            <a:r>
              <a:rPr lang="en-US" altLang="ko-KR" sz="1400" dirty="0" err="1"/>
              <a:t>color_value</a:t>
            </a:r>
            <a:r>
              <a:rPr lang="en-US" altLang="ko-KR" sz="1400" dirty="0"/>
              <a:t> == 2){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nxtDisplayTextLine</a:t>
            </a:r>
            <a:r>
              <a:rPr lang="en-US" altLang="ko-KR" sz="1400" dirty="0"/>
              <a:t>(1,"BLue");</a:t>
            </a:r>
          </a:p>
          <a:p>
            <a:r>
              <a:rPr lang="en-US" altLang="ko-KR" sz="1400" dirty="0"/>
              <a:t>			speed = speed *2;	</a:t>
            </a:r>
          </a:p>
          <a:p>
            <a:r>
              <a:rPr lang="en-US" altLang="ko-KR" sz="1400" dirty="0"/>
              <a:t>		}</a:t>
            </a:r>
          </a:p>
          <a:p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	else if(</a:t>
            </a:r>
            <a:r>
              <a:rPr lang="en-US" altLang="ko-KR" sz="1400" dirty="0" err="1"/>
              <a:t>color_value</a:t>
            </a:r>
            <a:r>
              <a:rPr lang="en-US" altLang="ko-KR" sz="1400" dirty="0"/>
              <a:t> == 3){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nxtDisplayTextLine</a:t>
            </a:r>
            <a:r>
              <a:rPr lang="en-US" altLang="ko-KR" sz="1400" dirty="0"/>
              <a:t>(1,"Green");</a:t>
            </a:r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playSound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soundBeepBeep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		wait1Msec(500);</a:t>
            </a:r>
          </a:p>
          <a:p>
            <a:r>
              <a:rPr lang="en-US" altLang="ko-KR" sz="1400" dirty="0"/>
              <a:t>		}</a:t>
            </a:r>
          </a:p>
          <a:p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	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5383164" y="476672"/>
            <a:ext cx="3273653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45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세번째</a:t>
            </a:r>
            <a:r>
              <a:rPr lang="en-US" altLang="ko-KR" sz="45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ko-KR" altLang="en-US" sz="45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코드</a:t>
            </a:r>
            <a:endParaRPr lang="en-US" altLang="ko-KR" sz="45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077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2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no.3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813022"/>
            <a:ext cx="820891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else if(</a:t>
            </a:r>
            <a:r>
              <a:rPr lang="en-US" altLang="ko-KR" sz="1400" dirty="0" err="1"/>
              <a:t>color_value</a:t>
            </a:r>
            <a:r>
              <a:rPr lang="en-US" altLang="ko-KR" sz="1400" dirty="0"/>
              <a:t>  == 4){</a:t>
            </a:r>
          </a:p>
          <a:p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nxtDisplayTextLine</a:t>
            </a:r>
            <a:r>
              <a:rPr lang="en-US" altLang="ko-KR" sz="1400" dirty="0"/>
              <a:t>(1,"Yellow");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 30;</a:t>
            </a:r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 30;</a:t>
            </a:r>
          </a:p>
          <a:p>
            <a:r>
              <a:rPr lang="en-US" altLang="ko-KR" sz="1400" dirty="0"/>
              <a:t>			Wait1Msec(500);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 0;</a:t>
            </a:r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 0;</a:t>
            </a:r>
          </a:p>
          <a:p>
            <a:r>
              <a:rPr lang="en-US" altLang="ko-KR" sz="1400" dirty="0"/>
              <a:t>			wait1Msec(3000);</a:t>
            </a:r>
          </a:p>
          <a:p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		speed = 30;</a:t>
            </a:r>
          </a:p>
          <a:p>
            <a:r>
              <a:rPr lang="en-US" altLang="ko-KR" sz="1400" dirty="0"/>
              <a:t>		}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else if(</a:t>
            </a:r>
            <a:r>
              <a:rPr lang="en-US" altLang="ko-KR" sz="1400" dirty="0" err="1"/>
              <a:t>color_value</a:t>
            </a:r>
            <a:r>
              <a:rPr lang="en-US" altLang="ko-KR" sz="1400" dirty="0"/>
              <a:t> == 5){</a:t>
            </a:r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nxtDisplayTextLine</a:t>
            </a:r>
            <a:r>
              <a:rPr lang="en-US" altLang="ko-KR" sz="1400" dirty="0"/>
              <a:t>(1,"Red");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 0;</a:t>
            </a:r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 0;</a:t>
            </a:r>
          </a:p>
          <a:p>
            <a:r>
              <a:rPr lang="en-US" altLang="ko-KR" sz="1400" dirty="0"/>
              <a:t>			Wait1MSec(100000000);</a:t>
            </a:r>
          </a:p>
          <a:p>
            <a:r>
              <a:rPr lang="en-US" altLang="ko-KR" sz="1400" dirty="0"/>
              <a:t>		else{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nxtDisplayTextLine</a:t>
            </a:r>
            <a:r>
              <a:rPr lang="en-US" altLang="ko-KR" sz="1400" dirty="0"/>
              <a:t>(1,"???");</a:t>
            </a:r>
          </a:p>
          <a:p>
            <a:r>
              <a:rPr lang="en-US" altLang="ko-KR" sz="1400" dirty="0"/>
              <a:t>		}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79595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3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no.3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980728"/>
            <a:ext cx="80648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task tracing(){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	while(1){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if(</a:t>
            </a:r>
            <a:r>
              <a:rPr lang="en-US" altLang="ko-KR" sz="1400" dirty="0" err="1"/>
              <a:t>light_value</a:t>
            </a:r>
            <a:r>
              <a:rPr lang="en-US" altLang="ko-KR" sz="1400" dirty="0"/>
              <a:t> &lt;= Threshold){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 speed;</a:t>
            </a:r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 speed - 10;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}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else{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 speed -10;</a:t>
            </a:r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 speed;</a:t>
            </a:r>
          </a:p>
          <a:p>
            <a:r>
              <a:rPr lang="en-US" altLang="ko-KR" sz="1400" dirty="0"/>
              <a:t>		}</a:t>
            </a:r>
          </a:p>
          <a:p>
            <a:endParaRPr lang="en-US" altLang="ko-KR" sz="1400" dirty="0"/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5555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4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no.3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899592" y="2924944"/>
            <a:ext cx="2016224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851920" y="2132856"/>
            <a:ext cx="4608512" cy="288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컬러인식의 문제가 아닌 </a:t>
            </a:r>
            <a:r>
              <a:rPr lang="ko-KR" altLang="en-US" dirty="0" err="1" smtClean="0"/>
              <a:t>라인트레이싱에</a:t>
            </a:r>
            <a:r>
              <a:rPr lang="ko-KR" altLang="en-US" dirty="0" smtClean="0"/>
              <a:t> 문제가 있을 수 있기 때문에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함수를 사용하여 </a:t>
            </a:r>
            <a:r>
              <a:rPr lang="ko-KR" altLang="en-US" dirty="0" err="1" smtClean="0"/>
              <a:t>라인트레이싱을</a:t>
            </a:r>
            <a:r>
              <a:rPr lang="ko-KR" altLang="en-US" dirty="0" smtClean="0"/>
              <a:t>  시켰다</a:t>
            </a:r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하지만 </a:t>
            </a:r>
            <a:r>
              <a:rPr lang="en-US" altLang="ko-KR" dirty="0" err="1" smtClean="0"/>
              <a:t>stoptask</a:t>
            </a:r>
            <a:r>
              <a:rPr lang="ko-KR" altLang="en-US" dirty="0" smtClean="0"/>
              <a:t>함수를 써도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함수가 멈추지 않는 오류가 발생하였다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1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87170" y="3075057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결론</a:t>
            </a:r>
            <a:endParaRPr lang="ko-KR" altLang="en-US" sz="5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3568" y="2367171"/>
            <a:ext cx="716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04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0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01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CONTENTS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686567654"/>
              </p:ext>
            </p:extLst>
          </p:nvPr>
        </p:nvGraphicFramePr>
        <p:xfrm>
          <a:off x="467544" y="1044516"/>
          <a:ext cx="8352928" cy="5408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999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71327" y="2875002"/>
            <a:ext cx="14013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Q</a:t>
            </a:r>
            <a:r>
              <a:rPr lang="en-US" altLang="ko-KR" sz="4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&amp;</a:t>
            </a:r>
            <a:r>
              <a:rPr lang="en-US" altLang="ko-KR" sz="6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A</a:t>
            </a:r>
            <a:endParaRPr lang="ko-KR" alt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4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88448" y="2875002"/>
            <a:ext cx="27671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T</a:t>
            </a:r>
            <a:r>
              <a:rPr lang="en-US" altLang="ko-KR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HANK YOU</a:t>
            </a:r>
            <a:endParaRPr lang="ko-KR" alt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49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44127" y="3075057"/>
            <a:ext cx="28456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S</a:t>
            </a:r>
            <a:r>
              <a:rPr lang="en-US" altLang="ko-KR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ource Code</a:t>
            </a:r>
            <a:endParaRPr lang="ko-KR" alt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4026" y="2367171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01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5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01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CONTENTS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980728"/>
            <a:ext cx="84969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#pragma </a:t>
            </a:r>
            <a:r>
              <a:rPr lang="en-US" altLang="ko-KR" dirty="0" err="1"/>
              <a:t>config</a:t>
            </a:r>
            <a:r>
              <a:rPr lang="en-US" altLang="ko-KR" dirty="0"/>
              <a:t>(Sensor, S3,     light,          </a:t>
            </a:r>
            <a:r>
              <a:rPr lang="en-US" altLang="ko-KR" dirty="0" err="1"/>
              <a:t>sensorLightActive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#pragma </a:t>
            </a:r>
            <a:r>
              <a:rPr lang="en-US" altLang="ko-KR" dirty="0" err="1"/>
              <a:t>config</a:t>
            </a:r>
            <a:r>
              <a:rPr lang="en-US" altLang="ko-KR" dirty="0"/>
              <a:t>(Sensor, S1,     color,          </a:t>
            </a:r>
            <a:r>
              <a:rPr lang="en-US" altLang="ko-KR" dirty="0" err="1"/>
              <a:t>sensorColorNxtFULL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task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light_value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color_value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while(true)</a:t>
            </a:r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light_value</a:t>
            </a:r>
            <a:r>
              <a:rPr lang="en-US" altLang="ko-KR" dirty="0"/>
              <a:t> = </a:t>
            </a:r>
            <a:r>
              <a:rPr lang="en-US" altLang="ko-KR" dirty="0" err="1"/>
              <a:t>SensorValue</a:t>
            </a:r>
            <a:r>
              <a:rPr lang="en-US" altLang="ko-KR" dirty="0"/>
              <a:t>(S3);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color_value</a:t>
            </a:r>
            <a:r>
              <a:rPr lang="en-US" altLang="ko-KR" dirty="0"/>
              <a:t> = </a:t>
            </a:r>
            <a:r>
              <a:rPr lang="en-US" altLang="ko-KR" dirty="0" err="1"/>
              <a:t>SensorValue</a:t>
            </a:r>
            <a:r>
              <a:rPr lang="en-US" altLang="ko-KR" dirty="0"/>
              <a:t>(S1);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motor[</a:t>
            </a:r>
            <a:r>
              <a:rPr lang="en-US" altLang="ko-KR" dirty="0" err="1"/>
              <a:t>motorA</a:t>
            </a:r>
            <a:r>
              <a:rPr lang="en-US" altLang="ko-KR" dirty="0"/>
              <a:t>] = 20 + (46 - </a:t>
            </a:r>
            <a:r>
              <a:rPr lang="en-US" altLang="ko-KR" dirty="0" err="1"/>
              <a:t>light_value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motor[</a:t>
            </a:r>
            <a:r>
              <a:rPr lang="en-US" altLang="ko-KR" dirty="0" err="1"/>
              <a:t>motorC</a:t>
            </a:r>
            <a:r>
              <a:rPr lang="en-US" altLang="ko-KR" dirty="0"/>
              <a:t>] = 20 - (46 - </a:t>
            </a:r>
            <a:r>
              <a:rPr lang="en-US" altLang="ko-KR" dirty="0" err="1"/>
              <a:t>light_value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if(</a:t>
            </a:r>
            <a:r>
              <a:rPr lang="en-US" altLang="ko-KR" dirty="0" err="1"/>
              <a:t>color_value</a:t>
            </a:r>
            <a:r>
              <a:rPr lang="en-US" altLang="ko-KR" dirty="0"/>
              <a:t> == GREENCOLOR)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		</a:t>
            </a:r>
            <a:r>
              <a:rPr lang="en-US" altLang="ko-KR" dirty="0" err="1" smtClean="0"/>
              <a:t>nxtDisplayTextLine</a:t>
            </a:r>
            <a:r>
              <a:rPr lang="en-US" altLang="ko-KR" dirty="0" smtClean="0"/>
              <a:t>(1,”Green”);</a:t>
            </a:r>
            <a:endParaRPr lang="en-US" altLang="ko-KR" dirty="0"/>
          </a:p>
          <a:p>
            <a:r>
              <a:rPr lang="en-US" altLang="ko-KR" dirty="0"/>
              <a:t>			</a:t>
            </a:r>
            <a:r>
              <a:rPr lang="en-US" altLang="ko-KR" dirty="0" err="1"/>
              <a:t>playSound</a:t>
            </a:r>
            <a:r>
              <a:rPr lang="en-US" altLang="ko-KR" dirty="0"/>
              <a:t>(</a:t>
            </a:r>
            <a:r>
              <a:rPr lang="en-US" altLang="ko-KR" dirty="0" err="1"/>
              <a:t>soundBeepBeep</a:t>
            </a:r>
            <a:r>
              <a:rPr lang="en-US" altLang="ko-KR" dirty="0"/>
              <a:t>);	</a:t>
            </a:r>
          </a:p>
          <a:p>
            <a:r>
              <a:rPr lang="en-US" altLang="ko-KR" dirty="0"/>
              <a:t>			wait1Msec(300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			</a:t>
            </a:r>
            <a:endParaRPr lang="en-US" altLang="ko-KR" dirty="0"/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28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02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CONTENTS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052736"/>
            <a:ext cx="856895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else if(</a:t>
            </a:r>
            <a:r>
              <a:rPr lang="en-US" altLang="ko-KR" dirty="0" err="1"/>
              <a:t>color_value</a:t>
            </a:r>
            <a:r>
              <a:rPr lang="en-US" altLang="ko-KR" dirty="0"/>
              <a:t> == BLUECOLOR)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		</a:t>
            </a:r>
            <a:r>
              <a:rPr lang="en-US" altLang="ko-KR" dirty="0" err="1" smtClean="0"/>
              <a:t>nxtDisplayTextLine</a:t>
            </a:r>
            <a:r>
              <a:rPr lang="en-US" altLang="ko-KR" dirty="0" smtClean="0"/>
              <a:t>(1,”Blue”);</a:t>
            </a:r>
            <a:endParaRPr lang="en-US" altLang="ko-KR" dirty="0"/>
          </a:p>
          <a:p>
            <a:r>
              <a:rPr lang="en-US" altLang="ko-KR" dirty="0"/>
              <a:t>			</a:t>
            </a:r>
            <a:r>
              <a:rPr lang="en-US" altLang="ko-KR" dirty="0" err="1"/>
              <a:t>clearTimer</a:t>
            </a:r>
            <a:r>
              <a:rPr lang="en-US" altLang="ko-KR" dirty="0"/>
              <a:t>(T1);</a:t>
            </a:r>
          </a:p>
          <a:p>
            <a:r>
              <a:rPr lang="en-US" altLang="ko-KR" dirty="0"/>
              <a:t>			while(time1[T1] &lt; 1000)</a:t>
            </a:r>
          </a:p>
          <a:p>
            <a:r>
              <a:rPr lang="en-US" altLang="ko-KR" dirty="0"/>
              <a:t>			{</a:t>
            </a:r>
          </a:p>
          <a:p>
            <a:r>
              <a:rPr lang="en-US" altLang="ko-KR" dirty="0"/>
              <a:t>				</a:t>
            </a:r>
            <a:r>
              <a:rPr lang="en-US" altLang="ko-KR" dirty="0" err="1"/>
              <a:t>light_value</a:t>
            </a:r>
            <a:r>
              <a:rPr lang="en-US" altLang="ko-KR" dirty="0"/>
              <a:t> = </a:t>
            </a:r>
            <a:r>
              <a:rPr lang="en-US" altLang="ko-KR" dirty="0" err="1"/>
              <a:t>SensorValue</a:t>
            </a:r>
            <a:r>
              <a:rPr lang="en-US" altLang="ko-KR" dirty="0"/>
              <a:t>(S3);</a:t>
            </a:r>
          </a:p>
          <a:p>
            <a:r>
              <a:rPr lang="en-US" altLang="ko-KR" dirty="0"/>
              <a:t>			</a:t>
            </a:r>
            <a:r>
              <a:rPr lang="en-US" altLang="ko-KR" dirty="0" smtClean="0"/>
              <a:t>	</a:t>
            </a:r>
            <a:endParaRPr lang="en-US" altLang="ko-KR" dirty="0"/>
          </a:p>
          <a:p>
            <a:r>
              <a:rPr lang="en-US" altLang="ko-KR" dirty="0"/>
              <a:t>				motor[</a:t>
            </a:r>
            <a:r>
              <a:rPr lang="en-US" altLang="ko-KR" dirty="0" err="1"/>
              <a:t>motorA</a:t>
            </a:r>
            <a:r>
              <a:rPr lang="en-US" altLang="ko-KR" dirty="0"/>
              <a:t>] = 40 + (46 - </a:t>
            </a:r>
            <a:r>
              <a:rPr lang="en-US" altLang="ko-KR" dirty="0" err="1"/>
              <a:t>light_value</a:t>
            </a:r>
            <a:r>
              <a:rPr lang="en-US" altLang="ko-KR" dirty="0"/>
              <a:t>)*1.5;</a:t>
            </a:r>
          </a:p>
          <a:p>
            <a:r>
              <a:rPr lang="en-US" altLang="ko-KR" dirty="0"/>
              <a:t>				motor[</a:t>
            </a:r>
            <a:r>
              <a:rPr lang="en-US" altLang="ko-KR" dirty="0" err="1"/>
              <a:t>motorC</a:t>
            </a:r>
            <a:r>
              <a:rPr lang="en-US" altLang="ko-KR" dirty="0"/>
              <a:t>] = 40 - (46 - </a:t>
            </a:r>
            <a:r>
              <a:rPr lang="en-US" altLang="ko-KR" dirty="0" err="1"/>
              <a:t>light_value</a:t>
            </a:r>
            <a:r>
              <a:rPr lang="en-US" altLang="ko-KR" dirty="0"/>
              <a:t>)*1.5;</a:t>
            </a:r>
          </a:p>
          <a:p>
            <a:r>
              <a:rPr lang="en-US" altLang="ko-KR" dirty="0"/>
              <a:t>			}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else if(</a:t>
            </a:r>
            <a:r>
              <a:rPr lang="en-US" altLang="ko-KR" dirty="0" err="1"/>
              <a:t>color_value</a:t>
            </a:r>
            <a:r>
              <a:rPr lang="en-US" altLang="ko-KR" dirty="0"/>
              <a:t> == YELLOWCOLOR)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		</a:t>
            </a:r>
            <a:r>
              <a:rPr lang="en-US" altLang="ko-KR" dirty="0" err="1" smtClean="0"/>
              <a:t>nxtDisplayTextLine</a:t>
            </a:r>
            <a:r>
              <a:rPr lang="en-US" altLang="ko-KR" dirty="0" smtClean="0"/>
              <a:t>(1,”Yellow”);</a:t>
            </a:r>
            <a:endParaRPr lang="en-US" altLang="ko-KR" dirty="0"/>
          </a:p>
          <a:p>
            <a:r>
              <a:rPr lang="en-US" altLang="ko-KR" dirty="0"/>
              <a:t>			motor[</a:t>
            </a:r>
            <a:r>
              <a:rPr lang="en-US" altLang="ko-KR" dirty="0" err="1"/>
              <a:t>motorA</a:t>
            </a:r>
            <a:r>
              <a:rPr lang="en-US" altLang="ko-KR" dirty="0"/>
              <a:t>] = 0;</a:t>
            </a:r>
          </a:p>
          <a:p>
            <a:r>
              <a:rPr lang="en-US" altLang="ko-KR" dirty="0"/>
              <a:t>			motor[</a:t>
            </a:r>
            <a:r>
              <a:rPr lang="en-US" altLang="ko-KR" dirty="0" err="1"/>
              <a:t>motorC</a:t>
            </a:r>
            <a:r>
              <a:rPr lang="en-US" altLang="ko-KR" dirty="0"/>
              <a:t>] = 0;</a:t>
            </a:r>
          </a:p>
          <a:p>
            <a:r>
              <a:rPr lang="en-US" altLang="ko-KR" dirty="0"/>
              <a:t>			wait1Msec(2000);</a:t>
            </a:r>
          </a:p>
          <a:p>
            <a:r>
              <a:rPr lang="en-US" altLang="ko-KR" dirty="0"/>
              <a:t>			motor[</a:t>
            </a:r>
            <a:r>
              <a:rPr lang="en-US" altLang="ko-KR" dirty="0" err="1"/>
              <a:t>motorA</a:t>
            </a:r>
            <a:r>
              <a:rPr lang="en-US" altLang="ko-KR" dirty="0"/>
              <a:t>] = 50;</a:t>
            </a:r>
          </a:p>
          <a:p>
            <a:r>
              <a:rPr lang="en-US" altLang="ko-KR" dirty="0"/>
              <a:t>			motor[</a:t>
            </a:r>
            <a:r>
              <a:rPr lang="en-US" altLang="ko-KR" dirty="0" err="1"/>
              <a:t>motorC</a:t>
            </a:r>
            <a:r>
              <a:rPr lang="en-US" altLang="ko-KR" dirty="0"/>
              <a:t>] = 50;</a:t>
            </a:r>
          </a:p>
          <a:p>
            <a:r>
              <a:rPr lang="en-US" altLang="ko-KR" dirty="0"/>
              <a:t>			wait1Msec(500);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80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03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CONTENTS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else if(</a:t>
            </a:r>
            <a:r>
              <a:rPr lang="en-US" altLang="ko-KR" dirty="0" err="1"/>
              <a:t>color_value</a:t>
            </a:r>
            <a:r>
              <a:rPr lang="en-US" altLang="ko-KR" dirty="0"/>
              <a:t> == REDCOLOR)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		</a:t>
            </a:r>
            <a:r>
              <a:rPr lang="en-US" altLang="ko-KR" dirty="0" err="1" smtClean="0"/>
              <a:t>nxtDisplayTextLine</a:t>
            </a:r>
            <a:r>
              <a:rPr lang="en-US" altLang="ko-KR" dirty="0" smtClean="0"/>
              <a:t>(1,”Red”);</a:t>
            </a:r>
            <a:endParaRPr lang="en-US" altLang="ko-KR" dirty="0"/>
          </a:p>
          <a:p>
            <a:r>
              <a:rPr lang="en-US" altLang="ko-KR" dirty="0"/>
              <a:t>			motor[</a:t>
            </a:r>
            <a:r>
              <a:rPr lang="en-US" altLang="ko-KR" dirty="0" err="1"/>
              <a:t>motorA</a:t>
            </a:r>
            <a:r>
              <a:rPr lang="en-US" altLang="ko-KR" dirty="0"/>
              <a:t>] = 0;</a:t>
            </a:r>
          </a:p>
          <a:p>
            <a:r>
              <a:rPr lang="en-US" altLang="ko-KR" dirty="0"/>
              <a:t>			motor[</a:t>
            </a:r>
            <a:r>
              <a:rPr lang="en-US" altLang="ko-KR" dirty="0" err="1"/>
              <a:t>motorC</a:t>
            </a:r>
            <a:r>
              <a:rPr lang="en-US" altLang="ko-KR" dirty="0"/>
              <a:t>] = 0;</a:t>
            </a:r>
          </a:p>
          <a:p>
            <a:r>
              <a:rPr lang="en-US" altLang="ko-KR" dirty="0"/>
              <a:t>			</a:t>
            </a:r>
            <a:r>
              <a:rPr lang="en-US" altLang="ko-KR" dirty="0" smtClean="0"/>
              <a:t>wait1Msec(50000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51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10225" y="30750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순서도</a:t>
            </a:r>
            <a:endParaRPr lang="ko-KR" alt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2767" y="2367171"/>
            <a:ext cx="718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02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01 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CONTENTS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4" name="순서도: 대체 처리 3"/>
          <p:cNvSpPr/>
          <p:nvPr/>
        </p:nvSpPr>
        <p:spPr>
          <a:xfrm>
            <a:off x="2915816" y="404664"/>
            <a:ext cx="3096344" cy="7200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5" name="순서도: 처리 4"/>
          <p:cNvSpPr/>
          <p:nvPr/>
        </p:nvSpPr>
        <p:spPr>
          <a:xfrm>
            <a:off x="2915816" y="1427692"/>
            <a:ext cx="3096344" cy="13681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motor[</a:t>
            </a:r>
            <a:r>
              <a:rPr lang="en-US" altLang="ko-KR" dirty="0" err="1"/>
              <a:t>motorA</a:t>
            </a:r>
            <a:r>
              <a:rPr lang="en-US" altLang="ko-KR" dirty="0"/>
              <a:t>] = 20 + (46 - </a:t>
            </a:r>
            <a:r>
              <a:rPr lang="en-US" altLang="ko-KR" dirty="0" err="1"/>
              <a:t>light_value</a:t>
            </a:r>
            <a:r>
              <a:rPr lang="en-US" altLang="ko-KR" dirty="0"/>
              <a:t>);</a:t>
            </a:r>
          </a:p>
          <a:p>
            <a:r>
              <a:rPr lang="en-US" altLang="ko-KR" dirty="0" smtClean="0"/>
              <a:t>motor[</a:t>
            </a:r>
            <a:r>
              <a:rPr lang="en-US" altLang="ko-KR" dirty="0" err="1" smtClean="0"/>
              <a:t>motorC</a:t>
            </a:r>
            <a:r>
              <a:rPr lang="en-US" altLang="ko-KR" dirty="0"/>
              <a:t>] = 20 - (46 - </a:t>
            </a:r>
            <a:r>
              <a:rPr lang="en-US" altLang="ko-KR" dirty="0" err="1"/>
              <a:t>light_value</a:t>
            </a:r>
            <a:r>
              <a:rPr lang="en-US" altLang="ko-KR" dirty="0"/>
              <a:t>);</a:t>
            </a:r>
          </a:p>
        </p:txBody>
      </p:sp>
      <p:sp>
        <p:nvSpPr>
          <p:cNvPr id="6" name="순서도: 판단 5"/>
          <p:cNvSpPr/>
          <p:nvPr/>
        </p:nvSpPr>
        <p:spPr>
          <a:xfrm>
            <a:off x="2915816" y="3185592"/>
            <a:ext cx="3096344" cy="10081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</a:t>
            </a:r>
            <a:r>
              <a:rPr lang="en-US" altLang="ko-KR" dirty="0" err="1" smtClean="0"/>
              <a:t>olor_value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순서도: 처리 6"/>
          <p:cNvSpPr/>
          <p:nvPr/>
        </p:nvSpPr>
        <p:spPr>
          <a:xfrm>
            <a:off x="366172" y="4842135"/>
            <a:ext cx="1469524" cy="1008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사운드 출력</a:t>
            </a:r>
            <a:endParaRPr lang="ko-KR" altLang="en-US" dirty="0"/>
          </a:p>
        </p:txBody>
      </p:sp>
      <p:sp>
        <p:nvSpPr>
          <p:cNvPr id="8" name="순서도: 처리 7"/>
          <p:cNvSpPr/>
          <p:nvPr/>
        </p:nvSpPr>
        <p:spPr>
          <a:xfrm>
            <a:off x="2525994" y="4848725"/>
            <a:ext cx="1424559" cy="1008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스피드 가속</a:t>
            </a:r>
            <a:endParaRPr lang="ko-KR" altLang="en-US" dirty="0"/>
          </a:p>
        </p:txBody>
      </p:sp>
      <p:sp>
        <p:nvSpPr>
          <p:cNvPr id="9" name="순서도: 처리 8"/>
          <p:cNvSpPr/>
          <p:nvPr/>
        </p:nvSpPr>
        <p:spPr>
          <a:xfrm>
            <a:off x="4867780" y="4826860"/>
            <a:ext cx="1435889" cy="1008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초간 정지 후 정상속도</a:t>
            </a:r>
            <a:endParaRPr lang="ko-KR" altLang="en-US" dirty="0"/>
          </a:p>
        </p:txBody>
      </p:sp>
      <p:sp>
        <p:nvSpPr>
          <p:cNvPr id="10" name="순서도: 처리 9"/>
          <p:cNvSpPr/>
          <p:nvPr/>
        </p:nvSpPr>
        <p:spPr>
          <a:xfrm>
            <a:off x="7220897" y="4842135"/>
            <a:ext cx="1512168" cy="1008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정지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463988" y="1124744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2"/>
            <a:endCxn id="6" idx="0"/>
          </p:cNvCxnSpPr>
          <p:nvPr/>
        </p:nvCxnSpPr>
        <p:spPr>
          <a:xfrm>
            <a:off x="4463988" y="2795844"/>
            <a:ext cx="0" cy="389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463988" y="4193704"/>
            <a:ext cx="0" cy="243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115616" y="4437112"/>
            <a:ext cx="68613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7" idx="0"/>
          </p:cNvCxnSpPr>
          <p:nvPr/>
        </p:nvCxnSpPr>
        <p:spPr>
          <a:xfrm flipH="1">
            <a:off x="1100934" y="4437112"/>
            <a:ext cx="14682" cy="405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10" idx="0"/>
          </p:cNvCxnSpPr>
          <p:nvPr/>
        </p:nvCxnSpPr>
        <p:spPr>
          <a:xfrm>
            <a:off x="7976981" y="4437112"/>
            <a:ext cx="0" cy="405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3203848" y="4437112"/>
            <a:ext cx="0" cy="389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9" idx="0"/>
          </p:cNvCxnSpPr>
          <p:nvPr/>
        </p:nvCxnSpPr>
        <p:spPr>
          <a:xfrm>
            <a:off x="5580112" y="4437112"/>
            <a:ext cx="5613" cy="389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100934" y="5856837"/>
            <a:ext cx="0" cy="3084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3203848" y="5856837"/>
            <a:ext cx="0" cy="3084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5580127" y="5834972"/>
            <a:ext cx="0" cy="3084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992918" y="5834972"/>
            <a:ext cx="0" cy="3084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1100934" y="6143439"/>
            <a:ext cx="6891984" cy="218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463988" y="6165304"/>
            <a:ext cx="0" cy="2880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V="1">
            <a:off x="8964488" y="1268760"/>
            <a:ext cx="0" cy="51845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4644008" y="1268760"/>
            <a:ext cx="4320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85259" y="397555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59832" y="39644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435558" y="401221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703272" y="3946651"/>
            <a:ext cx="39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4463988" y="6453336"/>
            <a:ext cx="45005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3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87824" y="3075057"/>
            <a:ext cx="3344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Discussion</a:t>
            </a:r>
            <a:endParaRPr lang="ko-KR" altLang="en-US" sz="5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5554" y="2367171"/>
            <a:ext cx="732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03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377</Words>
  <Application>Microsoft Office PowerPoint</Application>
  <PresentationFormat>화면 슬라이드 쇼(4:3)</PresentationFormat>
  <Paragraphs>387</Paragraphs>
  <Slides>29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auney</dc:creator>
  <cp:lastModifiedBy>신혜영</cp:lastModifiedBy>
  <cp:revision>17</cp:revision>
  <dcterms:created xsi:type="dcterms:W3CDTF">2012-12-25T05:05:11Z</dcterms:created>
  <dcterms:modified xsi:type="dcterms:W3CDTF">2015-10-10T10:31:00Z</dcterms:modified>
</cp:coreProperties>
</file>