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3" r:id="rId8"/>
    <p:sldId id="270" r:id="rId9"/>
    <p:sldId id="264" r:id="rId10"/>
    <p:sldId id="271" r:id="rId11"/>
    <p:sldId id="262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4" r:id="rId27"/>
    <p:sldId id="267" r:id="rId28"/>
    <p:sldId id="26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CA28A-FB16-454D-96C7-D89F881EC9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4CE9D5-EAD0-4B30-B1A8-C98752A84B93}">
      <dgm:prSet phldrT="[텍스트]"/>
      <dgm:spPr/>
      <dgm:t>
        <a:bodyPr/>
        <a:lstStyle/>
        <a:p>
          <a:pPr latinLnBrk="1"/>
          <a:r>
            <a:rPr lang="ko-KR" altLang="en-US" dirty="0" smtClean="0"/>
            <a:t>컬러인식에서 문제발생</a:t>
          </a:r>
          <a:endParaRPr lang="ko-KR" altLang="en-US" dirty="0"/>
        </a:p>
      </dgm:t>
    </dgm:pt>
    <dgm:pt modelId="{7637C452-E442-4715-ACE1-9D2439B822ED}" type="parTrans" cxnId="{606A5E11-D5D7-4CC0-9409-D46334A6605E}">
      <dgm:prSet/>
      <dgm:spPr/>
      <dgm:t>
        <a:bodyPr/>
        <a:lstStyle/>
        <a:p>
          <a:pPr latinLnBrk="1"/>
          <a:endParaRPr lang="ko-KR" altLang="en-US"/>
        </a:p>
      </dgm:t>
    </dgm:pt>
    <dgm:pt modelId="{575B2B04-7250-4D60-AA8F-8761B9CC0B10}" type="sibTrans" cxnId="{606A5E11-D5D7-4CC0-9409-D46334A6605E}">
      <dgm:prSet/>
      <dgm:spPr/>
      <dgm:t>
        <a:bodyPr/>
        <a:lstStyle/>
        <a:p>
          <a:pPr latinLnBrk="1"/>
          <a:endParaRPr lang="ko-KR" altLang="en-US"/>
        </a:p>
      </dgm:t>
    </dgm:pt>
    <dgm:pt modelId="{CA769056-5A09-458C-823E-A3A458CE9DE2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하드웨어에서 컬러센서를 수직으로 배치</a:t>
          </a:r>
          <a:endParaRPr lang="ko-KR" altLang="en-US" dirty="0"/>
        </a:p>
      </dgm:t>
    </dgm:pt>
    <dgm:pt modelId="{34F0BD41-DEDC-4645-A093-1B4F34FCAF3B}" type="parTrans" cxnId="{D2518740-3308-44D6-9F11-E82E7B24A284}">
      <dgm:prSet/>
      <dgm:spPr/>
      <dgm:t>
        <a:bodyPr/>
        <a:lstStyle/>
        <a:p>
          <a:pPr latinLnBrk="1"/>
          <a:endParaRPr lang="ko-KR" altLang="en-US"/>
        </a:p>
      </dgm:t>
    </dgm:pt>
    <dgm:pt modelId="{1C3ECF04-B737-4AF8-90AF-052CEADAFA7B}" type="sibTrans" cxnId="{D2518740-3308-44D6-9F11-E82E7B24A284}">
      <dgm:prSet/>
      <dgm:spPr/>
      <dgm:t>
        <a:bodyPr/>
        <a:lstStyle/>
        <a:p>
          <a:pPr latinLnBrk="1"/>
          <a:endParaRPr lang="ko-KR" altLang="en-US"/>
        </a:p>
      </dgm:t>
    </dgm:pt>
    <dgm:pt modelId="{6B291A7B-B734-4511-8BAF-AADE0DB951F3}">
      <dgm:prSet phldrT="[텍스트]"/>
      <dgm:spPr/>
      <dgm:t>
        <a:bodyPr/>
        <a:lstStyle/>
        <a:p>
          <a:pPr latinLnBrk="1"/>
          <a:r>
            <a:rPr lang="ko-KR" altLang="en-US" dirty="0" smtClean="0"/>
            <a:t>문제 해결</a:t>
          </a:r>
          <a:endParaRPr lang="ko-KR" altLang="en-US" dirty="0"/>
        </a:p>
      </dgm:t>
    </dgm:pt>
    <dgm:pt modelId="{A2A1CBEB-26EA-4EA6-BF98-27ED01A2BAD7}" type="parTrans" cxnId="{87831BA6-D725-4108-97D3-9A4A4DC81574}">
      <dgm:prSet/>
      <dgm:spPr/>
      <dgm:t>
        <a:bodyPr/>
        <a:lstStyle/>
        <a:p>
          <a:pPr latinLnBrk="1"/>
          <a:endParaRPr lang="ko-KR" altLang="en-US"/>
        </a:p>
      </dgm:t>
    </dgm:pt>
    <dgm:pt modelId="{5448B3ED-D343-4C25-9337-DEA2DE6CC704}" type="sibTrans" cxnId="{87831BA6-D725-4108-97D3-9A4A4DC81574}">
      <dgm:prSet/>
      <dgm:spPr/>
      <dgm:t>
        <a:bodyPr/>
        <a:lstStyle/>
        <a:p>
          <a:pPr latinLnBrk="1"/>
          <a:endParaRPr lang="ko-KR" altLang="en-US"/>
        </a:p>
      </dgm:t>
    </dgm:pt>
    <dgm:pt modelId="{F968D7FF-15D0-4CDD-BB5B-1C9EE0FA7F7E}" type="pres">
      <dgm:prSet presAssocID="{12FCA28A-FB16-454D-96C7-D89F881EC9CC}" presName="Name0" presStyleCnt="0">
        <dgm:presLayoutVars>
          <dgm:dir/>
          <dgm:resizeHandles val="exact"/>
        </dgm:presLayoutVars>
      </dgm:prSet>
      <dgm:spPr/>
    </dgm:pt>
    <dgm:pt modelId="{9FAF8E3A-D492-4A7A-A44E-58E75E4EB611}" type="pres">
      <dgm:prSet presAssocID="{524CE9D5-EAD0-4B30-B1A8-C98752A84B93}" presName="node" presStyleLbl="node1" presStyleIdx="0" presStyleCnt="3">
        <dgm:presLayoutVars>
          <dgm:bulletEnabled val="1"/>
        </dgm:presLayoutVars>
      </dgm:prSet>
      <dgm:spPr/>
    </dgm:pt>
    <dgm:pt modelId="{852887D0-FC5B-44CB-8679-23923433A13F}" type="pres">
      <dgm:prSet presAssocID="{575B2B04-7250-4D60-AA8F-8761B9CC0B10}" presName="sibTrans" presStyleLbl="sibTrans2D1" presStyleIdx="0" presStyleCnt="2"/>
      <dgm:spPr/>
    </dgm:pt>
    <dgm:pt modelId="{AAA73761-CFA2-417B-861B-217E0A77D3AC}" type="pres">
      <dgm:prSet presAssocID="{575B2B04-7250-4D60-AA8F-8761B9CC0B10}" presName="connectorText" presStyleLbl="sibTrans2D1" presStyleIdx="0" presStyleCnt="2"/>
      <dgm:spPr/>
    </dgm:pt>
    <dgm:pt modelId="{55415E84-5FC9-4E79-A4AE-52E1EE378331}" type="pres">
      <dgm:prSet presAssocID="{CA769056-5A09-458C-823E-A3A458CE9DE2}" presName="node" presStyleLbl="node1" presStyleIdx="1" presStyleCnt="3">
        <dgm:presLayoutVars>
          <dgm:bulletEnabled val="1"/>
        </dgm:presLayoutVars>
      </dgm:prSet>
      <dgm:spPr/>
    </dgm:pt>
    <dgm:pt modelId="{2CD9F636-4F39-4C9A-B545-0248C4B7430A}" type="pres">
      <dgm:prSet presAssocID="{1C3ECF04-B737-4AF8-90AF-052CEADAFA7B}" presName="sibTrans" presStyleLbl="sibTrans2D1" presStyleIdx="1" presStyleCnt="2"/>
      <dgm:spPr/>
    </dgm:pt>
    <dgm:pt modelId="{D1D35BFA-D308-417F-A2FD-F8BCB4B49FAC}" type="pres">
      <dgm:prSet presAssocID="{1C3ECF04-B737-4AF8-90AF-052CEADAFA7B}" presName="connectorText" presStyleLbl="sibTrans2D1" presStyleIdx="1" presStyleCnt="2"/>
      <dgm:spPr/>
    </dgm:pt>
    <dgm:pt modelId="{EAA4BCEC-38D1-4D4D-B364-BD8D9333EA8A}" type="pres">
      <dgm:prSet presAssocID="{6B291A7B-B734-4511-8BAF-AADE0DB951F3}" presName="node" presStyleLbl="node1" presStyleIdx="2" presStyleCnt="3">
        <dgm:presLayoutVars>
          <dgm:bulletEnabled val="1"/>
        </dgm:presLayoutVars>
      </dgm:prSet>
      <dgm:spPr/>
    </dgm:pt>
  </dgm:ptLst>
  <dgm:cxnLst>
    <dgm:cxn modelId="{136CD64E-C24A-4567-BD02-610F895CBCC3}" type="presOf" srcId="{575B2B04-7250-4D60-AA8F-8761B9CC0B10}" destId="{852887D0-FC5B-44CB-8679-23923433A13F}" srcOrd="0" destOrd="0" presId="urn:microsoft.com/office/officeart/2005/8/layout/process1"/>
    <dgm:cxn modelId="{9CDBCF63-B518-429A-BFD2-00846A11ED1D}" type="presOf" srcId="{6B291A7B-B734-4511-8BAF-AADE0DB951F3}" destId="{EAA4BCEC-38D1-4D4D-B364-BD8D9333EA8A}" srcOrd="0" destOrd="0" presId="urn:microsoft.com/office/officeart/2005/8/layout/process1"/>
    <dgm:cxn modelId="{87831BA6-D725-4108-97D3-9A4A4DC81574}" srcId="{12FCA28A-FB16-454D-96C7-D89F881EC9CC}" destId="{6B291A7B-B734-4511-8BAF-AADE0DB951F3}" srcOrd="2" destOrd="0" parTransId="{A2A1CBEB-26EA-4EA6-BF98-27ED01A2BAD7}" sibTransId="{5448B3ED-D343-4C25-9337-DEA2DE6CC704}"/>
    <dgm:cxn modelId="{56A10D08-3590-4068-839C-C613D35ABF33}" type="presOf" srcId="{12FCA28A-FB16-454D-96C7-D89F881EC9CC}" destId="{F968D7FF-15D0-4CDD-BB5B-1C9EE0FA7F7E}" srcOrd="0" destOrd="0" presId="urn:microsoft.com/office/officeart/2005/8/layout/process1"/>
    <dgm:cxn modelId="{D2518740-3308-44D6-9F11-E82E7B24A284}" srcId="{12FCA28A-FB16-454D-96C7-D89F881EC9CC}" destId="{CA769056-5A09-458C-823E-A3A458CE9DE2}" srcOrd="1" destOrd="0" parTransId="{34F0BD41-DEDC-4645-A093-1B4F34FCAF3B}" sibTransId="{1C3ECF04-B737-4AF8-90AF-052CEADAFA7B}"/>
    <dgm:cxn modelId="{55AE367D-9E93-4336-A13B-4996950DEECE}" type="presOf" srcId="{1C3ECF04-B737-4AF8-90AF-052CEADAFA7B}" destId="{2CD9F636-4F39-4C9A-B545-0248C4B7430A}" srcOrd="0" destOrd="0" presId="urn:microsoft.com/office/officeart/2005/8/layout/process1"/>
    <dgm:cxn modelId="{2480BA11-4243-4C1A-A5C5-7EF4FCF55A74}" type="presOf" srcId="{1C3ECF04-B737-4AF8-90AF-052CEADAFA7B}" destId="{D1D35BFA-D308-417F-A2FD-F8BCB4B49FAC}" srcOrd="1" destOrd="0" presId="urn:microsoft.com/office/officeart/2005/8/layout/process1"/>
    <dgm:cxn modelId="{2DE971F2-3529-4731-8C3C-ECEC521C1CC6}" type="presOf" srcId="{CA769056-5A09-458C-823E-A3A458CE9DE2}" destId="{55415E84-5FC9-4E79-A4AE-52E1EE378331}" srcOrd="0" destOrd="0" presId="urn:microsoft.com/office/officeart/2005/8/layout/process1"/>
    <dgm:cxn modelId="{D485F334-90BB-4FB9-A3E0-276012F3F2F5}" type="presOf" srcId="{524CE9D5-EAD0-4B30-B1A8-C98752A84B93}" destId="{9FAF8E3A-D492-4A7A-A44E-58E75E4EB611}" srcOrd="0" destOrd="0" presId="urn:microsoft.com/office/officeart/2005/8/layout/process1"/>
    <dgm:cxn modelId="{F9B5D7B3-2AC4-483A-A966-E9699B94B4D2}" type="presOf" srcId="{575B2B04-7250-4D60-AA8F-8761B9CC0B10}" destId="{AAA73761-CFA2-417B-861B-217E0A77D3AC}" srcOrd="1" destOrd="0" presId="urn:microsoft.com/office/officeart/2005/8/layout/process1"/>
    <dgm:cxn modelId="{606A5E11-D5D7-4CC0-9409-D46334A6605E}" srcId="{12FCA28A-FB16-454D-96C7-D89F881EC9CC}" destId="{524CE9D5-EAD0-4B30-B1A8-C98752A84B93}" srcOrd="0" destOrd="0" parTransId="{7637C452-E442-4715-ACE1-9D2439B822ED}" sibTransId="{575B2B04-7250-4D60-AA8F-8761B9CC0B10}"/>
    <dgm:cxn modelId="{7BBFFF68-906A-4F27-9F1E-17F4A4C1C9EA}" type="presParOf" srcId="{F968D7FF-15D0-4CDD-BB5B-1C9EE0FA7F7E}" destId="{9FAF8E3A-D492-4A7A-A44E-58E75E4EB611}" srcOrd="0" destOrd="0" presId="urn:microsoft.com/office/officeart/2005/8/layout/process1"/>
    <dgm:cxn modelId="{10ED8FB0-0ACF-4A60-94BF-8DD36356DAC6}" type="presParOf" srcId="{F968D7FF-15D0-4CDD-BB5B-1C9EE0FA7F7E}" destId="{852887D0-FC5B-44CB-8679-23923433A13F}" srcOrd="1" destOrd="0" presId="urn:microsoft.com/office/officeart/2005/8/layout/process1"/>
    <dgm:cxn modelId="{D570487D-1A8D-4F25-B931-9675F8E30CCE}" type="presParOf" srcId="{852887D0-FC5B-44CB-8679-23923433A13F}" destId="{AAA73761-CFA2-417B-861B-217E0A77D3AC}" srcOrd="0" destOrd="0" presId="urn:microsoft.com/office/officeart/2005/8/layout/process1"/>
    <dgm:cxn modelId="{F55EC4A2-8880-475D-B11B-EA6A41FCE034}" type="presParOf" srcId="{F968D7FF-15D0-4CDD-BB5B-1C9EE0FA7F7E}" destId="{55415E84-5FC9-4E79-A4AE-52E1EE378331}" srcOrd="2" destOrd="0" presId="urn:microsoft.com/office/officeart/2005/8/layout/process1"/>
    <dgm:cxn modelId="{203FB7D5-3ECE-40D6-8378-67A7DE280F49}" type="presParOf" srcId="{F968D7FF-15D0-4CDD-BB5B-1C9EE0FA7F7E}" destId="{2CD9F636-4F39-4C9A-B545-0248C4B7430A}" srcOrd="3" destOrd="0" presId="urn:microsoft.com/office/officeart/2005/8/layout/process1"/>
    <dgm:cxn modelId="{C1E4FEC3-1DEA-4464-944D-6AEA9F7890CE}" type="presParOf" srcId="{2CD9F636-4F39-4C9A-B545-0248C4B7430A}" destId="{D1D35BFA-D308-417F-A2FD-F8BCB4B49FAC}" srcOrd="0" destOrd="0" presId="urn:microsoft.com/office/officeart/2005/8/layout/process1"/>
    <dgm:cxn modelId="{EFC9B37A-3BBE-4C52-885C-C740F8C3654D}" type="presParOf" srcId="{F968D7FF-15D0-4CDD-BB5B-1C9EE0FA7F7E}" destId="{EAA4BCEC-38D1-4D4D-B364-BD8D9333EA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F8E3A-D492-4A7A-A44E-58E75E4EB611}">
      <dsp:nvSpPr>
        <dsp:cNvPr id="0" name=""/>
        <dsp:cNvSpPr/>
      </dsp:nvSpPr>
      <dsp:spPr>
        <a:xfrm>
          <a:off x="7341" y="2046127"/>
          <a:ext cx="2194275" cy="1316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컬러인식에서 문제발생</a:t>
          </a:r>
          <a:endParaRPr lang="ko-KR" altLang="en-US" sz="1800" kern="1200" dirty="0"/>
        </a:p>
      </dsp:txBody>
      <dsp:txXfrm>
        <a:off x="45902" y="2084688"/>
        <a:ext cx="2117153" cy="1239443"/>
      </dsp:txXfrm>
    </dsp:sp>
    <dsp:sp modelId="{852887D0-FC5B-44CB-8679-23923433A13F}">
      <dsp:nvSpPr>
        <dsp:cNvPr id="0" name=""/>
        <dsp:cNvSpPr/>
      </dsp:nvSpPr>
      <dsp:spPr>
        <a:xfrm>
          <a:off x="2421043" y="2432319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421043" y="2541155"/>
        <a:ext cx="325630" cy="326508"/>
      </dsp:txXfrm>
    </dsp:sp>
    <dsp:sp modelId="{55415E84-5FC9-4E79-A4AE-52E1EE378331}">
      <dsp:nvSpPr>
        <dsp:cNvPr id="0" name=""/>
        <dsp:cNvSpPr/>
      </dsp:nvSpPr>
      <dsp:spPr>
        <a:xfrm>
          <a:off x="3079326" y="2046127"/>
          <a:ext cx="2194275" cy="1316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하드웨어에서 컬러센서를 수직으로 배치</a:t>
          </a:r>
          <a:endParaRPr lang="ko-KR" altLang="en-US" sz="1800" kern="1200" dirty="0"/>
        </a:p>
      </dsp:txBody>
      <dsp:txXfrm>
        <a:off x="3117887" y="2084688"/>
        <a:ext cx="2117153" cy="1239443"/>
      </dsp:txXfrm>
    </dsp:sp>
    <dsp:sp modelId="{2CD9F636-4F39-4C9A-B545-0248C4B7430A}">
      <dsp:nvSpPr>
        <dsp:cNvPr id="0" name=""/>
        <dsp:cNvSpPr/>
      </dsp:nvSpPr>
      <dsp:spPr>
        <a:xfrm>
          <a:off x="5493029" y="2432319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493029" y="2541155"/>
        <a:ext cx="325630" cy="326508"/>
      </dsp:txXfrm>
    </dsp:sp>
    <dsp:sp modelId="{EAA4BCEC-38D1-4D4D-B364-BD8D9333EA8A}">
      <dsp:nvSpPr>
        <dsp:cNvPr id="0" name=""/>
        <dsp:cNvSpPr/>
      </dsp:nvSpPr>
      <dsp:spPr>
        <a:xfrm>
          <a:off x="6151311" y="2046127"/>
          <a:ext cx="2194275" cy="1316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문제 해결</a:t>
          </a:r>
          <a:endParaRPr lang="ko-KR" altLang="en-US" sz="1800" kern="1200" dirty="0"/>
        </a:p>
      </dsp:txBody>
      <dsp:txXfrm>
        <a:off x="6189872" y="2084688"/>
        <a:ext cx="2117153" cy="123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1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0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B913-451F-4CBE-8F2E-95E88DB4FCB8}" type="datetimeFigureOut">
              <a:rPr lang="ko-KR" altLang="en-US" smtClean="0"/>
              <a:t>2015-10-10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C4B1-ABF9-453A-A558-ECFF067AA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2060848"/>
            <a:ext cx="752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결과레포트</a:t>
            </a:r>
            <a:r>
              <a:rPr lang="en-US" altLang="ko-KR" sz="7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_7</a:t>
            </a:r>
            <a:r>
              <a:rPr lang="ko-KR" altLang="en-US" sz="7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주차</a:t>
            </a:r>
            <a:endParaRPr lang="ko-KR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509121"/>
            <a:ext cx="446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3</a:t>
            </a:r>
            <a:r>
              <a:rPr lang="ko-KR" alt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조 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: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신혜영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조성익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이강산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전재훈</a:t>
            </a:r>
            <a:r>
              <a:rPr lang="en-US" altLang="ko-KR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, </a:t>
            </a:r>
            <a:r>
              <a:rPr lang="ko-KR" alt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여태수</a:t>
            </a:r>
            <a:endParaRPr lang="ko-KR" altLang="en-US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403648" y="1196752"/>
            <a:ext cx="640871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Break</a:t>
            </a:r>
            <a:r>
              <a:rPr lang="ko-KR" altLang="en-US" dirty="0" smtClean="0"/>
              <a:t>문을 사용하여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빠져나가면 컬러인식을 한번만 하고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1403648" y="3140968"/>
            <a:ext cx="640871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Wait1Msec(time)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의 값을 많이 주어서 멈추게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403648" y="5085184"/>
            <a:ext cx="6408712" cy="10081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4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367644" y="2596798"/>
            <a:ext cx="6408712" cy="9762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While(</a:t>
            </a:r>
            <a:r>
              <a:rPr lang="en-US" altLang="ko-KR" dirty="0" err="1" smtClean="0"/>
              <a:t>color_value</a:t>
            </a:r>
            <a:r>
              <a:rPr lang="en-US" altLang="ko-KR" dirty="0" smtClean="0"/>
              <a:t> == YELLOWCOLOR){}</a:t>
            </a:r>
            <a:r>
              <a:rPr lang="ko-KR" altLang="en-US" dirty="0" smtClean="0"/>
              <a:t>를 써서 해결하려고 했지만 실패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1403648" y="1196752"/>
            <a:ext cx="6264696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노란색 컬러를 인식한 다음에도 다시 노란색 컬러를 인식하여 수행을 한번만 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367644" y="3945786"/>
            <a:ext cx="6408712" cy="9233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노란색 컬러를 인식한 후에 조금 앞으로 가게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367644" y="5241930"/>
            <a:ext cx="6408712" cy="9278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352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Threshold </a:t>
            </a:r>
            <a:r>
              <a:rPr lang="en-US" altLang="ko-KR" sz="1400" dirty="0" smtClean="0"/>
              <a:t>50</a:t>
            </a:r>
            <a:endParaRPr lang="en-US" altLang="ko-KR" sz="1400" dirty="0"/>
          </a:p>
          <a:p>
            <a:r>
              <a:rPr lang="en-US" altLang="ko-KR" sz="1400" dirty="0"/>
              <a:t>task main</a:t>
            </a:r>
            <a:r>
              <a:rPr lang="en-US" altLang="ko-KR" sz="1400" dirty="0" smtClean="0"/>
              <a:t>(){</a:t>
            </a:r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speed = 50;</a:t>
            </a:r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while(1</a:t>
            </a:r>
            <a:r>
              <a:rPr lang="en-US" altLang="ko-KR" sz="1400" dirty="0" smtClean="0"/>
              <a:t>){</a:t>
            </a:r>
            <a:endParaRPr lang="en-US" altLang="ko-KR" sz="1400" dirty="0"/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(light);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(color);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2){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(1,"BLue");</a:t>
            </a:r>
          </a:p>
          <a:p>
            <a:r>
              <a:rPr lang="en-US" altLang="ko-KR" sz="1400" dirty="0"/>
              <a:t>			speed = speed *2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159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04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sz="1400" dirty="0" smtClean="0"/>
              <a:t>else 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3){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(1,"Green");</a:t>
            </a:r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playSound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soundBeepBeep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wait1Msec(500);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2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05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866279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4){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(1,"Yellow");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=30;</a:t>
            </a:r>
          </a:p>
          <a:p>
            <a:r>
              <a:rPr lang="en-US" altLang="ko-KR" sz="1400" dirty="0"/>
              <a:t>			Wait1Msec(500);</a:t>
            </a:r>
          </a:p>
          <a:p>
            <a:endParaRPr lang="en-US" altLang="ko-KR" sz="1400" dirty="0"/>
          </a:p>
          <a:p>
            <a:r>
              <a:rPr lang="ko-KR" altLang="en-US" sz="1400" dirty="0"/>
              <a:t>			</a:t>
            </a:r>
            <a:r>
              <a:rPr lang="en-US" altLang="ko-KR" sz="1400" dirty="0"/>
              <a:t>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wait1Msec(3000);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speed = 50;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									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308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06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83868"/>
            <a:ext cx="864096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5){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(1,"Red");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break;</a:t>
            </a:r>
          </a:p>
          <a:p>
            <a:r>
              <a:rPr lang="en-US" altLang="ko-KR" sz="1400" dirty="0"/>
              <a:t>				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else{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(1,"???");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	else{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		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43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07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71600" y="3028846"/>
            <a:ext cx="158417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1920" y="1844824"/>
            <a:ext cx="42484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앞에 쓰여진 코드로 했을 때 색깔인식을 제대로 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컬러센서를 빼고 </a:t>
            </a:r>
            <a:r>
              <a:rPr lang="ko-KR" altLang="en-US" dirty="0" err="1" smtClean="0"/>
              <a:t>라인트레이싱만을</a:t>
            </a:r>
            <a:r>
              <a:rPr lang="ko-KR" altLang="en-US" dirty="0" smtClean="0"/>
              <a:t> 하면 </a:t>
            </a:r>
            <a:r>
              <a:rPr lang="ko-KR" altLang="en-US" dirty="0" err="1" smtClean="0"/>
              <a:t>정상작동했다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08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48690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Threshold </a:t>
            </a:r>
            <a:r>
              <a:rPr lang="en-US" altLang="ko-KR" sz="1400" dirty="0" smtClean="0"/>
              <a:t>50</a:t>
            </a:r>
            <a:endParaRPr lang="en-US" altLang="ko-KR" sz="1400" dirty="0"/>
          </a:p>
          <a:p>
            <a:r>
              <a:rPr lang="en-US" altLang="ko-KR" sz="1400" dirty="0"/>
              <a:t>task main</a:t>
            </a:r>
            <a:r>
              <a:rPr lang="en-US" altLang="ko-KR" sz="1400" dirty="0" smtClean="0"/>
              <a:t>(){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(light);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(color);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speed = 30;</a:t>
            </a:r>
          </a:p>
          <a:p>
            <a:r>
              <a:rPr lang="en-US" altLang="ko-KR" sz="1400" dirty="0"/>
              <a:t>		</a:t>
            </a:r>
          </a:p>
          <a:p>
            <a:endParaRPr lang="en-US" altLang="ko-KR" sz="1400" dirty="0"/>
          </a:p>
          <a:p>
            <a:r>
              <a:rPr lang="en-US" altLang="ko-KR" sz="1400" dirty="0"/>
              <a:t>	while(1){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 - 15;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	else{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 - 15;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switch(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case 2: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(1,"BLue");</a:t>
            </a:r>
          </a:p>
          <a:p>
            <a:r>
              <a:rPr lang="en-US" altLang="ko-KR" sz="1400" dirty="0"/>
              <a:t>			speed = speed *2;</a:t>
            </a:r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4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09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case 3: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(1,"Green");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playSound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soundBeepBeep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wait1Msec(500);</a:t>
            </a:r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case 4:</a:t>
            </a:r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(1,"Yellow");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Wait1Msec(500);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wait1Msec(3000);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speed = 30;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5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10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		case 5: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(1,"Red");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=0;</a:t>
            </a:r>
          </a:p>
          <a:p>
            <a:r>
              <a:rPr lang="en-US" altLang="ko-KR" sz="1400" dirty="0"/>
              <a:t>			break;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default: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(1,"???");		</a:t>
            </a:r>
          </a:p>
          <a:p>
            <a:r>
              <a:rPr lang="en-US" altLang="ko-KR" sz="1400" dirty="0"/>
              <a:t>			break;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9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332656"/>
            <a:ext cx="1919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I</a:t>
            </a:r>
            <a:r>
              <a:rPr lang="en-US" altLang="ko-KR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NDEX</a:t>
            </a:r>
            <a:endParaRPr lang="ko-KR" alt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257709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Source code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3451121"/>
            <a:ext cx="2193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ko-KR" altLang="en-US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순서도</a:t>
            </a:r>
            <a:endParaRPr lang="ko-KR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4305290"/>
            <a:ext cx="316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Discussion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27584" y="2708920"/>
            <a:ext cx="223224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5896" y="1628800"/>
            <a:ext cx="468052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문의 중첩으로 인해 처리속도가 느려져 컬러를 인식하지 못한다고 생각하여 코드를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이용하여 다시 프로그래밍 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하지만 앞에 코드와 동일한 오류가 발생했다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28" y="783868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Threshold 50</a:t>
            </a:r>
          </a:p>
          <a:p>
            <a:endParaRPr lang="en-US" altLang="ko-KR" sz="1400" dirty="0"/>
          </a:p>
          <a:p>
            <a:r>
              <a:rPr lang="en-US" altLang="ko-KR" sz="1400" dirty="0"/>
              <a:t>task tracing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r>
              <a:rPr lang="en-US" altLang="ko-KR" sz="1400" dirty="0"/>
              <a:t>task main(){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(light);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SensorValue</a:t>
            </a:r>
            <a:r>
              <a:rPr lang="en-US" altLang="ko-KR" sz="1400" dirty="0"/>
              <a:t>(color);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speed = 30;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startTask</a:t>
            </a:r>
            <a:r>
              <a:rPr lang="en-US" altLang="ko-KR" sz="1400" dirty="0"/>
              <a:t>(tracing);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while(1){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2){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(1,"BLue");</a:t>
            </a:r>
          </a:p>
          <a:p>
            <a:r>
              <a:rPr lang="en-US" altLang="ko-KR" sz="1400" dirty="0"/>
              <a:t>			speed = speed *2;	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3){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(1,"Green");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playSound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soundBeepBeep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wait1Msec(500);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07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13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813022"/>
            <a:ext cx="82089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 == 4){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(1,"Yellow");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30;</a:t>
            </a:r>
          </a:p>
          <a:p>
            <a:r>
              <a:rPr lang="en-US" altLang="ko-KR" sz="1400" dirty="0"/>
              <a:t>			Wait1Msec(500);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wait1Msec(3000);</a:t>
            </a:r>
          </a:p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			speed = 30;</a:t>
            </a:r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else if(</a:t>
            </a:r>
            <a:r>
              <a:rPr lang="en-US" altLang="ko-KR" sz="1400" dirty="0" err="1"/>
              <a:t>color_value</a:t>
            </a:r>
            <a:r>
              <a:rPr lang="en-US" altLang="ko-KR" sz="1400" dirty="0"/>
              <a:t> == 5){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(1,"Red");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0;</a:t>
            </a:r>
          </a:p>
          <a:p>
            <a:r>
              <a:rPr lang="en-US" altLang="ko-KR" sz="1400" dirty="0"/>
              <a:t>			Wait1MSec(100000000);</a:t>
            </a:r>
          </a:p>
          <a:p>
            <a:r>
              <a:rPr lang="en-US" altLang="ko-KR" sz="1400" dirty="0"/>
              <a:t>		else{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nxtDisplayTextLine</a:t>
            </a:r>
            <a:r>
              <a:rPr lang="en-US" altLang="ko-KR" sz="1400" dirty="0"/>
              <a:t>(1,"???");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959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14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		</a:t>
            </a:r>
          </a:p>
          <a:p>
            <a:r>
              <a:rPr lang="en-US" altLang="ko-KR" sz="1400" dirty="0"/>
              <a:t>task tracing(){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while(1){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</a:t>
            </a:r>
            <a:r>
              <a:rPr lang="en-US" altLang="ko-KR" sz="1400" dirty="0" err="1"/>
              <a:t>light_value</a:t>
            </a:r>
            <a:r>
              <a:rPr lang="en-US" altLang="ko-KR" sz="1400" dirty="0"/>
              <a:t> &lt;= Threshold){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 - 10;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else{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motorA</a:t>
            </a:r>
            <a:r>
              <a:rPr lang="en-US" altLang="ko-KR" sz="1400" dirty="0"/>
              <a:t>] = speed -10;</a:t>
            </a:r>
          </a:p>
          <a:p>
            <a:r>
              <a:rPr lang="en-US" altLang="ko-KR" sz="1400" dirty="0"/>
              <a:t>			motor[</a:t>
            </a:r>
            <a:r>
              <a:rPr lang="en-US" altLang="ko-KR" sz="1400" dirty="0" err="1"/>
              <a:t>motorC</a:t>
            </a:r>
            <a:r>
              <a:rPr lang="en-US" altLang="ko-KR" sz="1400" dirty="0"/>
              <a:t>] = speed;</a:t>
            </a:r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55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15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899592" y="2924944"/>
            <a:ext cx="201622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2276872"/>
            <a:ext cx="432048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컬러인식의 문제가 아니라 </a:t>
            </a:r>
            <a:r>
              <a:rPr lang="ko-KR" altLang="en-US" dirty="0" err="1" smtClean="0"/>
              <a:t>라인트레이싱에</a:t>
            </a:r>
            <a:r>
              <a:rPr lang="ko-KR" altLang="en-US" dirty="0" smtClean="0"/>
              <a:t> 문제가 있을 수 있기 때문에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함수를 사용하여 </a:t>
            </a:r>
            <a:r>
              <a:rPr lang="ko-KR" altLang="en-US" dirty="0" err="1" smtClean="0"/>
              <a:t>라인트레이싱을</a:t>
            </a:r>
            <a:r>
              <a:rPr lang="ko-KR" altLang="en-US" dirty="0" smtClean="0"/>
              <a:t> 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stoptask</a:t>
            </a:r>
            <a:r>
              <a:rPr lang="ko-KR" altLang="en-US" dirty="0" smtClean="0"/>
              <a:t>함수를 써도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함수가 멈추지 않는 오류가 발생하였다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1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7170" y="307505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결론</a:t>
            </a:r>
            <a:endParaRPr lang="ko-KR" altLang="en-US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554" y="2367171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686567654"/>
              </p:ext>
            </p:extLst>
          </p:nvPr>
        </p:nvGraphicFramePr>
        <p:xfrm>
          <a:off x="467544" y="1044516"/>
          <a:ext cx="8352928" cy="5408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9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1327" y="2875002"/>
            <a:ext cx="1401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Q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&amp;</a:t>
            </a:r>
            <a:r>
              <a:rPr lang="en-US" altLang="ko-KR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A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8448" y="2875002"/>
            <a:ext cx="2767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T</a:t>
            </a:r>
            <a:r>
              <a:rPr lang="en-US" altLang="ko-KR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HANK YOU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4127" y="3075057"/>
            <a:ext cx="284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S</a:t>
            </a:r>
            <a:r>
              <a:rPr lang="en-US" altLang="ko-KR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ource Code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4026" y="2367171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#pragma </a:t>
            </a:r>
            <a:r>
              <a:rPr lang="en-US" altLang="ko-KR" dirty="0" err="1"/>
              <a:t>config</a:t>
            </a:r>
            <a:r>
              <a:rPr lang="en-US" altLang="ko-KR" dirty="0"/>
              <a:t>(Sensor, S3,     light,          </a:t>
            </a:r>
            <a:r>
              <a:rPr lang="en-US" altLang="ko-KR" dirty="0" err="1"/>
              <a:t>sensorLightActive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#pragma </a:t>
            </a:r>
            <a:r>
              <a:rPr lang="en-US" altLang="ko-KR" dirty="0" err="1"/>
              <a:t>config</a:t>
            </a:r>
            <a:r>
              <a:rPr lang="en-US" altLang="ko-KR" dirty="0"/>
              <a:t>(Sensor, S1,     color,          </a:t>
            </a:r>
            <a:r>
              <a:rPr lang="en-US" altLang="ko-KR" dirty="0" err="1"/>
              <a:t>sensorColorNxtFULL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light_value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color_value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while(true)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light_value</a:t>
            </a:r>
            <a:r>
              <a:rPr lang="en-US" altLang="ko-KR" dirty="0"/>
              <a:t> = </a:t>
            </a:r>
            <a:r>
              <a:rPr lang="en-US" altLang="ko-KR" dirty="0" err="1"/>
              <a:t>SensorValue</a:t>
            </a:r>
            <a:r>
              <a:rPr lang="en-US" altLang="ko-KR" dirty="0"/>
              <a:t>(S3);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color_value</a:t>
            </a:r>
            <a:r>
              <a:rPr lang="en-US" altLang="ko-KR" dirty="0"/>
              <a:t> = </a:t>
            </a:r>
            <a:r>
              <a:rPr lang="en-US" altLang="ko-KR" dirty="0" err="1"/>
              <a:t>SensorValue</a:t>
            </a:r>
            <a:r>
              <a:rPr lang="en-US" altLang="ko-KR" dirty="0"/>
              <a:t>(S1);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motor[</a:t>
            </a:r>
            <a:r>
              <a:rPr lang="en-US" altLang="ko-KR" dirty="0" err="1"/>
              <a:t>motorA</a:t>
            </a:r>
            <a:r>
              <a:rPr lang="en-US" altLang="ko-KR" dirty="0"/>
              <a:t>] = 20 +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motor[</a:t>
            </a:r>
            <a:r>
              <a:rPr lang="en-US" altLang="ko-KR" dirty="0" err="1"/>
              <a:t>motorC</a:t>
            </a:r>
            <a:r>
              <a:rPr lang="en-US" altLang="ko-KR" dirty="0"/>
              <a:t>] = 20 -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color_value</a:t>
            </a:r>
            <a:r>
              <a:rPr lang="en-US" altLang="ko-KR" dirty="0"/>
              <a:t> == GREENCOLOR)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playSound</a:t>
            </a:r>
            <a:r>
              <a:rPr lang="en-US" altLang="ko-KR" dirty="0"/>
              <a:t>(</a:t>
            </a:r>
            <a:r>
              <a:rPr lang="en-US" altLang="ko-KR" dirty="0" err="1"/>
              <a:t>soundBeepBeep</a:t>
            </a:r>
            <a:r>
              <a:rPr lang="en-US" altLang="ko-KR" dirty="0"/>
              <a:t>);	</a:t>
            </a:r>
          </a:p>
          <a:p>
            <a:r>
              <a:rPr lang="en-US" altLang="ko-KR" dirty="0"/>
              <a:t>			wait1Msec(300);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2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if(</a:t>
            </a:r>
            <a:r>
              <a:rPr lang="en-US" altLang="ko-KR" dirty="0" err="1"/>
              <a:t>color_value</a:t>
            </a:r>
            <a:r>
              <a:rPr lang="en-US" altLang="ko-KR" dirty="0"/>
              <a:t> == BLUECOLOR)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clearTimer</a:t>
            </a:r>
            <a:r>
              <a:rPr lang="en-US" altLang="ko-KR" dirty="0"/>
              <a:t>(T1);</a:t>
            </a:r>
          </a:p>
          <a:p>
            <a:r>
              <a:rPr lang="en-US" altLang="ko-KR" dirty="0"/>
              <a:t>			while(time1[T1] &lt; 1000)</a:t>
            </a:r>
          </a:p>
          <a:p>
            <a:r>
              <a:rPr lang="en-US" altLang="ko-KR" dirty="0"/>
              <a:t>			{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light_value</a:t>
            </a:r>
            <a:r>
              <a:rPr lang="en-US" altLang="ko-KR" dirty="0"/>
              <a:t> = </a:t>
            </a:r>
            <a:r>
              <a:rPr lang="en-US" altLang="ko-KR" dirty="0" err="1"/>
              <a:t>SensorValue</a:t>
            </a:r>
            <a:r>
              <a:rPr lang="en-US" altLang="ko-KR" dirty="0"/>
              <a:t>(S3);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motorA</a:t>
            </a:r>
            <a:r>
              <a:rPr lang="en-US" altLang="ko-KR" dirty="0"/>
              <a:t>] = 40 + (46 - </a:t>
            </a:r>
            <a:r>
              <a:rPr lang="en-US" altLang="ko-KR" dirty="0" err="1"/>
              <a:t>light_value</a:t>
            </a:r>
            <a:r>
              <a:rPr lang="en-US" altLang="ko-KR" dirty="0"/>
              <a:t>)*1.5;</a:t>
            </a:r>
          </a:p>
          <a:p>
            <a:r>
              <a:rPr lang="en-US" altLang="ko-KR" dirty="0"/>
              <a:t>				motor[</a:t>
            </a:r>
            <a:r>
              <a:rPr lang="en-US" altLang="ko-KR" dirty="0" err="1"/>
              <a:t>motorC</a:t>
            </a:r>
            <a:r>
              <a:rPr lang="en-US" altLang="ko-KR" dirty="0"/>
              <a:t>] = 40 - (46 - </a:t>
            </a:r>
            <a:r>
              <a:rPr lang="en-US" altLang="ko-KR" dirty="0" err="1"/>
              <a:t>light_value</a:t>
            </a:r>
            <a:r>
              <a:rPr lang="en-US" altLang="ko-KR" dirty="0"/>
              <a:t>)*1.5;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else if(</a:t>
            </a:r>
            <a:r>
              <a:rPr lang="en-US" altLang="ko-KR" dirty="0" err="1"/>
              <a:t>color_value</a:t>
            </a:r>
            <a:r>
              <a:rPr lang="en-US" altLang="ko-KR" dirty="0"/>
              <a:t> == YELLOWCOLOR)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wait1Msec(2000);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motorA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motorC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	wait1Msec(500);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if(</a:t>
            </a:r>
            <a:r>
              <a:rPr lang="en-US" altLang="ko-KR" dirty="0" err="1"/>
              <a:t>color_value</a:t>
            </a:r>
            <a:r>
              <a:rPr lang="en-US" altLang="ko-KR" dirty="0"/>
              <a:t> == REDCOLOR)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motor[</a:t>
            </a:r>
            <a:r>
              <a:rPr lang="en-US" altLang="ko-KR" dirty="0" err="1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	</a:t>
            </a:r>
            <a:r>
              <a:rPr lang="en-US" altLang="ko-KR" dirty="0" smtClean="0"/>
              <a:t>wait1Msec(50000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0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순서도</a:t>
            </a:r>
            <a:endParaRPr lang="ko-KR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2767" y="2367171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02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01 </a:t>
            </a:r>
            <a:r>
              <a:rPr lang="en-US" altLang="ko-K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CONTENTS</a:t>
            </a:r>
            <a:endParaRPr lang="ko-KR" alt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2915816" y="404664"/>
            <a:ext cx="3096344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915816" y="1427692"/>
            <a:ext cx="3096344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motor[</a:t>
            </a:r>
            <a:r>
              <a:rPr lang="en-US" altLang="ko-KR" dirty="0" err="1"/>
              <a:t>motorA</a:t>
            </a:r>
            <a:r>
              <a:rPr lang="en-US" altLang="ko-KR" dirty="0"/>
              <a:t>] = 20 +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20 - (46 - </a:t>
            </a:r>
            <a:r>
              <a:rPr lang="en-US" altLang="ko-KR" dirty="0" err="1"/>
              <a:t>light_value</a:t>
            </a:r>
            <a:r>
              <a:rPr lang="en-US" altLang="ko-KR" dirty="0"/>
              <a:t>);</a:t>
            </a:r>
            <a:endParaRPr lang="en-US" altLang="ko-KR" dirty="0"/>
          </a:p>
        </p:txBody>
      </p:sp>
      <p:sp>
        <p:nvSpPr>
          <p:cNvPr id="6" name="순서도: 판단 5"/>
          <p:cNvSpPr/>
          <p:nvPr/>
        </p:nvSpPr>
        <p:spPr>
          <a:xfrm>
            <a:off x="2915816" y="3185592"/>
            <a:ext cx="3096344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olor_value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66172" y="4842135"/>
            <a:ext cx="14695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출력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2525994" y="4848725"/>
            <a:ext cx="1424559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스피드 가속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4867780" y="4826860"/>
            <a:ext cx="1435889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초간 정지 후 정상속도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7220897" y="4842135"/>
            <a:ext cx="1512168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63988" y="112474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6" idx="0"/>
          </p:cNvCxnSpPr>
          <p:nvPr/>
        </p:nvCxnSpPr>
        <p:spPr>
          <a:xfrm>
            <a:off x="4463988" y="2795844"/>
            <a:ext cx="0" cy="3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63988" y="4193704"/>
            <a:ext cx="0" cy="243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15616" y="4437112"/>
            <a:ext cx="6861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7" idx="0"/>
          </p:cNvCxnSpPr>
          <p:nvPr/>
        </p:nvCxnSpPr>
        <p:spPr>
          <a:xfrm flipH="1">
            <a:off x="1100934" y="4437112"/>
            <a:ext cx="14682" cy="405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0" idx="0"/>
          </p:cNvCxnSpPr>
          <p:nvPr/>
        </p:nvCxnSpPr>
        <p:spPr>
          <a:xfrm>
            <a:off x="7976981" y="4437112"/>
            <a:ext cx="0" cy="405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203848" y="4437112"/>
            <a:ext cx="0" cy="3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9" idx="0"/>
          </p:cNvCxnSpPr>
          <p:nvPr/>
        </p:nvCxnSpPr>
        <p:spPr>
          <a:xfrm>
            <a:off x="5580112" y="4437112"/>
            <a:ext cx="5613" cy="3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00934" y="5856837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203848" y="5856837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580127" y="5834972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992918" y="5834972"/>
            <a:ext cx="0" cy="30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100934" y="6143439"/>
            <a:ext cx="6891984" cy="21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463988" y="6165304"/>
            <a:ext cx="0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964488" y="1268760"/>
            <a:ext cx="0" cy="518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644008" y="1268760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85259" y="39755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832" y="39644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435558" y="40122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03272" y="3946651"/>
            <a:ext cx="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463988" y="6453336"/>
            <a:ext cx="4500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7824" y="3075057"/>
            <a:ext cx="334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Discussion</a:t>
            </a:r>
            <a:endParaRPr lang="ko-KR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554" y="2367171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03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322</Words>
  <Application>Microsoft Office PowerPoint</Application>
  <PresentationFormat>화면 슬라이드 쇼(4:3)</PresentationFormat>
  <Paragraphs>366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신혜영</cp:lastModifiedBy>
  <cp:revision>11</cp:revision>
  <dcterms:created xsi:type="dcterms:W3CDTF">2012-12-25T05:05:11Z</dcterms:created>
  <dcterms:modified xsi:type="dcterms:W3CDTF">2015-10-10T08:48:33Z</dcterms:modified>
</cp:coreProperties>
</file>