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9" r:id="rId5"/>
    <p:sldId id="257" r:id="rId6"/>
    <p:sldId id="258" r:id="rId7"/>
    <p:sldId id="260" r:id="rId8"/>
    <p:sldId id="268" r:id="rId9"/>
    <p:sldId id="261" r:id="rId10"/>
    <p:sldId id="273" r:id="rId11"/>
    <p:sldId id="274" r:id="rId12"/>
    <p:sldId id="275" r:id="rId13"/>
    <p:sldId id="264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8DB"/>
    <a:srgbClr val="46F093"/>
    <a:srgbClr val="21EBB6"/>
    <a:srgbClr val="BD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7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F688-BDE8-4770-8F4C-8932AF7C8778}" type="datetimeFigureOut">
              <a:rPr lang="ko-KR" altLang="en-US" smtClean="0"/>
              <a:pPr/>
              <a:t>2015-10-30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87A2-797A-46AB-BBC2-7156F6D9F7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565900"/>
            <a:ext cx="26162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835696" y="2399126"/>
            <a:ext cx="5962866" cy="1953548"/>
            <a:chOff x="206334" y="2420889"/>
            <a:chExt cx="7043179" cy="1630238"/>
          </a:xfrm>
        </p:grpSpPr>
        <p:sp>
          <p:nvSpPr>
            <p:cNvPr id="4" name="직사각형 3"/>
            <p:cNvSpPr/>
            <p:nvPr/>
          </p:nvSpPr>
          <p:spPr>
            <a:xfrm>
              <a:off x="206334" y="2420889"/>
              <a:ext cx="7027880" cy="1630238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31314" y="2951766"/>
              <a:ext cx="218199" cy="693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556151" y="4187305"/>
            <a:ext cx="546673" cy="532542"/>
            <a:chOff x="2987824" y="2132856"/>
            <a:chExt cx="546673" cy="532542"/>
          </a:xfrm>
        </p:grpSpPr>
        <p:cxnSp>
          <p:nvCxnSpPr>
            <p:cNvPr id="42" name="직선 연결선 41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-117425" y="1129214"/>
            <a:ext cx="85395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결과 </a:t>
            </a:r>
            <a:r>
              <a:rPr lang="ko-KR" altLang="en-US" sz="6000" dirty="0" err="1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레포트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_3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</a:t>
            </a:r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_9</a:t>
            </a:r>
            <a:r>
              <a:rPr lang="ko-KR" altLang="en-US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주차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1516053" y="2032235"/>
            <a:ext cx="546673" cy="532542"/>
            <a:chOff x="2987824" y="2132856"/>
            <a:chExt cx="546673" cy="532542"/>
          </a:xfrm>
        </p:grpSpPr>
        <p:cxnSp>
          <p:nvCxnSpPr>
            <p:cNvPr id="46" name="직선 연결선 4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1939386" y="3635451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신혜영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이강산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전재훈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조성익</a:t>
            </a:r>
            <a:r>
              <a:rPr lang="en-US" altLang="ko-KR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여태수</a:t>
            </a:r>
            <a:endParaRPr lang="ko-KR" altLang="en-US" sz="4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"/>
          <p:cNvSpPr/>
          <p:nvPr/>
        </p:nvSpPr>
        <p:spPr>
          <a:xfrm>
            <a:off x="2483768" y="918012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타이머를 세는 코드를 센서인식 코드 안에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넣었더니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타이머가 초기화 되지 않음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6233" y="271356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 코드를 센서인식 코드 바깥으로 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3768" y="4653136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타이머가 정상적으로 작동함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" idx="2"/>
            <a:endCxn id="13" idx="0"/>
          </p:cNvCxnSpPr>
          <p:nvPr/>
        </p:nvCxnSpPr>
        <p:spPr>
          <a:xfrm>
            <a:off x="5220072" y="1638092"/>
            <a:ext cx="2465" cy="1075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1" idx="0"/>
          </p:cNvCxnSpPr>
          <p:nvPr/>
        </p:nvCxnSpPr>
        <p:spPr>
          <a:xfrm flipH="1">
            <a:off x="5220072" y="3433646"/>
            <a:ext cx="2465" cy="1219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1731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20cm</a:t>
            </a:r>
            <a:r>
              <a:rPr lang="ko-KR" altLang="en-US" dirty="0" smtClean="0"/>
              <a:t>이하 일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회전하도록 함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564904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벽들이 밀집한 지역에서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제대로 돌지 못함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502" y="4221088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센서와 벽사이의 거리를 </a:t>
            </a:r>
            <a:r>
              <a:rPr lang="en-US" altLang="ko-KR" dirty="0" smtClean="0"/>
              <a:t>13cm</a:t>
            </a:r>
            <a:r>
              <a:rPr lang="ko-KR" altLang="en-US" dirty="0" smtClean="0"/>
              <a:t>이하 일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회전하도록 하여 문제 해결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284984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14314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2416502" y="9087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 속도를 천천히 했더니 뒷바퀴의 마찰 때문에 전진할 때 약간씩 뒤틀림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16502" y="27089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모터 속도를 높여줌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6627" y="4509120"/>
            <a:ext cx="5472608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오차가 줄어들어 벽에 부딪히는 횟수가 감소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2"/>
            <a:endCxn id="14" idx="0"/>
          </p:cNvCxnSpPr>
          <p:nvPr/>
        </p:nvCxnSpPr>
        <p:spPr>
          <a:xfrm>
            <a:off x="5152806" y="162880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2"/>
            <a:endCxn id="15" idx="0"/>
          </p:cNvCxnSpPr>
          <p:nvPr/>
        </p:nvCxnSpPr>
        <p:spPr>
          <a:xfrm>
            <a:off x="5152806" y="3429000"/>
            <a:ext cx="125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3408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597003" y="2879730"/>
            <a:ext cx="1911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31839" y="2420888"/>
            <a:ext cx="3240360" cy="2304255"/>
            <a:chOff x="3787940" y="2783057"/>
            <a:chExt cx="1689124" cy="1512168"/>
          </a:xfrm>
        </p:grpSpPr>
        <p:sp>
          <p:nvSpPr>
            <p:cNvPr id="4" name="직사각형 3"/>
            <p:cNvSpPr/>
            <p:nvPr/>
          </p:nvSpPr>
          <p:spPr>
            <a:xfrm>
              <a:off x="3787940" y="2783057"/>
              <a:ext cx="1512168" cy="1268760"/>
            </a:xfrm>
            <a:prstGeom prst="rect">
              <a:avLst/>
            </a:prstGeom>
            <a:solidFill>
              <a:srgbClr val="17C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00108" y="4051817"/>
              <a:ext cx="0" cy="243408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192096" y="4040254"/>
              <a:ext cx="284968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53534" y="2702530"/>
            <a:ext cx="21980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THANK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YOU</a:t>
            </a:r>
            <a:endParaRPr lang="ko-KR" altLang="en-US" sz="44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48656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22225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13" name="직선 연결선 1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19" name="직선 연결선 1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9512" y="177332"/>
            <a:ext cx="3107998" cy="1383478"/>
            <a:chOff x="3131842" y="2420890"/>
            <a:chExt cx="4443156" cy="1977805"/>
          </a:xfrm>
        </p:grpSpPr>
        <p:grpSp>
          <p:nvGrpSpPr>
            <p:cNvPr id="12" name="그룹 11"/>
            <p:cNvGrpSpPr/>
            <p:nvPr/>
          </p:nvGrpSpPr>
          <p:grpSpPr>
            <a:xfrm>
              <a:off x="3131842" y="2420890"/>
              <a:ext cx="4443156" cy="1977805"/>
              <a:chOff x="3787940" y="2783058"/>
              <a:chExt cx="2316113" cy="1297935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787940" y="2783058"/>
                <a:ext cx="2138469" cy="1069845"/>
              </a:xfrm>
              <a:prstGeom prst="rect">
                <a:avLst/>
              </a:prstGeom>
              <a:solidFill>
                <a:srgbClr val="17C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5925685" y="3837585"/>
                <a:ext cx="0" cy="243408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5819085" y="3837585"/>
                <a:ext cx="284968" cy="0"/>
              </a:xfrm>
              <a:prstGeom prst="line">
                <a:avLst/>
              </a:prstGeom>
              <a:ln w="22225">
                <a:solidFill>
                  <a:srgbClr val="17C8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318055" y="2951765"/>
              <a:ext cx="2931457" cy="1187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800" dirty="0" smtClean="0"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INDEX</a:t>
              </a:r>
              <a:endParaRPr lang="ko-KR" altLang="en-US" sz="48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2564904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34818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437112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5426060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Q&amp;A</a:t>
            </a:r>
            <a:endParaRPr lang="ko-KR" altLang="en-US" sz="28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6200000">
            <a:off x="4316868" y="5683008"/>
            <a:ext cx="546673" cy="532542"/>
            <a:chOff x="2987824" y="2132856"/>
            <a:chExt cx="546673" cy="532542"/>
          </a:xfrm>
        </p:grpSpPr>
        <p:cxnSp>
          <p:nvCxnSpPr>
            <p:cNvPr id="27" name="직선 연결선 2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16200000">
            <a:off x="4316869" y="4705787"/>
            <a:ext cx="546673" cy="532542"/>
            <a:chOff x="2987824" y="2132856"/>
            <a:chExt cx="546673" cy="532542"/>
          </a:xfrm>
        </p:grpSpPr>
        <p:cxnSp>
          <p:nvCxnSpPr>
            <p:cNvPr id="30" name="직선 연결선 2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 rot="16200000">
            <a:off x="4316870" y="3738792"/>
            <a:ext cx="546673" cy="532542"/>
            <a:chOff x="2987824" y="2132856"/>
            <a:chExt cx="546673" cy="532542"/>
          </a:xfrm>
        </p:grpSpPr>
        <p:cxnSp>
          <p:nvCxnSpPr>
            <p:cNvPr id="33" name="직선 연결선 3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6200000">
            <a:off x="4316871" y="2794785"/>
            <a:ext cx="546673" cy="532542"/>
            <a:chOff x="2987824" y="2132856"/>
            <a:chExt cx="546673" cy="532542"/>
          </a:xfrm>
        </p:grpSpPr>
        <p:cxnSp>
          <p:nvCxnSpPr>
            <p:cNvPr id="39" name="직선 연결선 3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4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604" y="3492297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Source Code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14" name="직선 연결선 13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17" name="직선 연결선 16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871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922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98193" y="1469607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#pragma </a:t>
            </a:r>
            <a:r>
              <a:rPr lang="en-US" altLang="ko-KR" dirty="0" err="1">
                <a:solidFill>
                  <a:schemeClr val="bg1"/>
                </a:solidFill>
              </a:rPr>
              <a:t>config</a:t>
            </a:r>
            <a:r>
              <a:rPr lang="en-US" altLang="ko-KR" dirty="0">
                <a:solidFill>
                  <a:schemeClr val="bg1"/>
                </a:solidFill>
              </a:rPr>
              <a:t>(Sensor, S4,     ultra,          </a:t>
            </a:r>
            <a:r>
              <a:rPr lang="en-US" altLang="ko-KR" dirty="0" err="1">
                <a:solidFill>
                  <a:schemeClr val="bg1"/>
                </a:solidFill>
              </a:rPr>
              <a:t>sensorSONAR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//*!!Code automatically generated by 'ROBOTC' configuration wizard               !!*//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task main()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while(1){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20;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(1,"%d",count);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r>
              <a:rPr lang="en-US" altLang="ko-KR" dirty="0" err="1">
                <a:solidFill>
                  <a:schemeClr val="bg1"/>
                </a:solidFill>
              </a:rPr>
              <a:t>nxtDisplayBigTextLine</a:t>
            </a:r>
            <a:r>
              <a:rPr lang="en-US" altLang="ko-KR" dirty="0">
                <a:solidFill>
                  <a:schemeClr val="bg1"/>
                </a:solidFill>
              </a:rPr>
              <a:t>(3,"%d",SensorValue(ultra));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64118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301979" y="75101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clearTimer</a:t>
            </a:r>
            <a:r>
              <a:rPr lang="en-US" altLang="ko-KR" dirty="0">
                <a:solidFill>
                  <a:schemeClr val="bg1"/>
                </a:solidFill>
              </a:rPr>
              <a:t>(T1);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while(</a:t>
            </a:r>
            <a:r>
              <a:rPr lang="en-US" altLang="ko-KR" dirty="0" err="1">
                <a:solidFill>
                  <a:schemeClr val="bg1"/>
                </a:solidFill>
              </a:rPr>
              <a:t>SensorValue</a:t>
            </a:r>
            <a:r>
              <a:rPr lang="en-US" altLang="ko-KR" dirty="0">
                <a:solidFill>
                  <a:schemeClr val="bg1"/>
                </a:solidFill>
              </a:rPr>
              <a:t>(ultra) &lt;= 13){};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count++;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if(count ==2){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-10;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4713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6395" y="1999359"/>
            <a:ext cx="8323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motor[</a:t>
            </a:r>
            <a:r>
              <a:rPr lang="en-US" altLang="ko-KR" dirty="0" err="1">
                <a:solidFill>
                  <a:schemeClr val="bg1"/>
                </a:solidFill>
              </a:rPr>
              <a:t>motorA</a:t>
            </a:r>
            <a:r>
              <a:rPr lang="en-US" altLang="ko-KR" dirty="0">
                <a:solidFill>
                  <a:schemeClr val="bg1"/>
                </a:solidFill>
              </a:rPr>
              <a:t>] = 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motor[</a:t>
            </a:r>
            <a:r>
              <a:rPr lang="en-US" altLang="ko-KR" dirty="0" err="1">
                <a:solidFill>
                  <a:schemeClr val="bg1"/>
                </a:solidFill>
              </a:rPr>
              <a:t>motorC</a:t>
            </a:r>
            <a:r>
              <a:rPr lang="en-US" altLang="ko-KR" dirty="0">
                <a:solidFill>
                  <a:schemeClr val="bg1"/>
                </a:solidFill>
              </a:rPr>
              <a:t>] = -40;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wait1Msec(430);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if(time1[T1] == 3000){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count =0;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}}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1910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4398" y="3492297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순서도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2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327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1512168" cy="1268760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1385392"/>
            <a:ext cx="0" cy="243408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11660" y="1373829"/>
            <a:ext cx="360040" cy="0"/>
          </a:xfrm>
          <a:prstGeom prst="line">
            <a:avLst/>
          </a:prstGeom>
          <a:ln w="22225">
            <a:solidFill>
              <a:srgbClr val="17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6838" y="908720"/>
            <a:ext cx="145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6748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1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9" name="직선 연결선 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/>
          <p:cNvSpPr/>
          <p:nvPr/>
        </p:nvSpPr>
        <p:spPr>
          <a:xfrm>
            <a:off x="1913160" y="199493"/>
            <a:ext cx="309698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19269" y="1278052"/>
            <a:ext cx="3090879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motor[motor A] = 20</a:t>
            </a:r>
          </a:p>
          <a:p>
            <a:pPr algn="ctr"/>
            <a:r>
              <a:rPr lang="en-US" altLang="ko-KR" dirty="0" smtClean="0"/>
              <a:t>motor[motor C] = 20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1930639" y="2890018"/>
            <a:ext cx="30810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 동안 센서와 벽 사이의 거리 </a:t>
            </a:r>
            <a:r>
              <a:rPr lang="en-US" altLang="ko-KR" dirty="0" smtClean="0"/>
              <a:t>13cm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9863" y="4878175"/>
            <a:ext cx="3082615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 후 </a:t>
            </a:r>
            <a:r>
              <a:rPr lang="en-US" altLang="ko-KR" dirty="0" smtClean="0"/>
              <a:t>count ++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652643" y="2886409"/>
            <a:ext cx="3065262" cy="14433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 ==2?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68506" y="4878175"/>
            <a:ext cx="3049399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후진 후 왼쪽으로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3" idx="2"/>
            <a:endCxn id="5" idx="0"/>
          </p:cNvCxnSpPr>
          <p:nvPr/>
        </p:nvCxnSpPr>
        <p:spPr>
          <a:xfrm>
            <a:off x="3461654" y="847565"/>
            <a:ext cx="3055" cy="430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13" idx="0"/>
          </p:cNvCxnSpPr>
          <p:nvPr/>
        </p:nvCxnSpPr>
        <p:spPr>
          <a:xfrm>
            <a:off x="3464709" y="2430180"/>
            <a:ext cx="6461" cy="459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3471170" y="4333393"/>
            <a:ext cx="1" cy="54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1"/>
          </p:cNvCxnSpPr>
          <p:nvPr/>
        </p:nvCxnSpPr>
        <p:spPr>
          <a:xfrm flipH="1" flipV="1">
            <a:off x="1691680" y="3611705"/>
            <a:ext cx="23895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691681" y="1093386"/>
            <a:ext cx="40573" cy="25183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712754" y="1062808"/>
            <a:ext cx="1563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3"/>
          </p:cNvCxnSpPr>
          <p:nvPr/>
        </p:nvCxnSpPr>
        <p:spPr>
          <a:xfrm flipV="1">
            <a:off x="5012478" y="5524639"/>
            <a:ext cx="238182" cy="16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221401" y="3608096"/>
            <a:ext cx="29259" cy="1918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5" idx="1"/>
          </p:cNvCxnSpPr>
          <p:nvPr/>
        </p:nvCxnSpPr>
        <p:spPr>
          <a:xfrm>
            <a:off x="5250660" y="3608096"/>
            <a:ext cx="4019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5" idx="2"/>
            <a:endCxn id="17" idx="0"/>
          </p:cNvCxnSpPr>
          <p:nvPr/>
        </p:nvCxnSpPr>
        <p:spPr>
          <a:xfrm>
            <a:off x="7185274" y="4329784"/>
            <a:ext cx="7932" cy="54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" idx="0"/>
          </p:cNvCxnSpPr>
          <p:nvPr/>
        </p:nvCxnSpPr>
        <p:spPr>
          <a:xfrm flipV="1">
            <a:off x="7185274" y="1062808"/>
            <a:ext cx="0" cy="18236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635896" y="1062808"/>
            <a:ext cx="3557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8304" y="4313998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73201" y="18693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35896" y="4329784"/>
            <a:ext cx="65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6000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4026" y="2151445"/>
            <a:ext cx="13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Count =0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4097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31838" y="2420889"/>
            <a:ext cx="2900893" cy="1933348"/>
          </a:xfrm>
          <a:prstGeom prst="rect">
            <a:avLst/>
          </a:prstGeom>
          <a:solidFill>
            <a:srgbClr val="17C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36779" y="3492297"/>
            <a:ext cx="229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Discussion</a:t>
            </a:r>
            <a:endParaRPr lang="ko-KR" altLang="en-US" sz="32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1621" y="2467149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rPr>
              <a:t>3</a:t>
            </a:r>
            <a:endParaRPr lang="ko-KR" altLang="en-US" sz="6600" dirty="0">
              <a:solidFill>
                <a:schemeClr val="bg1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0800000">
            <a:off x="2807711" y="2077532"/>
            <a:ext cx="546673" cy="532542"/>
            <a:chOff x="2987824" y="2132856"/>
            <a:chExt cx="546673" cy="532542"/>
          </a:xfrm>
        </p:grpSpPr>
        <p:cxnSp>
          <p:nvCxnSpPr>
            <p:cNvPr id="20" name="직선 연결선 19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811219" y="4168331"/>
            <a:ext cx="546673" cy="532542"/>
            <a:chOff x="2987824" y="2132856"/>
            <a:chExt cx="546673" cy="532542"/>
          </a:xfrm>
        </p:grpSpPr>
        <p:cxnSp>
          <p:nvCxnSpPr>
            <p:cNvPr id="23" name="직선 연결선 22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987824" y="2296123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 rot="10800000">
            <a:off x="8460432" y="6165304"/>
            <a:ext cx="546673" cy="532542"/>
            <a:chOff x="2987824" y="2132856"/>
            <a:chExt cx="546673" cy="532542"/>
          </a:xfrm>
        </p:grpSpPr>
        <p:cxnSp>
          <p:nvCxnSpPr>
            <p:cNvPr id="26" name="직선 연결선 25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5388" y="188640"/>
            <a:ext cx="546673" cy="532542"/>
            <a:chOff x="2987824" y="2132856"/>
            <a:chExt cx="546673" cy="532542"/>
          </a:xfrm>
        </p:grpSpPr>
        <p:cxnSp>
          <p:nvCxnSpPr>
            <p:cNvPr id="29" name="직선 연결선 28"/>
            <p:cNvCxnSpPr/>
            <p:nvPr/>
          </p:nvCxnSpPr>
          <p:spPr>
            <a:xfrm rot="10800000" flipV="1">
              <a:off x="3195030" y="2132856"/>
              <a:ext cx="0" cy="532542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87824" y="2276872"/>
              <a:ext cx="546673" cy="0"/>
            </a:xfrm>
            <a:prstGeom prst="line">
              <a:avLst/>
            </a:prstGeom>
            <a:ln w="38100" cap="rnd">
              <a:solidFill>
                <a:srgbClr val="17C8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249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187</Words>
  <Application>Microsoft Office PowerPoint</Application>
  <PresentationFormat>화면 슬라이드 쇼(4:3)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신혜영</cp:lastModifiedBy>
  <cp:revision>9</cp:revision>
  <dcterms:created xsi:type="dcterms:W3CDTF">2013-06-08T04:45:38Z</dcterms:created>
  <dcterms:modified xsi:type="dcterms:W3CDTF">2015-10-30T09:29:00Z</dcterms:modified>
</cp:coreProperties>
</file>