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59" r:id="rId5"/>
    <p:sldId id="257" r:id="rId6"/>
    <p:sldId id="258" r:id="rId7"/>
    <p:sldId id="260" r:id="rId8"/>
    <p:sldId id="268" r:id="rId9"/>
    <p:sldId id="261" r:id="rId10"/>
    <p:sldId id="273" r:id="rId11"/>
    <p:sldId id="274" r:id="rId12"/>
    <p:sldId id="275" r:id="rId13"/>
    <p:sldId id="264" r:id="rId14"/>
    <p:sldId id="26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C8DB"/>
    <a:srgbClr val="46F093"/>
    <a:srgbClr val="21EBB6"/>
    <a:srgbClr val="BDF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F688-BDE8-4770-8F4C-8932AF7C8778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7A2-797A-46AB-BBC2-7156F6D9F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37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F688-BDE8-4770-8F4C-8932AF7C8778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7A2-797A-46AB-BBC2-7156F6D9F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67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F688-BDE8-4770-8F4C-8932AF7C8778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7A2-797A-46AB-BBC2-7156F6D9F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31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F688-BDE8-4770-8F4C-8932AF7C8778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7A2-797A-46AB-BBC2-7156F6D9F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06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F688-BDE8-4770-8F4C-8932AF7C8778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7A2-797A-46AB-BBC2-7156F6D9F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04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F688-BDE8-4770-8F4C-8932AF7C8778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7A2-797A-46AB-BBC2-7156F6D9F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7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F688-BDE8-4770-8F4C-8932AF7C8778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7A2-797A-46AB-BBC2-7156F6D9F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4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F688-BDE8-4770-8F4C-8932AF7C8778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7A2-797A-46AB-BBC2-7156F6D9F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7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F688-BDE8-4770-8F4C-8932AF7C8778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7A2-797A-46AB-BBC2-7156F6D9F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26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F688-BDE8-4770-8F4C-8932AF7C8778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7A2-797A-46AB-BBC2-7156F6D9F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82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F688-BDE8-4770-8F4C-8932AF7C8778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7A2-797A-46AB-BBC2-7156F6D9F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90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9F688-BDE8-4770-8F4C-8932AF7C8778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287A2-797A-46AB-BBC2-7156F6D9F7B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6565900"/>
            <a:ext cx="26162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73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835696" y="2399126"/>
            <a:ext cx="5962866" cy="1953548"/>
            <a:chOff x="206334" y="2420889"/>
            <a:chExt cx="7043179" cy="1630238"/>
          </a:xfrm>
        </p:grpSpPr>
        <p:sp>
          <p:nvSpPr>
            <p:cNvPr id="4" name="직사각형 3"/>
            <p:cNvSpPr/>
            <p:nvPr/>
          </p:nvSpPr>
          <p:spPr>
            <a:xfrm>
              <a:off x="206334" y="2420889"/>
              <a:ext cx="7027880" cy="1630238"/>
            </a:xfrm>
            <a:prstGeom prst="rect">
              <a:avLst/>
            </a:prstGeom>
            <a:solidFill>
              <a:srgbClr val="17C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31314" y="2951766"/>
              <a:ext cx="218199" cy="693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ko-KR" altLang="en-US" sz="4800" dirty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556151" y="4187305"/>
            <a:ext cx="546673" cy="532542"/>
            <a:chOff x="2987824" y="2132856"/>
            <a:chExt cx="546673" cy="532542"/>
          </a:xfrm>
        </p:grpSpPr>
        <p:cxnSp>
          <p:nvCxnSpPr>
            <p:cNvPr id="42" name="직선 연결선 41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/>
          <p:cNvSpPr/>
          <p:nvPr/>
        </p:nvSpPr>
        <p:spPr>
          <a:xfrm>
            <a:off x="-117425" y="1129214"/>
            <a:ext cx="85395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60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결과 </a:t>
            </a:r>
            <a:r>
              <a:rPr lang="ko-KR" altLang="en-US" sz="6000" dirty="0" err="1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레포트</a:t>
            </a:r>
            <a:r>
              <a:rPr lang="en-US" altLang="ko-KR" sz="60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_3</a:t>
            </a:r>
            <a:r>
              <a:rPr lang="ko-KR" altLang="en-US" sz="60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조</a:t>
            </a:r>
            <a:r>
              <a:rPr lang="en-US" altLang="ko-KR" sz="60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_9</a:t>
            </a:r>
            <a:r>
              <a:rPr lang="ko-KR" altLang="en-US" sz="60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주차</a:t>
            </a:r>
            <a:endParaRPr lang="ko-KR" altLang="en-US" sz="60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 rot="10800000">
            <a:off x="1516053" y="2032235"/>
            <a:ext cx="546673" cy="532542"/>
            <a:chOff x="2987824" y="2132856"/>
            <a:chExt cx="546673" cy="532542"/>
          </a:xfrm>
        </p:grpSpPr>
        <p:cxnSp>
          <p:nvCxnSpPr>
            <p:cNvPr id="46" name="직선 연결선 45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직사각형 51"/>
          <p:cNvSpPr/>
          <p:nvPr/>
        </p:nvSpPr>
        <p:spPr>
          <a:xfrm>
            <a:off x="1939386" y="3635451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4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신혜영</a:t>
            </a:r>
            <a:r>
              <a:rPr lang="en-US" altLang="ko-KR" sz="24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이강산</a:t>
            </a:r>
            <a:r>
              <a:rPr lang="en-US" altLang="ko-KR" sz="24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전재훈</a:t>
            </a:r>
            <a:r>
              <a:rPr lang="en-US" altLang="ko-KR" sz="24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조성익</a:t>
            </a:r>
            <a:r>
              <a:rPr lang="en-US" altLang="ko-KR" sz="24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여태수</a:t>
            </a:r>
            <a:endParaRPr lang="ko-KR" altLang="en-US" sz="48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42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1512168" cy="1268760"/>
          </a:xfrm>
          <a:prstGeom prst="rect">
            <a:avLst/>
          </a:prstGeom>
          <a:solidFill>
            <a:srgbClr val="17C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19672" y="1385392"/>
            <a:ext cx="0" cy="243408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11660" y="1373829"/>
            <a:ext cx="360040" cy="0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6838" y="908720"/>
            <a:ext cx="145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6748"/>
            <a:ext cx="689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1</a:t>
            </a:r>
            <a:endParaRPr lang="ko-KR" altLang="en-US" sz="66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9" name="직선 연결선 8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모서리가 둥근 직사각형 1"/>
          <p:cNvSpPr/>
          <p:nvPr/>
        </p:nvSpPr>
        <p:spPr>
          <a:xfrm>
            <a:off x="2483768" y="918012"/>
            <a:ext cx="5472608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타이머를 세는 코드를 </a:t>
            </a:r>
            <a:r>
              <a:rPr lang="ko-KR" altLang="en-US" dirty="0" err="1" smtClean="0"/>
              <a:t>센서인식안에</a:t>
            </a:r>
            <a:r>
              <a:rPr lang="ko-KR" altLang="en-US" dirty="0" smtClean="0"/>
              <a:t> 넣었더니 타이머가 초기화 되지 않음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86233" y="2713566"/>
            <a:ext cx="5472608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타이머 코드를 센서인식 바깥으로 뺌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483768" y="4653136"/>
            <a:ext cx="5472608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타이머가 정상적으로 작동함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" idx="2"/>
            <a:endCxn id="13" idx="0"/>
          </p:cNvCxnSpPr>
          <p:nvPr/>
        </p:nvCxnSpPr>
        <p:spPr>
          <a:xfrm>
            <a:off x="5220072" y="1638092"/>
            <a:ext cx="2465" cy="1075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3" idx="2"/>
            <a:endCxn id="21" idx="0"/>
          </p:cNvCxnSpPr>
          <p:nvPr/>
        </p:nvCxnSpPr>
        <p:spPr>
          <a:xfrm flipH="1">
            <a:off x="5220072" y="3433646"/>
            <a:ext cx="2465" cy="1219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817317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1512168" cy="1268760"/>
          </a:xfrm>
          <a:prstGeom prst="rect">
            <a:avLst/>
          </a:prstGeom>
          <a:solidFill>
            <a:srgbClr val="17C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19672" y="1385392"/>
            <a:ext cx="0" cy="243408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11660" y="1373829"/>
            <a:ext cx="360040" cy="0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6838" y="908720"/>
            <a:ext cx="145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6748"/>
            <a:ext cx="689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2</a:t>
            </a:r>
            <a:endParaRPr lang="ko-KR" altLang="en-US" sz="66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9" name="직선 연결선 8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모서리가 둥근 직사각형 12"/>
          <p:cNvSpPr/>
          <p:nvPr/>
        </p:nvSpPr>
        <p:spPr>
          <a:xfrm>
            <a:off x="2416502" y="908720"/>
            <a:ext cx="5472608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센서와 벽사이의 거리를 </a:t>
            </a:r>
            <a:r>
              <a:rPr lang="en-US" altLang="ko-KR" dirty="0" smtClean="0"/>
              <a:t>20cm</a:t>
            </a:r>
            <a:r>
              <a:rPr lang="ko-KR" altLang="en-US" dirty="0" smtClean="0"/>
              <a:t>로 맞춤</a:t>
            </a:r>
            <a:endParaRPr lang="en-US" altLang="ko-KR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16502" y="2564904"/>
            <a:ext cx="5472608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세 번 돌아야 하는 구간에서 벽과 너무 떨어져 제대로 돌지 못함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16502" y="4221088"/>
            <a:ext cx="5472608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센서와 벽사이의 거리를 </a:t>
            </a:r>
            <a:r>
              <a:rPr lang="en-US" altLang="ko-KR" dirty="0" smtClean="0"/>
              <a:t>13cm</a:t>
            </a:r>
            <a:r>
              <a:rPr lang="ko-KR" altLang="en-US" dirty="0" smtClean="0"/>
              <a:t>로 맞춰 문제 해결</a:t>
            </a:r>
            <a:endParaRPr lang="ko-KR" altLang="en-US" dirty="0"/>
          </a:p>
        </p:txBody>
      </p:sp>
      <p:cxnSp>
        <p:nvCxnSpPr>
          <p:cNvPr id="3" name="직선 화살표 연결선 2"/>
          <p:cNvCxnSpPr>
            <a:stCxn id="13" idx="2"/>
            <a:endCxn id="14" idx="0"/>
          </p:cNvCxnSpPr>
          <p:nvPr/>
        </p:nvCxnSpPr>
        <p:spPr>
          <a:xfrm>
            <a:off x="5152806" y="1628800"/>
            <a:ext cx="0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4" idx="2"/>
            <a:endCxn id="15" idx="0"/>
          </p:cNvCxnSpPr>
          <p:nvPr/>
        </p:nvCxnSpPr>
        <p:spPr>
          <a:xfrm>
            <a:off x="5152806" y="3284984"/>
            <a:ext cx="0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114314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1512168" cy="1268760"/>
          </a:xfrm>
          <a:prstGeom prst="rect">
            <a:avLst/>
          </a:prstGeom>
          <a:solidFill>
            <a:srgbClr val="17C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19672" y="1385392"/>
            <a:ext cx="0" cy="243408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11660" y="1373829"/>
            <a:ext cx="360040" cy="0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6838" y="908720"/>
            <a:ext cx="145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6748"/>
            <a:ext cx="689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3</a:t>
            </a:r>
            <a:endParaRPr lang="ko-KR" altLang="en-US" sz="66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9" name="직선 연결선 8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모서리가 둥근 직사각형 12"/>
          <p:cNvSpPr/>
          <p:nvPr/>
        </p:nvSpPr>
        <p:spPr>
          <a:xfrm>
            <a:off x="2416502" y="908720"/>
            <a:ext cx="5472608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모터 속도를 천천히 하여 돌았더니 뒷바퀴의 마찰력 때문에 전진할 때 약간씩 뒤틀림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16502" y="2708920"/>
            <a:ext cx="5472608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후진하는 속도와 평소 전진하는 속도를 높여줌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16627" y="4509120"/>
            <a:ext cx="5472608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벽에 박는 횟수가 </a:t>
            </a:r>
            <a:r>
              <a:rPr lang="ko-KR" altLang="en-US" dirty="0" err="1" smtClean="0"/>
              <a:t>줄어듬</a:t>
            </a:r>
            <a:endParaRPr lang="ko-KR" altLang="en-US" dirty="0"/>
          </a:p>
        </p:txBody>
      </p:sp>
      <p:cxnSp>
        <p:nvCxnSpPr>
          <p:cNvPr id="3" name="직선 화살표 연결선 2"/>
          <p:cNvCxnSpPr>
            <a:stCxn id="13" idx="2"/>
            <a:endCxn id="14" idx="0"/>
          </p:cNvCxnSpPr>
          <p:nvPr/>
        </p:nvCxnSpPr>
        <p:spPr>
          <a:xfrm>
            <a:off x="5152806" y="1628800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4" idx="2"/>
            <a:endCxn id="15" idx="0"/>
          </p:cNvCxnSpPr>
          <p:nvPr/>
        </p:nvCxnSpPr>
        <p:spPr>
          <a:xfrm>
            <a:off x="5152806" y="3429000"/>
            <a:ext cx="125" cy="1080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134087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131839" y="2420888"/>
            <a:ext cx="3240360" cy="2304255"/>
            <a:chOff x="3787940" y="2783057"/>
            <a:chExt cx="1689124" cy="1512168"/>
          </a:xfrm>
        </p:grpSpPr>
        <p:sp>
          <p:nvSpPr>
            <p:cNvPr id="4" name="직사각형 3"/>
            <p:cNvSpPr/>
            <p:nvPr/>
          </p:nvSpPr>
          <p:spPr>
            <a:xfrm>
              <a:off x="3787940" y="2783057"/>
              <a:ext cx="1512168" cy="1268760"/>
            </a:xfrm>
            <a:prstGeom prst="rect">
              <a:avLst/>
            </a:prstGeom>
            <a:solidFill>
              <a:srgbClr val="17C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5300108" y="4051817"/>
              <a:ext cx="0" cy="243408"/>
            </a:xfrm>
            <a:prstGeom prst="line">
              <a:avLst/>
            </a:prstGeom>
            <a:ln w="22225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5192096" y="4040254"/>
              <a:ext cx="284968" cy="0"/>
            </a:xfrm>
            <a:prstGeom prst="line">
              <a:avLst/>
            </a:prstGeom>
            <a:ln w="22225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597003" y="2879730"/>
            <a:ext cx="19111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Q&amp;A</a:t>
            </a:r>
            <a:endParaRPr lang="ko-KR" altLang="en-US" sz="60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2807711" y="2048656"/>
            <a:ext cx="546673" cy="532542"/>
            <a:chOff x="2987824" y="2132856"/>
            <a:chExt cx="546673" cy="532542"/>
          </a:xfrm>
        </p:grpSpPr>
        <p:cxnSp>
          <p:nvCxnSpPr>
            <p:cNvPr id="14" name="직선 연결선 13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22225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22225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17" name="직선 연결선 16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185388" y="188640"/>
            <a:ext cx="546673" cy="532542"/>
            <a:chOff x="2987824" y="2132856"/>
            <a:chExt cx="546673" cy="532542"/>
          </a:xfrm>
        </p:grpSpPr>
        <p:cxnSp>
          <p:nvCxnSpPr>
            <p:cNvPr id="20" name="직선 연결선 19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131839" y="2420888"/>
            <a:ext cx="3240360" cy="2304255"/>
            <a:chOff x="3787940" y="2783057"/>
            <a:chExt cx="1689124" cy="1512168"/>
          </a:xfrm>
        </p:grpSpPr>
        <p:sp>
          <p:nvSpPr>
            <p:cNvPr id="4" name="직사각형 3"/>
            <p:cNvSpPr/>
            <p:nvPr/>
          </p:nvSpPr>
          <p:spPr>
            <a:xfrm>
              <a:off x="3787940" y="2783057"/>
              <a:ext cx="1512168" cy="1268760"/>
            </a:xfrm>
            <a:prstGeom prst="rect">
              <a:avLst/>
            </a:prstGeom>
            <a:solidFill>
              <a:srgbClr val="17C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5300108" y="4051817"/>
              <a:ext cx="0" cy="243408"/>
            </a:xfrm>
            <a:prstGeom prst="line">
              <a:avLst/>
            </a:prstGeom>
            <a:ln w="22225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5192096" y="4040254"/>
              <a:ext cx="284968" cy="0"/>
            </a:xfrm>
            <a:prstGeom prst="line">
              <a:avLst/>
            </a:prstGeom>
            <a:ln w="22225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453534" y="2702530"/>
            <a:ext cx="21980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THANK</a:t>
            </a:r>
          </a:p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YOU</a:t>
            </a:r>
            <a:endParaRPr lang="ko-KR" altLang="en-US" sz="44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2807711" y="2048656"/>
            <a:ext cx="546673" cy="532542"/>
            <a:chOff x="2987824" y="2132856"/>
            <a:chExt cx="546673" cy="532542"/>
          </a:xfrm>
        </p:grpSpPr>
        <p:cxnSp>
          <p:nvCxnSpPr>
            <p:cNvPr id="14" name="직선 연결선 13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22225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22225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13" name="직선 연결선 12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185388" y="188640"/>
            <a:ext cx="546673" cy="532542"/>
            <a:chOff x="2987824" y="2132856"/>
            <a:chExt cx="546673" cy="532542"/>
          </a:xfrm>
        </p:grpSpPr>
        <p:cxnSp>
          <p:nvCxnSpPr>
            <p:cNvPr id="19" name="직선 연결선 18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26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79512" y="177332"/>
            <a:ext cx="3107998" cy="1383478"/>
            <a:chOff x="3131842" y="2420890"/>
            <a:chExt cx="4443156" cy="1977805"/>
          </a:xfrm>
        </p:grpSpPr>
        <p:grpSp>
          <p:nvGrpSpPr>
            <p:cNvPr id="12" name="그룹 11"/>
            <p:cNvGrpSpPr/>
            <p:nvPr/>
          </p:nvGrpSpPr>
          <p:grpSpPr>
            <a:xfrm>
              <a:off x="3131842" y="2420890"/>
              <a:ext cx="4443156" cy="1977805"/>
              <a:chOff x="3787940" y="2783058"/>
              <a:chExt cx="2316113" cy="1297935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787940" y="2783058"/>
                <a:ext cx="2138469" cy="1069845"/>
              </a:xfrm>
              <a:prstGeom prst="rect">
                <a:avLst/>
              </a:prstGeom>
              <a:solidFill>
                <a:srgbClr val="17C8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>
                <a:off x="5925685" y="3837585"/>
                <a:ext cx="0" cy="243408"/>
              </a:xfrm>
              <a:prstGeom prst="line">
                <a:avLst/>
              </a:prstGeom>
              <a:ln w="22225">
                <a:solidFill>
                  <a:srgbClr val="17C8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5819085" y="3837585"/>
                <a:ext cx="284968" cy="0"/>
              </a:xfrm>
              <a:prstGeom prst="line">
                <a:avLst/>
              </a:prstGeom>
              <a:ln w="22225">
                <a:solidFill>
                  <a:srgbClr val="17C8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318055" y="2951765"/>
              <a:ext cx="2931457" cy="1187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4800" dirty="0" smtClean="0"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INDEX</a:t>
              </a:r>
              <a:endParaRPr lang="ko-KR" altLang="en-US" sz="4800" dirty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572000" y="2564904"/>
            <a:ext cx="2379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Source Code</a:t>
            </a:r>
            <a:endParaRPr lang="ko-KR" altLang="en-US" sz="28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0" y="348184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순서도</a:t>
            </a:r>
            <a:endParaRPr lang="ko-KR" altLang="en-US" sz="28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0" y="4437112"/>
            <a:ext cx="2028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Discussion</a:t>
            </a:r>
            <a:endParaRPr lang="ko-KR" altLang="en-US" sz="28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0" y="5426060"/>
            <a:ext cx="101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Q&amp;A</a:t>
            </a:r>
            <a:endParaRPr lang="ko-KR" altLang="en-US" sz="28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 rot="16200000">
            <a:off x="4316868" y="5683008"/>
            <a:ext cx="546673" cy="532542"/>
            <a:chOff x="2987824" y="2132856"/>
            <a:chExt cx="546673" cy="532542"/>
          </a:xfrm>
        </p:grpSpPr>
        <p:cxnSp>
          <p:nvCxnSpPr>
            <p:cNvPr id="27" name="직선 연결선 26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 rot="16200000">
            <a:off x="4316869" y="4705787"/>
            <a:ext cx="546673" cy="532542"/>
            <a:chOff x="2987824" y="2132856"/>
            <a:chExt cx="546673" cy="532542"/>
          </a:xfrm>
        </p:grpSpPr>
        <p:cxnSp>
          <p:nvCxnSpPr>
            <p:cNvPr id="30" name="직선 연결선 29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 rot="16200000">
            <a:off x="4316870" y="3738792"/>
            <a:ext cx="546673" cy="532542"/>
            <a:chOff x="2987824" y="2132856"/>
            <a:chExt cx="546673" cy="532542"/>
          </a:xfrm>
        </p:grpSpPr>
        <p:cxnSp>
          <p:nvCxnSpPr>
            <p:cNvPr id="33" name="직선 연결선 32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 rot="16200000">
            <a:off x="4316871" y="2794785"/>
            <a:ext cx="546673" cy="532542"/>
            <a:chOff x="2987824" y="2132856"/>
            <a:chExt cx="546673" cy="532542"/>
          </a:xfrm>
        </p:grpSpPr>
        <p:cxnSp>
          <p:nvCxnSpPr>
            <p:cNvPr id="39" name="직선 연결선 38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44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31838" y="2420889"/>
            <a:ext cx="2900893" cy="1933348"/>
          </a:xfrm>
          <a:prstGeom prst="rect">
            <a:avLst/>
          </a:prstGeom>
          <a:solidFill>
            <a:srgbClr val="17C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604" y="3492297"/>
            <a:ext cx="2693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Source Code</a:t>
            </a:r>
            <a:endParaRPr lang="ko-KR" altLang="en-US" sz="32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41621" y="2467149"/>
            <a:ext cx="660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1</a:t>
            </a:r>
            <a:endParaRPr lang="ko-KR" altLang="en-US" sz="66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2807711" y="2077532"/>
            <a:ext cx="546673" cy="532542"/>
            <a:chOff x="2987824" y="2132856"/>
            <a:chExt cx="546673" cy="532542"/>
          </a:xfrm>
        </p:grpSpPr>
        <p:cxnSp>
          <p:nvCxnSpPr>
            <p:cNvPr id="14" name="직선 연결선 13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987824" y="2296123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5811219" y="4168331"/>
            <a:ext cx="546673" cy="532542"/>
            <a:chOff x="2987824" y="2132856"/>
            <a:chExt cx="546673" cy="532542"/>
          </a:xfrm>
        </p:grpSpPr>
        <p:cxnSp>
          <p:nvCxnSpPr>
            <p:cNvPr id="17" name="직선 연결선 16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987824" y="2296123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20" name="직선 연결선 19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185388" y="188640"/>
            <a:ext cx="546673" cy="532542"/>
            <a:chOff x="2987824" y="2132856"/>
            <a:chExt cx="546673" cy="532542"/>
          </a:xfrm>
        </p:grpSpPr>
        <p:cxnSp>
          <p:nvCxnSpPr>
            <p:cNvPr id="23" name="직선 연결선 22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58712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1512168" cy="1268760"/>
          </a:xfrm>
          <a:prstGeom prst="rect">
            <a:avLst/>
          </a:prstGeom>
          <a:solidFill>
            <a:srgbClr val="17C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19672" y="1385392"/>
            <a:ext cx="0" cy="243408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11660" y="1373829"/>
            <a:ext cx="360040" cy="0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6838" y="908720"/>
            <a:ext cx="145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0922" y="16748"/>
            <a:ext cx="660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1</a:t>
            </a:r>
            <a:endParaRPr lang="ko-KR" altLang="en-US" sz="66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9" name="직선 연결선 8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798193" y="1469607"/>
            <a:ext cx="82089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#pragma </a:t>
            </a:r>
            <a:r>
              <a:rPr lang="en-US" altLang="ko-KR" dirty="0" err="1">
                <a:solidFill>
                  <a:schemeClr val="bg1"/>
                </a:solidFill>
              </a:rPr>
              <a:t>config</a:t>
            </a:r>
            <a:r>
              <a:rPr lang="en-US" altLang="ko-KR" dirty="0">
                <a:solidFill>
                  <a:schemeClr val="bg1"/>
                </a:solidFill>
              </a:rPr>
              <a:t>(Sensor, S4,     ultra,          </a:t>
            </a:r>
            <a:r>
              <a:rPr lang="en-US" altLang="ko-KR" dirty="0" err="1">
                <a:solidFill>
                  <a:schemeClr val="bg1"/>
                </a:solidFill>
              </a:rPr>
              <a:t>sensorSONAR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//*!!Code automatically generated by 'ROBOTC' configuration wizard               !!*//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task main()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err="1">
                <a:solidFill>
                  <a:schemeClr val="bg1"/>
                </a:solidFill>
              </a:rPr>
              <a:t>int</a:t>
            </a:r>
            <a:r>
              <a:rPr lang="en-US" altLang="ko-KR" dirty="0">
                <a:solidFill>
                  <a:schemeClr val="bg1"/>
                </a:solidFill>
              </a:rPr>
              <a:t> count = 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err="1">
                <a:solidFill>
                  <a:schemeClr val="bg1"/>
                </a:solidFill>
              </a:rPr>
              <a:t>clearTimer</a:t>
            </a:r>
            <a:r>
              <a:rPr lang="en-US" altLang="ko-KR" dirty="0">
                <a:solidFill>
                  <a:schemeClr val="bg1"/>
                </a:solidFill>
              </a:rPr>
              <a:t>(T1);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while(1){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motor[</a:t>
            </a:r>
            <a:r>
              <a:rPr lang="en-US" altLang="ko-KR" dirty="0" err="1">
                <a:solidFill>
                  <a:schemeClr val="bg1"/>
                </a:solidFill>
              </a:rPr>
              <a:t>motorA</a:t>
            </a:r>
            <a:r>
              <a:rPr lang="en-US" altLang="ko-KR" dirty="0">
                <a:solidFill>
                  <a:schemeClr val="bg1"/>
                </a:solidFill>
              </a:rPr>
              <a:t>] = 20;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motor[</a:t>
            </a:r>
            <a:r>
              <a:rPr lang="en-US" altLang="ko-KR" dirty="0" err="1">
                <a:solidFill>
                  <a:schemeClr val="bg1"/>
                </a:solidFill>
              </a:rPr>
              <a:t>motorC</a:t>
            </a:r>
            <a:r>
              <a:rPr lang="en-US" altLang="ko-KR" dirty="0">
                <a:solidFill>
                  <a:schemeClr val="bg1"/>
                </a:solidFill>
              </a:rPr>
              <a:t>] = 20;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en-US" altLang="ko-KR" dirty="0" err="1">
                <a:solidFill>
                  <a:schemeClr val="bg1"/>
                </a:solidFill>
              </a:rPr>
              <a:t>nxtDisplayBigTextLine</a:t>
            </a:r>
            <a:r>
              <a:rPr lang="en-US" altLang="ko-KR" dirty="0">
                <a:solidFill>
                  <a:schemeClr val="bg1"/>
                </a:solidFill>
              </a:rPr>
              <a:t>(1,"%d",count);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en-US" altLang="ko-KR" dirty="0" err="1">
                <a:solidFill>
                  <a:schemeClr val="bg1"/>
                </a:solidFill>
              </a:rPr>
              <a:t>nxtDisplayBigTextLine</a:t>
            </a:r>
            <a:r>
              <a:rPr lang="en-US" altLang="ko-KR" dirty="0">
                <a:solidFill>
                  <a:schemeClr val="bg1"/>
                </a:solidFill>
              </a:rPr>
              <a:t>(3,"%d",SensorValue(ultra));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if(</a:t>
            </a:r>
            <a:r>
              <a:rPr lang="en-US" altLang="ko-KR" dirty="0" err="1">
                <a:solidFill>
                  <a:schemeClr val="bg1"/>
                </a:solidFill>
              </a:rPr>
              <a:t>SensorValue</a:t>
            </a:r>
            <a:r>
              <a:rPr lang="en-US" altLang="ko-KR" dirty="0">
                <a:solidFill>
                  <a:schemeClr val="bg1"/>
                </a:solidFill>
              </a:rPr>
              <a:t>(ultra) &lt;= 13){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641180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1512168" cy="1268760"/>
          </a:xfrm>
          <a:prstGeom prst="rect">
            <a:avLst/>
          </a:prstGeom>
          <a:solidFill>
            <a:srgbClr val="17C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19672" y="1385392"/>
            <a:ext cx="0" cy="243408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11660" y="1373829"/>
            <a:ext cx="360040" cy="0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6838" y="908720"/>
            <a:ext cx="145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6748"/>
            <a:ext cx="660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2</a:t>
            </a:r>
            <a:endParaRPr lang="ko-KR" altLang="en-US" sz="66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9" name="직선 연결선 8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301979" y="751012"/>
            <a:ext cx="77048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</a:t>
            </a:r>
            <a:r>
              <a:rPr lang="en-US" altLang="ko-KR" dirty="0" err="1">
                <a:solidFill>
                  <a:schemeClr val="bg1"/>
                </a:solidFill>
              </a:rPr>
              <a:t>clearTimer</a:t>
            </a:r>
            <a:r>
              <a:rPr lang="en-US" altLang="ko-KR" dirty="0">
                <a:solidFill>
                  <a:schemeClr val="bg1"/>
                </a:solidFill>
              </a:rPr>
              <a:t>(T1);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motor[</a:t>
            </a:r>
            <a:r>
              <a:rPr lang="en-US" altLang="ko-KR" dirty="0" err="1">
                <a:solidFill>
                  <a:schemeClr val="bg1"/>
                </a:solidFill>
              </a:rPr>
              <a:t>motorA</a:t>
            </a:r>
            <a:r>
              <a:rPr lang="en-US" altLang="ko-KR" dirty="0">
                <a:solidFill>
                  <a:schemeClr val="bg1"/>
                </a:solidFill>
              </a:rPr>
              <a:t>] = -10;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motor[</a:t>
            </a:r>
            <a:r>
              <a:rPr lang="en-US" altLang="ko-KR" dirty="0" err="1">
                <a:solidFill>
                  <a:schemeClr val="bg1"/>
                </a:solidFill>
              </a:rPr>
              <a:t>motorC</a:t>
            </a:r>
            <a:r>
              <a:rPr lang="en-US" altLang="ko-KR" dirty="0">
                <a:solidFill>
                  <a:schemeClr val="bg1"/>
                </a:solidFill>
              </a:rPr>
              <a:t>] = -10;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wait1Msec(400);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motor[</a:t>
            </a:r>
            <a:r>
              <a:rPr lang="en-US" altLang="ko-KR" dirty="0" err="1">
                <a:solidFill>
                  <a:schemeClr val="bg1"/>
                </a:solidFill>
              </a:rPr>
              <a:t>motorA</a:t>
            </a:r>
            <a:r>
              <a:rPr lang="en-US" altLang="ko-KR" dirty="0">
                <a:solidFill>
                  <a:schemeClr val="bg1"/>
                </a:solidFill>
              </a:rPr>
              <a:t>] = 40;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motor[</a:t>
            </a:r>
            <a:r>
              <a:rPr lang="en-US" altLang="ko-KR" dirty="0" err="1">
                <a:solidFill>
                  <a:schemeClr val="bg1"/>
                </a:solidFill>
              </a:rPr>
              <a:t>motorC</a:t>
            </a:r>
            <a:r>
              <a:rPr lang="en-US" altLang="ko-KR" dirty="0">
                <a:solidFill>
                  <a:schemeClr val="bg1"/>
                </a:solidFill>
              </a:rPr>
              <a:t>] = -40;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wait1Msec(430);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while(</a:t>
            </a:r>
            <a:r>
              <a:rPr lang="en-US" altLang="ko-KR" dirty="0" err="1">
                <a:solidFill>
                  <a:schemeClr val="bg1"/>
                </a:solidFill>
              </a:rPr>
              <a:t>SensorValue</a:t>
            </a:r>
            <a:r>
              <a:rPr lang="en-US" altLang="ko-KR" dirty="0">
                <a:solidFill>
                  <a:schemeClr val="bg1"/>
                </a:solidFill>
              </a:rPr>
              <a:t>(ultra) &lt;= 13){};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count++;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}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if(count ==2){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motor[</a:t>
            </a:r>
            <a:r>
              <a:rPr lang="en-US" altLang="ko-KR" dirty="0" err="1">
                <a:solidFill>
                  <a:schemeClr val="bg1"/>
                </a:solidFill>
              </a:rPr>
              <a:t>motorA</a:t>
            </a:r>
            <a:r>
              <a:rPr lang="en-US" altLang="ko-KR" dirty="0">
                <a:solidFill>
                  <a:schemeClr val="bg1"/>
                </a:solidFill>
              </a:rPr>
              <a:t>] = -10;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motor[</a:t>
            </a:r>
            <a:r>
              <a:rPr lang="en-US" altLang="ko-KR" dirty="0" err="1">
                <a:solidFill>
                  <a:schemeClr val="bg1"/>
                </a:solidFill>
              </a:rPr>
              <a:t>motorC</a:t>
            </a:r>
            <a:r>
              <a:rPr lang="en-US" altLang="ko-KR" dirty="0">
                <a:solidFill>
                  <a:schemeClr val="bg1"/>
                </a:solidFill>
              </a:rPr>
              <a:t>] = -10;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wait1Msec(400);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047137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1512168" cy="1268760"/>
          </a:xfrm>
          <a:prstGeom prst="rect">
            <a:avLst/>
          </a:prstGeom>
          <a:solidFill>
            <a:srgbClr val="17C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19672" y="1385392"/>
            <a:ext cx="0" cy="243408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11660" y="1373829"/>
            <a:ext cx="360040" cy="0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6838" y="908720"/>
            <a:ext cx="145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6748"/>
            <a:ext cx="660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3</a:t>
            </a:r>
            <a:endParaRPr lang="ko-KR" altLang="en-US" sz="66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9" name="직선 연결선 8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36395" y="1999359"/>
            <a:ext cx="83235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motor[</a:t>
            </a:r>
            <a:r>
              <a:rPr lang="en-US" altLang="ko-KR" dirty="0" err="1">
                <a:solidFill>
                  <a:schemeClr val="bg1"/>
                </a:solidFill>
              </a:rPr>
              <a:t>motorA</a:t>
            </a:r>
            <a:r>
              <a:rPr lang="en-US" altLang="ko-KR" dirty="0">
                <a:solidFill>
                  <a:schemeClr val="bg1"/>
                </a:solidFill>
              </a:rPr>
              <a:t>] = 40;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motor[</a:t>
            </a:r>
            <a:r>
              <a:rPr lang="en-US" altLang="ko-KR" dirty="0" err="1">
                <a:solidFill>
                  <a:schemeClr val="bg1"/>
                </a:solidFill>
              </a:rPr>
              <a:t>motorC</a:t>
            </a:r>
            <a:r>
              <a:rPr lang="en-US" altLang="ko-KR" dirty="0">
                <a:solidFill>
                  <a:schemeClr val="bg1"/>
                </a:solidFill>
              </a:rPr>
              <a:t>] = -40;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wait1Msec(430);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count = 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}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if(time1[T1] == 3000){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count =0;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}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}}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19102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131838" y="2420889"/>
            <a:ext cx="2900893" cy="1933348"/>
          </a:xfrm>
          <a:prstGeom prst="rect">
            <a:avLst/>
          </a:prstGeom>
          <a:solidFill>
            <a:srgbClr val="17C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74398" y="3492297"/>
            <a:ext cx="1415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순서도</a:t>
            </a:r>
            <a:endParaRPr lang="ko-KR" altLang="en-US" sz="32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41621" y="2467149"/>
            <a:ext cx="660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2</a:t>
            </a:r>
            <a:endParaRPr lang="ko-KR" altLang="en-US" sz="66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 rot="10800000">
            <a:off x="2807711" y="2077532"/>
            <a:ext cx="546673" cy="532542"/>
            <a:chOff x="2987824" y="2132856"/>
            <a:chExt cx="546673" cy="532542"/>
          </a:xfrm>
        </p:grpSpPr>
        <p:cxnSp>
          <p:nvCxnSpPr>
            <p:cNvPr id="20" name="직선 연결선 19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987824" y="2296123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5811219" y="4168331"/>
            <a:ext cx="546673" cy="532542"/>
            <a:chOff x="2987824" y="2132856"/>
            <a:chExt cx="546673" cy="532542"/>
          </a:xfrm>
        </p:grpSpPr>
        <p:cxnSp>
          <p:nvCxnSpPr>
            <p:cNvPr id="23" name="직선 연결선 22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987824" y="2296123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26" name="직선 연결선 25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185388" y="188640"/>
            <a:ext cx="546673" cy="532542"/>
            <a:chOff x="2987824" y="2132856"/>
            <a:chExt cx="546673" cy="532542"/>
          </a:xfrm>
        </p:grpSpPr>
        <p:cxnSp>
          <p:nvCxnSpPr>
            <p:cNvPr id="29" name="직선 연결선 28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33278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1512168" cy="1268760"/>
          </a:xfrm>
          <a:prstGeom prst="rect">
            <a:avLst/>
          </a:prstGeom>
          <a:solidFill>
            <a:srgbClr val="17C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19672" y="1385392"/>
            <a:ext cx="0" cy="243408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11660" y="1373829"/>
            <a:ext cx="360040" cy="0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6838" y="908720"/>
            <a:ext cx="145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6748"/>
            <a:ext cx="689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1</a:t>
            </a:r>
            <a:endParaRPr lang="ko-KR" altLang="en-US" sz="66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9" name="직선 연결선 8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모서리가 둥근 직사각형 2"/>
          <p:cNvSpPr/>
          <p:nvPr/>
        </p:nvSpPr>
        <p:spPr>
          <a:xfrm>
            <a:off x="1913160" y="199493"/>
            <a:ext cx="3096988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19269" y="1278052"/>
            <a:ext cx="3090879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motor[motor A] = 20</a:t>
            </a:r>
          </a:p>
          <a:p>
            <a:pPr algn="ctr"/>
            <a:r>
              <a:rPr lang="en-US" altLang="ko-KR" dirty="0" smtClean="0"/>
              <a:t>motor[motor C] = 20</a:t>
            </a:r>
          </a:p>
        </p:txBody>
      </p:sp>
      <p:sp>
        <p:nvSpPr>
          <p:cNvPr id="13" name="순서도: 판단 12"/>
          <p:cNvSpPr/>
          <p:nvPr/>
        </p:nvSpPr>
        <p:spPr>
          <a:xfrm>
            <a:off x="1930639" y="2890018"/>
            <a:ext cx="3081062" cy="144337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초 동안 센서와 벽 사이의 거리 </a:t>
            </a:r>
            <a:r>
              <a:rPr lang="en-US" altLang="ko-KR" dirty="0" smtClean="0"/>
              <a:t>13cm </a:t>
            </a:r>
            <a:r>
              <a:rPr lang="ko-KR" altLang="en-US" dirty="0" smtClean="0"/>
              <a:t>이하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929863" y="4878175"/>
            <a:ext cx="3082615" cy="12961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후진 후 왼쪽으로 </a:t>
            </a:r>
            <a:r>
              <a:rPr lang="en-US" altLang="ko-KR" dirty="0" smtClean="0"/>
              <a:t>90</a:t>
            </a:r>
            <a:r>
              <a:rPr lang="ko-KR" altLang="en-US" dirty="0" smtClean="0"/>
              <a:t>도 회전 후 </a:t>
            </a:r>
            <a:r>
              <a:rPr lang="en-US" altLang="ko-KR" dirty="0" smtClean="0"/>
              <a:t>count ++</a:t>
            </a:r>
            <a:endParaRPr lang="ko-KR" altLang="en-US" dirty="0"/>
          </a:p>
        </p:txBody>
      </p:sp>
      <p:sp>
        <p:nvSpPr>
          <p:cNvPr id="15" name="순서도: 판단 14"/>
          <p:cNvSpPr/>
          <p:nvPr/>
        </p:nvSpPr>
        <p:spPr>
          <a:xfrm>
            <a:off x="5652643" y="2886409"/>
            <a:ext cx="3065262" cy="144337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 ==2?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668506" y="4878175"/>
            <a:ext cx="3049399" cy="12961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후진 후 왼쪽으로 </a:t>
            </a:r>
            <a:r>
              <a:rPr lang="en-US" altLang="ko-KR" dirty="0" smtClean="0"/>
              <a:t>90</a:t>
            </a:r>
            <a:r>
              <a:rPr lang="ko-KR" altLang="en-US" dirty="0" smtClean="0"/>
              <a:t>도 회전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3" idx="2"/>
            <a:endCxn id="5" idx="0"/>
          </p:cNvCxnSpPr>
          <p:nvPr/>
        </p:nvCxnSpPr>
        <p:spPr>
          <a:xfrm>
            <a:off x="3461654" y="847565"/>
            <a:ext cx="3055" cy="430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5" idx="2"/>
            <a:endCxn id="13" idx="0"/>
          </p:cNvCxnSpPr>
          <p:nvPr/>
        </p:nvCxnSpPr>
        <p:spPr>
          <a:xfrm>
            <a:off x="3464709" y="2430180"/>
            <a:ext cx="6461" cy="459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3" idx="2"/>
            <a:endCxn id="14" idx="0"/>
          </p:cNvCxnSpPr>
          <p:nvPr/>
        </p:nvCxnSpPr>
        <p:spPr>
          <a:xfrm>
            <a:off x="3471170" y="4333393"/>
            <a:ext cx="1" cy="544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3" idx="1"/>
          </p:cNvCxnSpPr>
          <p:nvPr/>
        </p:nvCxnSpPr>
        <p:spPr>
          <a:xfrm flipH="1" flipV="1">
            <a:off x="1691680" y="3611705"/>
            <a:ext cx="238959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691681" y="1093386"/>
            <a:ext cx="40573" cy="251832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712754" y="1062808"/>
            <a:ext cx="15631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4" idx="3"/>
          </p:cNvCxnSpPr>
          <p:nvPr/>
        </p:nvCxnSpPr>
        <p:spPr>
          <a:xfrm flipV="1">
            <a:off x="5012478" y="5524639"/>
            <a:ext cx="238182" cy="160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5221401" y="3608096"/>
            <a:ext cx="29259" cy="191815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15" idx="1"/>
          </p:cNvCxnSpPr>
          <p:nvPr/>
        </p:nvCxnSpPr>
        <p:spPr>
          <a:xfrm>
            <a:off x="5250660" y="3608096"/>
            <a:ext cx="40198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5" idx="2"/>
            <a:endCxn id="17" idx="0"/>
          </p:cNvCxnSpPr>
          <p:nvPr/>
        </p:nvCxnSpPr>
        <p:spPr>
          <a:xfrm>
            <a:off x="7185274" y="4329784"/>
            <a:ext cx="7932" cy="548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5" idx="0"/>
          </p:cNvCxnSpPr>
          <p:nvPr/>
        </p:nvCxnSpPr>
        <p:spPr>
          <a:xfrm flipV="1">
            <a:off x="7185274" y="1062808"/>
            <a:ext cx="0" cy="18236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3635896" y="1062808"/>
            <a:ext cx="3557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308304" y="4313998"/>
            <a:ext cx="65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273201" y="186932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35896" y="4329784"/>
            <a:ext cx="65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56000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94026" y="2151445"/>
            <a:ext cx="133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Count =0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440970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131838" y="2420889"/>
            <a:ext cx="2900893" cy="1933348"/>
          </a:xfrm>
          <a:prstGeom prst="rect">
            <a:avLst/>
          </a:prstGeom>
          <a:solidFill>
            <a:srgbClr val="17C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36779" y="3492297"/>
            <a:ext cx="2291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Discussion</a:t>
            </a:r>
            <a:endParaRPr lang="ko-KR" altLang="en-US" sz="32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41621" y="2467149"/>
            <a:ext cx="660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3</a:t>
            </a:r>
            <a:endParaRPr lang="ko-KR" altLang="en-US" sz="66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 rot="10800000">
            <a:off x="2807711" y="2077532"/>
            <a:ext cx="546673" cy="532542"/>
            <a:chOff x="2987824" y="2132856"/>
            <a:chExt cx="546673" cy="532542"/>
          </a:xfrm>
        </p:grpSpPr>
        <p:cxnSp>
          <p:nvCxnSpPr>
            <p:cNvPr id="20" name="직선 연결선 19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987824" y="2296123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5811219" y="4168331"/>
            <a:ext cx="546673" cy="532542"/>
            <a:chOff x="2987824" y="2132856"/>
            <a:chExt cx="546673" cy="532542"/>
          </a:xfrm>
        </p:grpSpPr>
        <p:cxnSp>
          <p:nvCxnSpPr>
            <p:cNvPr id="23" name="직선 연결선 22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987824" y="2296123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26" name="직선 연결선 25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185388" y="188640"/>
            <a:ext cx="546673" cy="532542"/>
            <a:chOff x="2987824" y="2132856"/>
            <a:chExt cx="546673" cy="532542"/>
          </a:xfrm>
        </p:grpSpPr>
        <p:cxnSp>
          <p:nvCxnSpPr>
            <p:cNvPr id="29" name="직선 연결선 28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92494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187</Words>
  <Application>Microsoft Office PowerPoint</Application>
  <PresentationFormat>화면 슬라이드 쇼(4:3)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-윤고딕360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신혜영</cp:lastModifiedBy>
  <cp:revision>8</cp:revision>
  <dcterms:created xsi:type="dcterms:W3CDTF">2013-06-08T04:45:38Z</dcterms:created>
  <dcterms:modified xsi:type="dcterms:W3CDTF">2015-10-26T21:04:37Z</dcterms:modified>
</cp:coreProperties>
</file>