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1B95BB1-D656-45D0-94BE-4DD62E822BE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TableauFlightsVisualization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389C288-F330-4097-87EE-ADC6A4947D0B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7/8/25 2:19:54 AM EDT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10" id="10" name="slide10">
            <a:extLst>
              <a:ext uri="{FF2B5EF4-FFF2-40B4-BE49-F238E27FC236}">
                <a16:creationId xmlns:a16="http://schemas.microsoft.com/office/drawing/2014/main" id="{C942AB0B-FAB2-42CB-89AC-995D4EE39AB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11" id="11" name="slide11">
            <a:extLst>
              <a:ext uri="{FF2B5EF4-FFF2-40B4-BE49-F238E27FC236}">
                <a16:creationId xmlns:a16="http://schemas.microsoft.com/office/drawing/2014/main" id="{8A4456F5-B4A4-4AD5-98A7-4EE30FE1B78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1" id="2" name="slide2">
            <a:extLst>
              <a:ext uri="{FF2B5EF4-FFF2-40B4-BE49-F238E27FC236}">
                <a16:creationId xmlns:a16="http://schemas.microsoft.com/office/drawing/2014/main" id="{63C925CB-83C2-4A06-951D-B3B33BBCA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3" id="3" name="slide3">
            <a:extLst>
              <a:ext uri="{FF2B5EF4-FFF2-40B4-BE49-F238E27FC236}">
                <a16:creationId xmlns:a16="http://schemas.microsoft.com/office/drawing/2014/main" id="{4BCB61E8-0626-4429-A8F3-940DE681C4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4" id="4" name="slide4">
            <a:extLst>
              <a:ext uri="{FF2B5EF4-FFF2-40B4-BE49-F238E27FC236}">
                <a16:creationId xmlns:a16="http://schemas.microsoft.com/office/drawing/2014/main" id="{D06A3894-615D-4E21-BED7-8B64835CDB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5" id="5" name="slide5">
            <a:extLst>
              <a:ext uri="{FF2B5EF4-FFF2-40B4-BE49-F238E27FC236}">
                <a16:creationId xmlns:a16="http://schemas.microsoft.com/office/drawing/2014/main" id="{672BC31E-6060-4337-A689-7CE7CFCCA82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6" id="6" name="slide6">
            <a:extLst>
              <a:ext uri="{FF2B5EF4-FFF2-40B4-BE49-F238E27FC236}">
                <a16:creationId xmlns:a16="http://schemas.microsoft.com/office/drawing/2014/main" id="{A0A28A2B-139E-42E6-B21B-2B45274785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8" id="7" name="slide7">
            <a:extLst>
              <a:ext uri="{FF2B5EF4-FFF2-40B4-BE49-F238E27FC236}">
                <a16:creationId xmlns:a16="http://schemas.microsoft.com/office/drawing/2014/main" id="{D23BB242-20F4-4AC1-9805-43E1F605E3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9" id="8" name="slide8">
            <a:extLst>
              <a:ext uri="{FF2B5EF4-FFF2-40B4-BE49-F238E27FC236}">
                <a16:creationId xmlns:a16="http://schemas.microsoft.com/office/drawing/2014/main" id="{CBF6496C-43D3-4675-9A79-8AE0C50D02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 of Flights Departing from NY/NJ in the Year 20137" id="9" name="slide9">
            <a:extLst>
              <a:ext uri="{FF2B5EF4-FFF2-40B4-BE49-F238E27FC236}">
                <a16:creationId xmlns:a16="http://schemas.microsoft.com/office/drawing/2014/main" id="{CEABC1EE-70BE-4A65-B700-0728070C98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2025-07-08T06:19:56Z</dcterms:created>
  <dcterms:modified xsi:type="dcterms:W3CDTF">2025-07-08T06:19:56Z</dcterms:modified>
</cp:coreProperties>
</file>