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6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0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5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2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FFFB-F72A-4D16-A18C-35175D94070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AA7C-1223-44D9-AD48-225F487D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4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78" y="1948484"/>
            <a:ext cx="8776569" cy="29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85656"/>
            <a:ext cx="1757791" cy="593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7197" y="1042136"/>
            <a:ext cx="872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35433" y="440144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Donate Now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4414" y="1033830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opportunity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1710" y="1027867"/>
            <a:ext cx="26531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Women Empowerment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087" y="1042136"/>
            <a:ext cx="872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0868" y="2249305"/>
            <a:ext cx="29294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we </a:t>
            </a:r>
            <a:r>
              <a:rPr lang="en-GB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 static page </a:t>
            </a: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6924" y="1861637"/>
            <a:ext cx="33224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 We </a:t>
            </a:r>
            <a:r>
              <a:rPr lang="en-US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Are static page</a:t>
            </a: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0034" y="1027867"/>
            <a:ext cx="2437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Events and Workshops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D1FEF5-F921-455F-B663-1DFA70A901C9}"/>
              </a:ext>
            </a:extLst>
          </p:cNvPr>
          <p:cNvSpPr txBox="1"/>
          <p:nvPr/>
        </p:nvSpPr>
        <p:spPr>
          <a:xfrm>
            <a:off x="1310105" y="1473969"/>
            <a:ext cx="27119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 static page</a:t>
            </a: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0A4ECD-ED2B-4034-94D8-4410D1860AB0}"/>
              </a:ext>
            </a:extLst>
          </p:cNvPr>
          <p:cNvSpPr txBox="1"/>
          <p:nvPr/>
        </p:nvSpPr>
        <p:spPr>
          <a:xfrm>
            <a:off x="9101583" y="1043061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93934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9288BB-A62F-4B4A-8708-3B06A1A12F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85656"/>
            <a:ext cx="1757791" cy="593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7DDB2-5755-4E26-9FA2-3B978A9338E0}"/>
              </a:ext>
            </a:extLst>
          </p:cNvPr>
          <p:cNvSpPr txBox="1"/>
          <p:nvPr/>
        </p:nvSpPr>
        <p:spPr>
          <a:xfrm>
            <a:off x="1587197" y="1042136"/>
            <a:ext cx="872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71D23-6495-4759-A172-6C77DC5B5C24}"/>
              </a:ext>
            </a:extLst>
          </p:cNvPr>
          <p:cNvSpPr txBox="1"/>
          <p:nvPr/>
        </p:nvSpPr>
        <p:spPr>
          <a:xfrm>
            <a:off x="10467107" y="200649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Donate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5779D-BFA3-48DB-B77F-C29EC147647E}"/>
              </a:ext>
            </a:extLst>
          </p:cNvPr>
          <p:cNvSpPr txBox="1"/>
          <p:nvPr/>
        </p:nvSpPr>
        <p:spPr>
          <a:xfrm>
            <a:off x="7294414" y="1033830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opportunity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C0DC0-C668-4970-8CDD-AAAEE3BED485}"/>
              </a:ext>
            </a:extLst>
          </p:cNvPr>
          <p:cNvSpPr txBox="1"/>
          <p:nvPr/>
        </p:nvSpPr>
        <p:spPr>
          <a:xfrm>
            <a:off x="4741710" y="1027867"/>
            <a:ext cx="26531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Women Empowerment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8D169-5F40-47A0-A316-C7FEED62FD31}"/>
              </a:ext>
            </a:extLst>
          </p:cNvPr>
          <p:cNvSpPr txBox="1"/>
          <p:nvPr/>
        </p:nvSpPr>
        <p:spPr>
          <a:xfrm>
            <a:off x="264087" y="1042136"/>
            <a:ext cx="872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E3446-8F28-4AA6-8893-24C91C69F6CA}"/>
              </a:ext>
            </a:extLst>
          </p:cNvPr>
          <p:cNvSpPr txBox="1"/>
          <p:nvPr/>
        </p:nvSpPr>
        <p:spPr>
          <a:xfrm>
            <a:off x="2460034" y="1027867"/>
            <a:ext cx="2437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Events and Workshops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2BC09-07CC-4BA3-8A7C-2B72F3619733}"/>
              </a:ext>
            </a:extLst>
          </p:cNvPr>
          <p:cNvSpPr txBox="1"/>
          <p:nvPr/>
        </p:nvSpPr>
        <p:spPr>
          <a:xfrm>
            <a:off x="2549522" y="1517491"/>
            <a:ext cx="47448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ational</a:t>
            </a:r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Leadership Camps/ Workshops for youths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C0B731-B40F-423A-B702-0D0913A95C88}"/>
              </a:ext>
            </a:extLst>
          </p:cNvPr>
          <p:cNvSpPr txBox="1"/>
          <p:nvPr/>
        </p:nvSpPr>
        <p:spPr>
          <a:xfrm>
            <a:off x="2549522" y="1856045"/>
            <a:ext cx="47448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CA162-5F47-4460-B1F9-11E6B99B494E}"/>
              </a:ext>
            </a:extLst>
          </p:cNvPr>
          <p:cNvSpPr txBox="1"/>
          <p:nvPr/>
        </p:nvSpPr>
        <p:spPr>
          <a:xfrm>
            <a:off x="2549522" y="1945805"/>
            <a:ext cx="47448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Leadership and exchange programs </a:t>
            </a:r>
            <a:endParaRPr lang="en-US" sz="16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6F29B8-F764-4570-8CB9-CDDDC1FD6459}"/>
              </a:ext>
            </a:extLst>
          </p:cNvPr>
          <p:cNvSpPr txBox="1"/>
          <p:nvPr/>
        </p:nvSpPr>
        <p:spPr>
          <a:xfrm>
            <a:off x="2525141" y="2363876"/>
            <a:ext cx="47448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US" sz="16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B8FBD-1F86-4351-9D27-BB9E79BE4098}"/>
              </a:ext>
            </a:extLst>
          </p:cNvPr>
          <p:cNvSpPr txBox="1"/>
          <p:nvPr/>
        </p:nvSpPr>
        <p:spPr>
          <a:xfrm>
            <a:off x="2535480" y="2722820"/>
            <a:ext cx="47448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Youths capacity building programs </a:t>
            </a:r>
            <a:endParaRPr lang="en-US" sz="16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4CEEA6-D8A9-4633-9DAE-AA284CADC027}"/>
              </a:ext>
            </a:extLst>
          </p:cNvPr>
          <p:cNvSpPr txBox="1"/>
          <p:nvPr/>
        </p:nvSpPr>
        <p:spPr>
          <a:xfrm>
            <a:off x="9040073" y="1042136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63586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EB95D8-B0CD-4FA2-914A-2DC8E4B3E9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85656"/>
            <a:ext cx="1757791" cy="593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13C4B-58B4-40A5-A8C0-A85EC380CAEA}"/>
              </a:ext>
            </a:extLst>
          </p:cNvPr>
          <p:cNvSpPr txBox="1"/>
          <p:nvPr/>
        </p:nvSpPr>
        <p:spPr>
          <a:xfrm>
            <a:off x="1587197" y="1042136"/>
            <a:ext cx="872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95207-BB09-4F08-AF16-F0AC1FC7896D}"/>
              </a:ext>
            </a:extLst>
          </p:cNvPr>
          <p:cNvSpPr txBox="1"/>
          <p:nvPr/>
        </p:nvSpPr>
        <p:spPr>
          <a:xfrm>
            <a:off x="10467107" y="312900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Donate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D9D51-5BC4-45A2-8563-7C9E7D82F330}"/>
              </a:ext>
            </a:extLst>
          </p:cNvPr>
          <p:cNvSpPr txBox="1"/>
          <p:nvPr/>
        </p:nvSpPr>
        <p:spPr>
          <a:xfrm>
            <a:off x="7294414" y="1033830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opportunity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DE572-3848-4F59-94DF-FE9185B40AC7}"/>
              </a:ext>
            </a:extLst>
          </p:cNvPr>
          <p:cNvSpPr txBox="1"/>
          <p:nvPr/>
        </p:nvSpPr>
        <p:spPr>
          <a:xfrm>
            <a:off x="4741710" y="1027867"/>
            <a:ext cx="26531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Women Empowerment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A1499-3968-4157-8E4A-059591A1E4A4}"/>
              </a:ext>
            </a:extLst>
          </p:cNvPr>
          <p:cNvSpPr txBox="1"/>
          <p:nvPr/>
        </p:nvSpPr>
        <p:spPr>
          <a:xfrm>
            <a:off x="264087" y="1042136"/>
            <a:ext cx="872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6F8D3-D80A-4486-8855-BA8E8B560132}"/>
              </a:ext>
            </a:extLst>
          </p:cNvPr>
          <p:cNvSpPr txBox="1"/>
          <p:nvPr/>
        </p:nvSpPr>
        <p:spPr>
          <a:xfrm>
            <a:off x="2460034" y="1027867"/>
            <a:ext cx="2437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Events and Workshops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82858-8FB4-4A5B-8FE9-1115D55F2A53}"/>
              </a:ext>
            </a:extLst>
          </p:cNvPr>
          <p:cNvSpPr txBox="1"/>
          <p:nvPr/>
        </p:nvSpPr>
        <p:spPr>
          <a:xfrm>
            <a:off x="4931640" y="1353336"/>
            <a:ext cx="47448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afghan women Start ups and business </a:t>
            </a:r>
            <a:endParaRPr lang="en-US" sz="16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C7EDB-B6EC-4C29-A4B2-2604D812F4FB}"/>
              </a:ext>
            </a:extLst>
          </p:cNvPr>
          <p:cNvSpPr txBox="1"/>
          <p:nvPr/>
        </p:nvSpPr>
        <p:spPr>
          <a:xfrm>
            <a:off x="2549522" y="1856045"/>
            <a:ext cx="47448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6F546-CE76-43E1-87BA-C7A003BDD574}"/>
              </a:ext>
            </a:extLst>
          </p:cNvPr>
          <p:cNvSpPr txBox="1"/>
          <p:nvPr/>
        </p:nvSpPr>
        <p:spPr>
          <a:xfrm>
            <a:off x="4931640" y="1725365"/>
            <a:ext cx="47448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Women Power events </a:t>
            </a:r>
            <a:endParaRPr lang="en-US" sz="16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A401E-457F-40B9-A45F-2C9876A939DB}"/>
              </a:ext>
            </a:extLst>
          </p:cNvPr>
          <p:cNvSpPr txBox="1"/>
          <p:nvPr/>
        </p:nvSpPr>
        <p:spPr>
          <a:xfrm>
            <a:off x="9195950" y="1042136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53512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37322-A5C3-4106-B7EB-B609C1420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85656"/>
            <a:ext cx="1757791" cy="593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98535B-B8E1-4CB2-B667-65C948504CFB}"/>
              </a:ext>
            </a:extLst>
          </p:cNvPr>
          <p:cNvSpPr txBox="1"/>
          <p:nvPr/>
        </p:nvSpPr>
        <p:spPr>
          <a:xfrm>
            <a:off x="1587197" y="1042136"/>
            <a:ext cx="872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5AA65-D466-4ED6-B323-B3F0A71897A0}"/>
              </a:ext>
            </a:extLst>
          </p:cNvPr>
          <p:cNvSpPr txBox="1"/>
          <p:nvPr/>
        </p:nvSpPr>
        <p:spPr>
          <a:xfrm>
            <a:off x="10467107" y="312900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Donate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C7F59-ACF4-4134-BD7C-AFF4018F1F7C}"/>
              </a:ext>
            </a:extLst>
          </p:cNvPr>
          <p:cNvSpPr txBox="1"/>
          <p:nvPr/>
        </p:nvSpPr>
        <p:spPr>
          <a:xfrm>
            <a:off x="7294414" y="1033830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opportunity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D7BBD-DFC4-4A1E-8E55-CEAC08958CA3}"/>
              </a:ext>
            </a:extLst>
          </p:cNvPr>
          <p:cNvSpPr txBox="1"/>
          <p:nvPr/>
        </p:nvSpPr>
        <p:spPr>
          <a:xfrm>
            <a:off x="4741710" y="1027867"/>
            <a:ext cx="26531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Women Empowerment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EEA9D-B37C-46EB-8EF1-4D144D931533}"/>
              </a:ext>
            </a:extLst>
          </p:cNvPr>
          <p:cNvSpPr txBox="1"/>
          <p:nvPr/>
        </p:nvSpPr>
        <p:spPr>
          <a:xfrm>
            <a:off x="264087" y="1042136"/>
            <a:ext cx="872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9B500-FEAD-4AA4-A68C-42E36BF7F5C4}"/>
              </a:ext>
            </a:extLst>
          </p:cNvPr>
          <p:cNvSpPr txBox="1"/>
          <p:nvPr/>
        </p:nvSpPr>
        <p:spPr>
          <a:xfrm>
            <a:off x="2460034" y="1027867"/>
            <a:ext cx="2437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Events and Workshops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08ACA-2DD8-4631-A472-77B82C1868C3}"/>
              </a:ext>
            </a:extLst>
          </p:cNvPr>
          <p:cNvSpPr txBox="1"/>
          <p:nvPr/>
        </p:nvSpPr>
        <p:spPr>
          <a:xfrm>
            <a:off x="2549522" y="1856045"/>
            <a:ext cx="47448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AFE31-6970-4B7A-AE8F-E8A84C03645F}"/>
              </a:ext>
            </a:extLst>
          </p:cNvPr>
          <p:cNvSpPr txBox="1"/>
          <p:nvPr/>
        </p:nvSpPr>
        <p:spPr>
          <a:xfrm>
            <a:off x="7394856" y="1517491"/>
            <a:ext cx="14304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9C764-8AE7-43F5-AB99-AF6D65D41149}"/>
              </a:ext>
            </a:extLst>
          </p:cNvPr>
          <p:cNvSpPr txBox="1"/>
          <p:nvPr/>
        </p:nvSpPr>
        <p:spPr>
          <a:xfrm>
            <a:off x="7394856" y="1856045"/>
            <a:ext cx="24141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Free Courses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339A6-34FE-4258-8870-BFEC770EC926}"/>
              </a:ext>
            </a:extLst>
          </p:cNvPr>
          <p:cNvSpPr txBox="1"/>
          <p:nvPr/>
        </p:nvSpPr>
        <p:spPr>
          <a:xfrm>
            <a:off x="7394855" y="2194599"/>
            <a:ext cx="24141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Conferences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D4FFC-0CC7-4DD0-BCF7-B173D1185C9D}"/>
              </a:ext>
            </a:extLst>
          </p:cNvPr>
          <p:cNvSpPr txBox="1"/>
          <p:nvPr/>
        </p:nvSpPr>
        <p:spPr>
          <a:xfrm>
            <a:off x="7394855" y="3212450"/>
            <a:ext cx="29402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Vacancies/ Job Opportunities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1CF6B-6068-48B8-9B12-2FF806CA4B7C}"/>
              </a:ext>
            </a:extLst>
          </p:cNvPr>
          <p:cNvSpPr txBox="1"/>
          <p:nvPr/>
        </p:nvSpPr>
        <p:spPr>
          <a:xfrm>
            <a:off x="7394855" y="2553549"/>
            <a:ext cx="29402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with us as </a:t>
            </a:r>
            <a:r>
              <a:rPr lang="en-US" sz="1600" b="1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vulanteer</a:t>
            </a:r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945B6-6058-4AE6-95B8-26F7D69186B1}"/>
              </a:ext>
            </a:extLst>
          </p:cNvPr>
          <p:cNvSpPr txBox="1"/>
          <p:nvPr/>
        </p:nvSpPr>
        <p:spPr>
          <a:xfrm>
            <a:off x="7394855" y="2892103"/>
            <a:ext cx="29402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D89A2-2951-48B0-BAB6-6C5CF07870AE}"/>
              </a:ext>
            </a:extLst>
          </p:cNvPr>
          <p:cNvSpPr txBox="1"/>
          <p:nvPr/>
        </p:nvSpPr>
        <p:spPr>
          <a:xfrm>
            <a:off x="9195950" y="1042136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78121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A92F6B-380F-4B1B-841C-4ABEA197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85656"/>
            <a:ext cx="1757791" cy="593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CE7D7E-B066-4337-B106-0BB7F77F252A}"/>
              </a:ext>
            </a:extLst>
          </p:cNvPr>
          <p:cNvSpPr txBox="1"/>
          <p:nvPr/>
        </p:nvSpPr>
        <p:spPr>
          <a:xfrm>
            <a:off x="1283273" y="1043263"/>
            <a:ext cx="872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A624-9BCC-4693-BDC1-E01058B912AE}"/>
              </a:ext>
            </a:extLst>
          </p:cNvPr>
          <p:cNvSpPr txBox="1"/>
          <p:nvPr/>
        </p:nvSpPr>
        <p:spPr>
          <a:xfrm>
            <a:off x="10335064" y="440144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Donate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6E7E7-A993-49B4-B7AE-49706D492740}"/>
              </a:ext>
            </a:extLst>
          </p:cNvPr>
          <p:cNvSpPr txBox="1"/>
          <p:nvPr/>
        </p:nvSpPr>
        <p:spPr>
          <a:xfrm>
            <a:off x="7065784" y="1033830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opportunity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182DA-EFC9-4410-883E-AD47C7DB369C}"/>
              </a:ext>
            </a:extLst>
          </p:cNvPr>
          <p:cNvSpPr txBox="1"/>
          <p:nvPr/>
        </p:nvSpPr>
        <p:spPr>
          <a:xfrm>
            <a:off x="4412638" y="1033830"/>
            <a:ext cx="26531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Women Empowerment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91E99-A3BA-470F-BB7D-CA35E5AE0D9A}"/>
              </a:ext>
            </a:extLst>
          </p:cNvPr>
          <p:cNvSpPr txBox="1"/>
          <p:nvPr/>
        </p:nvSpPr>
        <p:spPr>
          <a:xfrm>
            <a:off x="264087" y="1042136"/>
            <a:ext cx="872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7759F-21FF-4DE3-82FE-F142FCC037AC}"/>
              </a:ext>
            </a:extLst>
          </p:cNvPr>
          <p:cNvSpPr txBox="1"/>
          <p:nvPr/>
        </p:nvSpPr>
        <p:spPr>
          <a:xfrm>
            <a:off x="2156110" y="1042136"/>
            <a:ext cx="2437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Events and Workshops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3E7C3-1BF7-40BE-86A9-5E395145763D}"/>
              </a:ext>
            </a:extLst>
          </p:cNvPr>
          <p:cNvSpPr txBox="1"/>
          <p:nvPr/>
        </p:nvSpPr>
        <p:spPr>
          <a:xfrm>
            <a:off x="2549522" y="1856045"/>
            <a:ext cx="47448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6C847-C2EE-4DFF-B31E-0422481CA51A}"/>
              </a:ext>
            </a:extLst>
          </p:cNvPr>
          <p:cNvSpPr txBox="1"/>
          <p:nvPr/>
        </p:nvSpPr>
        <p:spPr>
          <a:xfrm>
            <a:off x="7233985" y="1517491"/>
            <a:ext cx="14304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C2106-96AC-450C-A9EE-692D6715649E}"/>
              </a:ext>
            </a:extLst>
          </p:cNvPr>
          <p:cNvSpPr txBox="1"/>
          <p:nvPr/>
        </p:nvSpPr>
        <p:spPr>
          <a:xfrm>
            <a:off x="9195950" y="1042136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  <p:sp>
        <p:nvSpPr>
          <p:cNvPr id="19" name="Chevron 1">
            <a:extLst>
              <a:ext uri="{FF2B5EF4-FFF2-40B4-BE49-F238E27FC236}">
                <a16:creationId xmlns:a16="http://schemas.microsoft.com/office/drawing/2014/main" id="{ADA9EF6F-CE4A-4E2D-AA28-32E19F0D0849}"/>
              </a:ext>
            </a:extLst>
          </p:cNvPr>
          <p:cNvSpPr/>
          <p:nvPr/>
        </p:nvSpPr>
        <p:spPr>
          <a:xfrm>
            <a:off x="8802927" y="1633525"/>
            <a:ext cx="169710" cy="1246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DC9662-84DA-4340-A45B-79AA7FD49F5E}"/>
              </a:ext>
            </a:extLst>
          </p:cNvPr>
          <p:cNvSpPr txBox="1"/>
          <p:nvPr/>
        </p:nvSpPr>
        <p:spPr>
          <a:xfrm>
            <a:off x="8972637" y="1517491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painting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6C1BB8-4D08-4B2F-A1FF-258887D5773E}"/>
              </a:ext>
            </a:extLst>
          </p:cNvPr>
          <p:cNvSpPr txBox="1"/>
          <p:nvPr/>
        </p:nvSpPr>
        <p:spPr>
          <a:xfrm>
            <a:off x="9195950" y="1937603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Photography 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7A125-FB08-400E-B0E2-9DE996DD7B62}"/>
              </a:ext>
            </a:extLst>
          </p:cNvPr>
          <p:cNvSpPr txBox="1"/>
          <p:nvPr/>
        </p:nvSpPr>
        <p:spPr>
          <a:xfrm>
            <a:off x="8972637" y="2263554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Videos  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40C3D-9743-4CD2-BBCC-14B0AA7D32F1}"/>
              </a:ext>
            </a:extLst>
          </p:cNvPr>
          <p:cNvSpPr txBox="1"/>
          <p:nvPr/>
        </p:nvSpPr>
        <p:spPr>
          <a:xfrm>
            <a:off x="9195950" y="2696269"/>
            <a:ext cx="15032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  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798183-3388-4A77-898F-4D4AEE129D19}"/>
              </a:ext>
            </a:extLst>
          </p:cNvPr>
          <p:cNvSpPr txBox="1"/>
          <p:nvPr/>
        </p:nvSpPr>
        <p:spPr>
          <a:xfrm>
            <a:off x="9195950" y="3034823"/>
            <a:ext cx="16630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 for concepts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3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125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Masihullah Karimi</cp:lastModifiedBy>
  <cp:revision>15</cp:revision>
  <dcterms:created xsi:type="dcterms:W3CDTF">2021-01-28T12:56:02Z</dcterms:created>
  <dcterms:modified xsi:type="dcterms:W3CDTF">2021-03-02T09:32:27Z</dcterms:modified>
</cp:coreProperties>
</file>