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F"/>
    <a:srgbClr val="8040E0"/>
    <a:srgbClr val="4080E0"/>
    <a:srgbClr val="E0E0FF"/>
    <a:srgbClr val="00C2FF"/>
    <a:srgbClr val="8080FF"/>
    <a:srgbClr val="80E0FF"/>
    <a:srgbClr val="C0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00" d="100"/>
          <a:sy n="300" d="100"/>
        </p:scale>
        <p:origin x="-12324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9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78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4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5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7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4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08C7-42C2-421F-8570-63ED3FDA36C9}" type="datetimeFigureOut">
              <a:rPr kumimoji="1" lang="ja-JP" altLang="en-US" smtClean="0"/>
              <a:t>2017/12/31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57FE-15DC-4FF1-82FF-3963B709F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/>
          <p:cNvGrpSpPr/>
          <p:nvPr/>
        </p:nvGrpSpPr>
        <p:grpSpPr>
          <a:xfrm>
            <a:off x="4382494" y="1715494"/>
            <a:ext cx="3427012" cy="3427012"/>
            <a:chOff x="4382494" y="1715494"/>
            <a:chExt cx="3427012" cy="3427012"/>
          </a:xfrm>
        </p:grpSpPr>
        <p:sp>
          <p:nvSpPr>
            <p:cNvPr id="5" name="角丸四角形 4"/>
            <p:cNvSpPr/>
            <p:nvPr/>
          </p:nvSpPr>
          <p:spPr>
            <a:xfrm>
              <a:off x="4382494" y="1715494"/>
              <a:ext cx="3427012" cy="3427012"/>
            </a:xfrm>
            <a:prstGeom prst="roundRect">
              <a:avLst>
                <a:gd name="adj" fmla="val 12784"/>
              </a:avLst>
            </a:prstGeom>
            <a:solidFill>
              <a:srgbClr val="F0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4518070" y="1896894"/>
              <a:ext cx="2310747" cy="2255899"/>
              <a:chOff x="4547253" y="2042809"/>
              <a:chExt cx="2683503" cy="2619807"/>
            </a:xfrm>
          </p:grpSpPr>
          <p:grpSp>
            <p:nvGrpSpPr>
              <p:cNvPr id="38" name="グループ化 37"/>
              <p:cNvGrpSpPr/>
              <p:nvPr/>
            </p:nvGrpSpPr>
            <p:grpSpPr>
              <a:xfrm>
                <a:off x="4547253" y="2042809"/>
                <a:ext cx="2683503" cy="2619807"/>
                <a:chOff x="4547253" y="2042809"/>
                <a:chExt cx="2683503" cy="2619807"/>
              </a:xfrm>
            </p:grpSpPr>
            <p:sp>
              <p:nvSpPr>
                <p:cNvPr id="6" name="角丸四角形 5"/>
                <p:cNvSpPr/>
                <p:nvPr/>
              </p:nvSpPr>
              <p:spPr>
                <a:xfrm>
                  <a:off x="4547253" y="2405449"/>
                  <a:ext cx="2683503" cy="2257167"/>
                </a:xfrm>
                <a:prstGeom prst="roundRect">
                  <a:avLst>
                    <a:gd name="adj" fmla="val 10828"/>
                  </a:avLst>
                </a:prstGeom>
                <a:solidFill>
                  <a:srgbClr val="4080E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角丸四角形 6"/>
                <p:cNvSpPr/>
                <p:nvPr/>
              </p:nvSpPr>
              <p:spPr>
                <a:xfrm flipH="1">
                  <a:off x="5078536" y="2042809"/>
                  <a:ext cx="435992" cy="7252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080E0"/>
                </a:solidFill>
                <a:ln w="127000">
                  <a:solidFill>
                    <a:srgbClr val="F0F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 flipH="1">
                  <a:off x="6264115" y="2042809"/>
                  <a:ext cx="438122" cy="7252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080E0"/>
                </a:solidFill>
                <a:ln w="127000">
                  <a:solidFill>
                    <a:srgbClr val="F0F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" name="グループ化 36"/>
              <p:cNvGrpSpPr/>
              <p:nvPr/>
            </p:nvGrpSpPr>
            <p:grpSpPr>
              <a:xfrm>
                <a:off x="4702264" y="3015574"/>
                <a:ext cx="2373480" cy="1462218"/>
                <a:chOff x="4844374" y="3103123"/>
                <a:chExt cx="2089260" cy="1287120"/>
              </a:xfrm>
            </p:grpSpPr>
            <p:sp>
              <p:nvSpPr>
                <p:cNvPr id="11" name="正方形/長方形 10"/>
                <p:cNvSpPr/>
                <p:nvPr/>
              </p:nvSpPr>
              <p:spPr>
                <a:xfrm>
                  <a:off x="4844374" y="3103123"/>
                  <a:ext cx="2089260" cy="1287120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6" name="グループ化 35"/>
                <p:cNvGrpSpPr/>
                <p:nvPr/>
              </p:nvGrpSpPr>
              <p:grpSpPr>
                <a:xfrm>
                  <a:off x="4966862" y="3234688"/>
                  <a:ext cx="1841500" cy="1044601"/>
                  <a:chOff x="4966862" y="3234688"/>
                  <a:chExt cx="1841500" cy="1044601"/>
                </a:xfrm>
              </p:grpSpPr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4966862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正方形/長方形 12"/>
                  <p:cNvSpPr/>
                  <p:nvPr/>
                </p:nvSpPr>
                <p:spPr>
                  <a:xfrm>
                    <a:off x="5240695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514528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788361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6062194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6336027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正方形/長方形 19"/>
                  <p:cNvSpPr/>
                  <p:nvPr/>
                </p:nvSpPr>
                <p:spPr>
                  <a:xfrm>
                    <a:off x="6609860" y="3516721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正方形/長方形 20"/>
                  <p:cNvSpPr/>
                  <p:nvPr/>
                </p:nvSpPr>
                <p:spPr>
                  <a:xfrm>
                    <a:off x="4966862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正方形/長方形 21"/>
                  <p:cNvSpPr/>
                  <p:nvPr/>
                </p:nvSpPr>
                <p:spPr>
                  <a:xfrm>
                    <a:off x="5240695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" name="正方形/長方形 22"/>
                  <p:cNvSpPr/>
                  <p:nvPr/>
                </p:nvSpPr>
                <p:spPr>
                  <a:xfrm>
                    <a:off x="5514528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" name="正方形/長方形 23"/>
                  <p:cNvSpPr/>
                  <p:nvPr/>
                </p:nvSpPr>
                <p:spPr>
                  <a:xfrm>
                    <a:off x="5788361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正方形/長方形 24"/>
                  <p:cNvSpPr/>
                  <p:nvPr/>
                </p:nvSpPr>
                <p:spPr>
                  <a:xfrm>
                    <a:off x="6062194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6336027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26"/>
                  <p:cNvSpPr/>
                  <p:nvPr/>
                </p:nvSpPr>
                <p:spPr>
                  <a:xfrm>
                    <a:off x="6609860" y="3798754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正方形/長方形 27"/>
                  <p:cNvSpPr/>
                  <p:nvPr/>
                </p:nvSpPr>
                <p:spPr>
                  <a:xfrm>
                    <a:off x="4966862" y="4080787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正方形/長方形 28"/>
                  <p:cNvSpPr/>
                  <p:nvPr/>
                </p:nvSpPr>
                <p:spPr>
                  <a:xfrm>
                    <a:off x="5240695" y="4080787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正方形/長方形 29"/>
                  <p:cNvSpPr/>
                  <p:nvPr/>
                </p:nvSpPr>
                <p:spPr>
                  <a:xfrm>
                    <a:off x="5514528" y="4080787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正方形/長方形 30"/>
                  <p:cNvSpPr/>
                  <p:nvPr/>
                </p:nvSpPr>
                <p:spPr>
                  <a:xfrm>
                    <a:off x="5788361" y="4080787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6062194" y="3234688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正方形/長方形 32"/>
                  <p:cNvSpPr/>
                  <p:nvPr/>
                </p:nvSpPr>
                <p:spPr>
                  <a:xfrm>
                    <a:off x="6336027" y="3234688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6609860" y="3234688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6062194" y="4080787"/>
                    <a:ext cx="198502" cy="198502"/>
                  </a:xfrm>
                  <a:prstGeom prst="rect">
                    <a:avLst/>
                  </a:prstGeom>
                  <a:solidFill>
                    <a:srgbClr val="4080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45" name="グループ化 44"/>
            <p:cNvGrpSpPr/>
            <p:nvPr/>
          </p:nvGrpSpPr>
          <p:grpSpPr>
            <a:xfrm>
              <a:off x="5979998" y="3333315"/>
              <a:ext cx="1710282" cy="1710282"/>
              <a:chOff x="7707030" y="3181342"/>
              <a:chExt cx="1842504" cy="1842504"/>
            </a:xfrm>
          </p:grpSpPr>
          <p:sp>
            <p:nvSpPr>
              <p:cNvPr id="41" name="円/楕円 40"/>
              <p:cNvSpPr/>
              <p:nvPr/>
            </p:nvSpPr>
            <p:spPr>
              <a:xfrm>
                <a:off x="7707030" y="3181342"/>
                <a:ext cx="1842504" cy="1842504"/>
              </a:xfrm>
              <a:prstGeom prst="ellipse">
                <a:avLst/>
              </a:prstGeom>
              <a:solidFill>
                <a:srgbClr val="804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角丸四角形 41"/>
              <p:cNvSpPr/>
              <p:nvPr/>
            </p:nvSpPr>
            <p:spPr>
              <a:xfrm>
                <a:off x="8516414" y="3293673"/>
                <a:ext cx="223736" cy="920790"/>
              </a:xfrm>
              <a:prstGeom prst="roundRect">
                <a:avLst>
                  <a:gd name="adj" fmla="val 50000"/>
                </a:avLst>
              </a:prstGeom>
              <a:solidFill>
                <a:srgbClr val="F0F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角丸四角形 43"/>
              <p:cNvSpPr/>
              <p:nvPr/>
            </p:nvSpPr>
            <p:spPr>
              <a:xfrm rot="16200000">
                <a:off x="8279756" y="3754067"/>
                <a:ext cx="223736" cy="697052"/>
              </a:xfrm>
              <a:prstGeom prst="roundRect">
                <a:avLst>
                  <a:gd name="adj" fmla="val 50000"/>
                </a:avLst>
              </a:prstGeom>
              <a:solidFill>
                <a:srgbClr val="F0F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90" y="1203975"/>
            <a:ext cx="1552338" cy="15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神野雅俊</dc:creator>
  <cp:lastModifiedBy>神野雅俊</cp:lastModifiedBy>
  <cp:revision>6</cp:revision>
  <dcterms:created xsi:type="dcterms:W3CDTF">2017-12-31T07:04:37Z</dcterms:created>
  <dcterms:modified xsi:type="dcterms:W3CDTF">2017-12-31T07:41:58Z</dcterms:modified>
</cp:coreProperties>
</file>