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layfair Display Black"/>
      <p:bold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PlayfairDisplayBlack-bold.fnt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PlayfairDisplayBlack-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6becf834c_2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g2f6becf834c_2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f6becf834c_2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2f6becf834c_2_2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f6becf834c_2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2f6becf834c_2_2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f6becf834c_2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2f6becf834c_2_2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f6becf834c_2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2f6becf834c_2_3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f6becf834c_2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g2f6becf834c_2_3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f6becf834c_2_3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2" name="Google Shape;392;g2f6becf834c_2_3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837498028e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g2837498028e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f6becf834c_2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g2f6becf834c_2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6becf834c_2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f6becf834c_2_1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f6becf834c_2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f6becf834c_2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6becf834c_2_1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f6becf834c_2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f6becf834c_2_1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2f6becf834c_2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f6becf834c_2_2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2f6becf834c_2_2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f6becf834c_2_2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2f6becf834c_2_2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4"/>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58" name="Google Shape;58;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59" name="Google Shape;59;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60" name="Google Shape;60;p14"/>
          <p:cNvSpPr txBox="1"/>
          <p:nvPr>
            <p:ph idx="12" type="sldNum"/>
          </p:nvPr>
        </p:nvSpPr>
        <p:spPr>
          <a:xfrm>
            <a:off x="7901940" y="480885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61" name="Shape 61"/>
        <p:cNvGrpSpPr/>
        <p:nvPr/>
      </p:nvGrpSpPr>
      <p:grpSpPr>
        <a:xfrm>
          <a:off x="0" y="0"/>
          <a:ext cx="0" cy="0"/>
          <a:chOff x="0" y="0"/>
          <a:chExt cx="0" cy="0"/>
        </a:xfrm>
      </p:grpSpPr>
      <p:sp>
        <p:nvSpPr>
          <p:cNvPr id="62" name="Google Shape;62;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63" name="Google Shape;63;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64" name="Google Shape;64;p15"/>
          <p:cNvSpPr txBox="1"/>
          <p:nvPr>
            <p:ph idx="12" type="sldNum"/>
          </p:nvPr>
        </p:nvSpPr>
        <p:spPr>
          <a:xfrm>
            <a:off x="7909560" y="483933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16"/>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lnSpc>
                <a:spcPct val="100000"/>
              </a:lnSpc>
              <a:spcBef>
                <a:spcPts val="0"/>
              </a:spcBef>
              <a:spcAft>
                <a:spcPts val="0"/>
              </a:spcAft>
              <a:buClr>
                <a:schemeClr val="dk1"/>
              </a:buClr>
              <a:buSzPts val="2000"/>
              <a:buFont typeface="Calibri"/>
              <a:buNone/>
              <a:defRPr b="1" sz="2000" cap="none"/>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67" name="Google Shape;67;p16"/>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lnSpc>
                <a:spcPct val="100000"/>
              </a:lnSpc>
              <a:spcBef>
                <a:spcPts val="200"/>
              </a:spcBef>
              <a:spcAft>
                <a:spcPts val="0"/>
              </a:spcAft>
              <a:buClr>
                <a:srgbClr val="888888"/>
              </a:buClr>
              <a:buSzPts val="1000"/>
              <a:buNone/>
              <a:defRPr sz="1000">
                <a:solidFill>
                  <a:srgbClr val="888888"/>
                </a:solidFill>
              </a:defRPr>
            </a:lvl1pPr>
            <a:lvl2pPr indent="-228600" lvl="1" marL="914400" algn="l">
              <a:lnSpc>
                <a:spcPct val="100000"/>
              </a:lnSpc>
              <a:spcBef>
                <a:spcPts val="200"/>
              </a:spcBef>
              <a:spcAft>
                <a:spcPts val="0"/>
              </a:spcAft>
              <a:buClr>
                <a:srgbClr val="888888"/>
              </a:buClr>
              <a:buSzPts val="900"/>
              <a:buNone/>
              <a:defRPr sz="900">
                <a:solidFill>
                  <a:srgbClr val="888888"/>
                </a:solidFill>
              </a:defRPr>
            </a:lvl2pPr>
            <a:lvl3pPr indent="-228600" lvl="2" marL="1371600" algn="l">
              <a:lnSpc>
                <a:spcPct val="100000"/>
              </a:lnSpc>
              <a:spcBef>
                <a:spcPts val="200"/>
              </a:spcBef>
              <a:spcAft>
                <a:spcPts val="0"/>
              </a:spcAft>
              <a:buClr>
                <a:srgbClr val="888888"/>
              </a:buClr>
              <a:buSzPts val="800"/>
              <a:buNone/>
              <a:defRPr sz="800">
                <a:solidFill>
                  <a:srgbClr val="888888"/>
                </a:solidFill>
              </a:defRPr>
            </a:lvl3pPr>
            <a:lvl4pPr indent="-228600" lvl="3" marL="1828800" algn="l">
              <a:lnSpc>
                <a:spcPct val="100000"/>
              </a:lnSpc>
              <a:spcBef>
                <a:spcPts val="100"/>
              </a:spcBef>
              <a:spcAft>
                <a:spcPts val="0"/>
              </a:spcAft>
              <a:buClr>
                <a:srgbClr val="888888"/>
              </a:buClr>
              <a:buSzPts val="700"/>
              <a:buNone/>
              <a:defRPr sz="700">
                <a:solidFill>
                  <a:srgbClr val="888888"/>
                </a:solidFill>
              </a:defRPr>
            </a:lvl4pPr>
            <a:lvl5pPr indent="-228600" lvl="4" marL="2286000" algn="l">
              <a:lnSpc>
                <a:spcPct val="100000"/>
              </a:lnSpc>
              <a:spcBef>
                <a:spcPts val="100"/>
              </a:spcBef>
              <a:spcAft>
                <a:spcPts val="0"/>
              </a:spcAft>
              <a:buClr>
                <a:srgbClr val="888888"/>
              </a:buClr>
              <a:buSzPts val="700"/>
              <a:buNone/>
              <a:defRPr sz="700">
                <a:solidFill>
                  <a:srgbClr val="888888"/>
                </a:solidFill>
              </a:defRPr>
            </a:lvl5pPr>
            <a:lvl6pPr indent="-228600" lvl="5" marL="2743200" algn="l">
              <a:lnSpc>
                <a:spcPct val="100000"/>
              </a:lnSpc>
              <a:spcBef>
                <a:spcPts val="100"/>
              </a:spcBef>
              <a:spcAft>
                <a:spcPts val="0"/>
              </a:spcAft>
              <a:buClr>
                <a:srgbClr val="888888"/>
              </a:buClr>
              <a:buSzPts val="700"/>
              <a:buNone/>
              <a:defRPr sz="700">
                <a:solidFill>
                  <a:srgbClr val="888888"/>
                </a:solidFill>
              </a:defRPr>
            </a:lvl6pPr>
            <a:lvl7pPr indent="-228600" lvl="6" marL="3200400" algn="l">
              <a:lnSpc>
                <a:spcPct val="100000"/>
              </a:lnSpc>
              <a:spcBef>
                <a:spcPts val="100"/>
              </a:spcBef>
              <a:spcAft>
                <a:spcPts val="0"/>
              </a:spcAft>
              <a:buClr>
                <a:srgbClr val="888888"/>
              </a:buClr>
              <a:buSzPts val="700"/>
              <a:buNone/>
              <a:defRPr sz="700">
                <a:solidFill>
                  <a:srgbClr val="888888"/>
                </a:solidFill>
              </a:defRPr>
            </a:lvl7pPr>
            <a:lvl8pPr indent="-228600" lvl="7" marL="3657600" algn="l">
              <a:lnSpc>
                <a:spcPct val="100000"/>
              </a:lnSpc>
              <a:spcBef>
                <a:spcPts val="100"/>
              </a:spcBef>
              <a:spcAft>
                <a:spcPts val="0"/>
              </a:spcAft>
              <a:buClr>
                <a:srgbClr val="888888"/>
              </a:buClr>
              <a:buSzPts val="700"/>
              <a:buNone/>
              <a:defRPr sz="700">
                <a:solidFill>
                  <a:srgbClr val="888888"/>
                </a:solidFill>
              </a:defRPr>
            </a:lvl8pPr>
            <a:lvl9pPr indent="-228600" lvl="8" marL="4114800" algn="l">
              <a:lnSpc>
                <a:spcPct val="100000"/>
              </a:lnSpc>
              <a:spcBef>
                <a:spcPts val="100"/>
              </a:spcBef>
              <a:spcAft>
                <a:spcPts val="0"/>
              </a:spcAft>
              <a:buClr>
                <a:srgbClr val="888888"/>
              </a:buClr>
              <a:buSzPts val="700"/>
              <a:buNone/>
              <a:defRPr sz="700">
                <a:solidFill>
                  <a:srgbClr val="888888"/>
                </a:solidFill>
              </a:defRPr>
            </a:lvl9pPr>
          </a:lstStyle>
          <a:p/>
        </p:txBody>
      </p:sp>
      <p:sp>
        <p:nvSpPr>
          <p:cNvPr id="68" name="Google Shape;68;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69" name="Google Shape;69;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70" name="Google Shape;70;p16"/>
          <p:cNvSpPr txBox="1"/>
          <p:nvPr>
            <p:ph idx="12" type="sldNum"/>
          </p:nvPr>
        </p:nvSpPr>
        <p:spPr>
          <a:xfrm>
            <a:off x="7909560" y="480123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17"/>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73" name="Google Shape;73;p17"/>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lnSpc>
                <a:spcPct val="100000"/>
              </a:lnSpc>
              <a:spcBef>
                <a:spcPts val="300"/>
              </a:spcBef>
              <a:spcAft>
                <a:spcPts val="0"/>
              </a:spcAft>
              <a:buClr>
                <a:schemeClr val="dk1"/>
              </a:buClr>
              <a:buSzPts val="1400"/>
              <a:buChar char="•"/>
              <a:defRPr sz="1400"/>
            </a:lvl1pPr>
            <a:lvl2pPr indent="-304800" lvl="1" marL="914400" algn="l">
              <a:lnSpc>
                <a:spcPct val="100000"/>
              </a:lnSpc>
              <a:spcBef>
                <a:spcPts val="200"/>
              </a:spcBef>
              <a:spcAft>
                <a:spcPts val="0"/>
              </a:spcAft>
              <a:buClr>
                <a:schemeClr val="dk1"/>
              </a:buClr>
              <a:buSzPts val="1200"/>
              <a:buChar char="–"/>
              <a:defRPr sz="1200"/>
            </a:lvl2pPr>
            <a:lvl3pPr indent="-292100" lvl="2" marL="1371600" algn="l">
              <a:lnSpc>
                <a:spcPct val="100000"/>
              </a:lnSpc>
              <a:spcBef>
                <a:spcPts val="200"/>
              </a:spcBef>
              <a:spcAft>
                <a:spcPts val="0"/>
              </a:spcAft>
              <a:buClr>
                <a:schemeClr val="dk1"/>
              </a:buClr>
              <a:buSzPts val="1000"/>
              <a:buChar char="•"/>
              <a:defRPr sz="1000"/>
            </a:lvl3pPr>
            <a:lvl4pPr indent="-285750" lvl="3" marL="1828800" algn="l">
              <a:lnSpc>
                <a:spcPct val="100000"/>
              </a:lnSpc>
              <a:spcBef>
                <a:spcPts val="200"/>
              </a:spcBef>
              <a:spcAft>
                <a:spcPts val="0"/>
              </a:spcAft>
              <a:buClr>
                <a:schemeClr val="dk1"/>
              </a:buClr>
              <a:buSzPts val="900"/>
              <a:buChar char="–"/>
              <a:defRPr sz="900"/>
            </a:lvl4pPr>
            <a:lvl5pPr indent="-285750" lvl="4" marL="2286000" algn="l">
              <a:lnSpc>
                <a:spcPct val="100000"/>
              </a:lnSpc>
              <a:spcBef>
                <a:spcPts val="200"/>
              </a:spcBef>
              <a:spcAft>
                <a:spcPts val="0"/>
              </a:spcAft>
              <a:buClr>
                <a:schemeClr val="dk1"/>
              </a:buClr>
              <a:buSzPts val="900"/>
              <a:buChar char="»"/>
              <a:defRPr sz="900"/>
            </a:lvl5pPr>
            <a:lvl6pPr indent="-285750" lvl="5" marL="2743200" algn="l">
              <a:lnSpc>
                <a:spcPct val="100000"/>
              </a:lnSpc>
              <a:spcBef>
                <a:spcPts val="200"/>
              </a:spcBef>
              <a:spcAft>
                <a:spcPts val="0"/>
              </a:spcAft>
              <a:buClr>
                <a:schemeClr val="dk1"/>
              </a:buClr>
              <a:buSzPts val="900"/>
              <a:buChar char="•"/>
              <a:defRPr sz="900"/>
            </a:lvl6pPr>
            <a:lvl7pPr indent="-285750" lvl="6" marL="3200400" algn="l">
              <a:lnSpc>
                <a:spcPct val="100000"/>
              </a:lnSpc>
              <a:spcBef>
                <a:spcPts val="200"/>
              </a:spcBef>
              <a:spcAft>
                <a:spcPts val="0"/>
              </a:spcAft>
              <a:buClr>
                <a:schemeClr val="dk1"/>
              </a:buClr>
              <a:buSzPts val="900"/>
              <a:buChar char="•"/>
              <a:defRPr sz="900"/>
            </a:lvl7pPr>
            <a:lvl8pPr indent="-285750" lvl="7" marL="3657600" algn="l">
              <a:lnSpc>
                <a:spcPct val="100000"/>
              </a:lnSpc>
              <a:spcBef>
                <a:spcPts val="200"/>
              </a:spcBef>
              <a:spcAft>
                <a:spcPts val="0"/>
              </a:spcAft>
              <a:buClr>
                <a:schemeClr val="dk1"/>
              </a:buClr>
              <a:buSzPts val="900"/>
              <a:buChar char="•"/>
              <a:defRPr sz="900"/>
            </a:lvl8pPr>
            <a:lvl9pPr indent="-285750" lvl="8" marL="4114800" algn="l">
              <a:lnSpc>
                <a:spcPct val="100000"/>
              </a:lnSpc>
              <a:spcBef>
                <a:spcPts val="200"/>
              </a:spcBef>
              <a:spcAft>
                <a:spcPts val="0"/>
              </a:spcAft>
              <a:buClr>
                <a:schemeClr val="dk1"/>
              </a:buClr>
              <a:buSzPts val="900"/>
              <a:buChar char="•"/>
              <a:defRPr sz="900"/>
            </a:lvl9pPr>
          </a:lstStyle>
          <a:p/>
        </p:txBody>
      </p:sp>
      <p:sp>
        <p:nvSpPr>
          <p:cNvPr id="74" name="Google Shape;74;p17"/>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lnSpc>
                <a:spcPct val="100000"/>
              </a:lnSpc>
              <a:spcBef>
                <a:spcPts val="300"/>
              </a:spcBef>
              <a:spcAft>
                <a:spcPts val="0"/>
              </a:spcAft>
              <a:buClr>
                <a:schemeClr val="dk1"/>
              </a:buClr>
              <a:buSzPts val="1400"/>
              <a:buChar char="•"/>
              <a:defRPr sz="1400"/>
            </a:lvl1pPr>
            <a:lvl2pPr indent="-304800" lvl="1" marL="914400" algn="l">
              <a:lnSpc>
                <a:spcPct val="100000"/>
              </a:lnSpc>
              <a:spcBef>
                <a:spcPts val="200"/>
              </a:spcBef>
              <a:spcAft>
                <a:spcPts val="0"/>
              </a:spcAft>
              <a:buClr>
                <a:schemeClr val="dk1"/>
              </a:buClr>
              <a:buSzPts val="1200"/>
              <a:buChar char="–"/>
              <a:defRPr sz="1200"/>
            </a:lvl2pPr>
            <a:lvl3pPr indent="-292100" lvl="2" marL="1371600" algn="l">
              <a:lnSpc>
                <a:spcPct val="100000"/>
              </a:lnSpc>
              <a:spcBef>
                <a:spcPts val="200"/>
              </a:spcBef>
              <a:spcAft>
                <a:spcPts val="0"/>
              </a:spcAft>
              <a:buClr>
                <a:schemeClr val="dk1"/>
              </a:buClr>
              <a:buSzPts val="1000"/>
              <a:buChar char="•"/>
              <a:defRPr sz="1000"/>
            </a:lvl3pPr>
            <a:lvl4pPr indent="-285750" lvl="3" marL="1828800" algn="l">
              <a:lnSpc>
                <a:spcPct val="100000"/>
              </a:lnSpc>
              <a:spcBef>
                <a:spcPts val="200"/>
              </a:spcBef>
              <a:spcAft>
                <a:spcPts val="0"/>
              </a:spcAft>
              <a:buClr>
                <a:schemeClr val="dk1"/>
              </a:buClr>
              <a:buSzPts val="900"/>
              <a:buChar char="–"/>
              <a:defRPr sz="900"/>
            </a:lvl4pPr>
            <a:lvl5pPr indent="-285750" lvl="4" marL="2286000" algn="l">
              <a:lnSpc>
                <a:spcPct val="100000"/>
              </a:lnSpc>
              <a:spcBef>
                <a:spcPts val="200"/>
              </a:spcBef>
              <a:spcAft>
                <a:spcPts val="0"/>
              </a:spcAft>
              <a:buClr>
                <a:schemeClr val="dk1"/>
              </a:buClr>
              <a:buSzPts val="900"/>
              <a:buChar char="»"/>
              <a:defRPr sz="900"/>
            </a:lvl5pPr>
            <a:lvl6pPr indent="-285750" lvl="5" marL="2743200" algn="l">
              <a:lnSpc>
                <a:spcPct val="100000"/>
              </a:lnSpc>
              <a:spcBef>
                <a:spcPts val="200"/>
              </a:spcBef>
              <a:spcAft>
                <a:spcPts val="0"/>
              </a:spcAft>
              <a:buClr>
                <a:schemeClr val="dk1"/>
              </a:buClr>
              <a:buSzPts val="900"/>
              <a:buChar char="•"/>
              <a:defRPr sz="900"/>
            </a:lvl6pPr>
            <a:lvl7pPr indent="-285750" lvl="6" marL="3200400" algn="l">
              <a:lnSpc>
                <a:spcPct val="100000"/>
              </a:lnSpc>
              <a:spcBef>
                <a:spcPts val="200"/>
              </a:spcBef>
              <a:spcAft>
                <a:spcPts val="0"/>
              </a:spcAft>
              <a:buClr>
                <a:schemeClr val="dk1"/>
              </a:buClr>
              <a:buSzPts val="900"/>
              <a:buChar char="•"/>
              <a:defRPr sz="900"/>
            </a:lvl7pPr>
            <a:lvl8pPr indent="-285750" lvl="7" marL="3657600" algn="l">
              <a:lnSpc>
                <a:spcPct val="100000"/>
              </a:lnSpc>
              <a:spcBef>
                <a:spcPts val="200"/>
              </a:spcBef>
              <a:spcAft>
                <a:spcPts val="0"/>
              </a:spcAft>
              <a:buClr>
                <a:schemeClr val="dk1"/>
              </a:buClr>
              <a:buSzPts val="900"/>
              <a:buChar char="•"/>
              <a:defRPr sz="900"/>
            </a:lvl8pPr>
            <a:lvl9pPr indent="-285750" lvl="8" marL="4114800" algn="l">
              <a:lnSpc>
                <a:spcPct val="100000"/>
              </a:lnSpc>
              <a:spcBef>
                <a:spcPts val="200"/>
              </a:spcBef>
              <a:spcAft>
                <a:spcPts val="0"/>
              </a:spcAft>
              <a:buClr>
                <a:schemeClr val="dk1"/>
              </a:buClr>
              <a:buSzPts val="900"/>
              <a:buChar char="•"/>
              <a:defRPr sz="900"/>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77" name="Google Shape;77;p17"/>
          <p:cNvSpPr txBox="1"/>
          <p:nvPr>
            <p:ph idx="12" type="sldNum"/>
          </p:nvPr>
        </p:nvSpPr>
        <p:spPr>
          <a:xfrm>
            <a:off x="7924800" y="480123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lnSpc>
                <a:spcPct val="100000"/>
              </a:lnSpc>
              <a:spcBef>
                <a:spcPts val="0"/>
              </a:spcBef>
              <a:spcAft>
                <a:spcPts val="0"/>
              </a:spcAft>
              <a:buClr>
                <a:schemeClr val="dk1"/>
              </a:buClr>
              <a:buSzPts val="2200"/>
              <a:buFont typeface="Calibri"/>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80" name="Google Shape;80;p18"/>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lnSpc>
                <a:spcPct val="100000"/>
              </a:lnSpc>
              <a:spcBef>
                <a:spcPts val="200"/>
              </a:spcBef>
              <a:spcAft>
                <a:spcPts val="0"/>
              </a:spcAft>
              <a:buClr>
                <a:schemeClr val="dk1"/>
              </a:buClr>
              <a:buSzPts val="1200"/>
              <a:buNone/>
              <a:defRPr b="1" sz="1200"/>
            </a:lvl1pPr>
            <a:lvl2pPr indent="-228600" lvl="1" marL="914400" algn="l">
              <a:lnSpc>
                <a:spcPct val="100000"/>
              </a:lnSpc>
              <a:spcBef>
                <a:spcPts val="200"/>
              </a:spcBef>
              <a:spcAft>
                <a:spcPts val="0"/>
              </a:spcAft>
              <a:buClr>
                <a:schemeClr val="dk1"/>
              </a:buClr>
              <a:buSzPts val="1000"/>
              <a:buNone/>
              <a:defRPr b="1" sz="1000"/>
            </a:lvl2pPr>
            <a:lvl3pPr indent="-228600" lvl="2" marL="1371600" algn="l">
              <a:lnSpc>
                <a:spcPct val="100000"/>
              </a:lnSpc>
              <a:spcBef>
                <a:spcPts val="200"/>
              </a:spcBef>
              <a:spcAft>
                <a:spcPts val="0"/>
              </a:spcAft>
              <a:buClr>
                <a:schemeClr val="dk1"/>
              </a:buClr>
              <a:buSzPts val="900"/>
              <a:buNone/>
              <a:defRPr b="1" sz="900"/>
            </a:lvl3pPr>
            <a:lvl4pPr indent="-228600" lvl="3" marL="1828800" algn="l">
              <a:lnSpc>
                <a:spcPct val="100000"/>
              </a:lnSpc>
              <a:spcBef>
                <a:spcPts val="200"/>
              </a:spcBef>
              <a:spcAft>
                <a:spcPts val="0"/>
              </a:spcAft>
              <a:buClr>
                <a:schemeClr val="dk1"/>
              </a:buClr>
              <a:buSzPts val="800"/>
              <a:buNone/>
              <a:defRPr b="1" sz="800"/>
            </a:lvl4pPr>
            <a:lvl5pPr indent="-228600" lvl="4" marL="2286000" algn="l">
              <a:lnSpc>
                <a:spcPct val="100000"/>
              </a:lnSpc>
              <a:spcBef>
                <a:spcPts val="200"/>
              </a:spcBef>
              <a:spcAft>
                <a:spcPts val="0"/>
              </a:spcAft>
              <a:buClr>
                <a:schemeClr val="dk1"/>
              </a:buClr>
              <a:buSzPts val="800"/>
              <a:buNone/>
              <a:defRPr b="1" sz="800"/>
            </a:lvl5pPr>
            <a:lvl6pPr indent="-228600" lvl="5" marL="2743200" algn="l">
              <a:lnSpc>
                <a:spcPct val="100000"/>
              </a:lnSpc>
              <a:spcBef>
                <a:spcPts val="200"/>
              </a:spcBef>
              <a:spcAft>
                <a:spcPts val="0"/>
              </a:spcAft>
              <a:buClr>
                <a:schemeClr val="dk1"/>
              </a:buClr>
              <a:buSzPts val="800"/>
              <a:buNone/>
              <a:defRPr b="1" sz="800"/>
            </a:lvl6pPr>
            <a:lvl7pPr indent="-228600" lvl="6" marL="3200400" algn="l">
              <a:lnSpc>
                <a:spcPct val="100000"/>
              </a:lnSpc>
              <a:spcBef>
                <a:spcPts val="200"/>
              </a:spcBef>
              <a:spcAft>
                <a:spcPts val="0"/>
              </a:spcAft>
              <a:buClr>
                <a:schemeClr val="dk1"/>
              </a:buClr>
              <a:buSzPts val="800"/>
              <a:buNone/>
              <a:defRPr b="1" sz="800"/>
            </a:lvl7pPr>
            <a:lvl8pPr indent="-228600" lvl="7" marL="3657600" algn="l">
              <a:lnSpc>
                <a:spcPct val="100000"/>
              </a:lnSpc>
              <a:spcBef>
                <a:spcPts val="200"/>
              </a:spcBef>
              <a:spcAft>
                <a:spcPts val="0"/>
              </a:spcAft>
              <a:buClr>
                <a:schemeClr val="dk1"/>
              </a:buClr>
              <a:buSzPts val="800"/>
              <a:buNone/>
              <a:defRPr b="1" sz="800"/>
            </a:lvl8pPr>
            <a:lvl9pPr indent="-228600" lvl="8" marL="4114800" algn="l">
              <a:lnSpc>
                <a:spcPct val="100000"/>
              </a:lnSpc>
              <a:spcBef>
                <a:spcPts val="200"/>
              </a:spcBef>
              <a:spcAft>
                <a:spcPts val="0"/>
              </a:spcAft>
              <a:buClr>
                <a:schemeClr val="dk1"/>
              </a:buClr>
              <a:buSzPts val="800"/>
              <a:buNone/>
              <a:defRPr b="1" sz="800"/>
            </a:lvl9pPr>
          </a:lstStyle>
          <a:p/>
        </p:txBody>
      </p:sp>
      <p:sp>
        <p:nvSpPr>
          <p:cNvPr id="81" name="Google Shape;81;p18"/>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lnSpc>
                <a:spcPct val="100000"/>
              </a:lnSpc>
              <a:spcBef>
                <a:spcPts val="200"/>
              </a:spcBef>
              <a:spcAft>
                <a:spcPts val="0"/>
              </a:spcAft>
              <a:buClr>
                <a:schemeClr val="dk1"/>
              </a:buClr>
              <a:buSzPts val="1200"/>
              <a:buChar char="•"/>
              <a:defRPr sz="1200"/>
            </a:lvl1pPr>
            <a:lvl2pPr indent="-292100" lvl="1" marL="914400" algn="l">
              <a:lnSpc>
                <a:spcPct val="100000"/>
              </a:lnSpc>
              <a:spcBef>
                <a:spcPts val="200"/>
              </a:spcBef>
              <a:spcAft>
                <a:spcPts val="0"/>
              </a:spcAft>
              <a:buClr>
                <a:schemeClr val="dk1"/>
              </a:buClr>
              <a:buSzPts val="1000"/>
              <a:buChar char="–"/>
              <a:defRPr sz="1000"/>
            </a:lvl2pPr>
            <a:lvl3pPr indent="-285750" lvl="2" marL="1371600" algn="l">
              <a:lnSpc>
                <a:spcPct val="100000"/>
              </a:lnSpc>
              <a:spcBef>
                <a:spcPts val="200"/>
              </a:spcBef>
              <a:spcAft>
                <a:spcPts val="0"/>
              </a:spcAft>
              <a:buClr>
                <a:schemeClr val="dk1"/>
              </a:buClr>
              <a:buSzPts val="900"/>
              <a:buChar char="•"/>
              <a:defRPr sz="900"/>
            </a:lvl3pPr>
            <a:lvl4pPr indent="-279400" lvl="3" marL="1828800" algn="l">
              <a:lnSpc>
                <a:spcPct val="100000"/>
              </a:lnSpc>
              <a:spcBef>
                <a:spcPts val="200"/>
              </a:spcBef>
              <a:spcAft>
                <a:spcPts val="0"/>
              </a:spcAft>
              <a:buClr>
                <a:schemeClr val="dk1"/>
              </a:buClr>
              <a:buSzPts val="800"/>
              <a:buChar char="–"/>
              <a:defRPr sz="800"/>
            </a:lvl4pPr>
            <a:lvl5pPr indent="-279400" lvl="4" marL="2286000" algn="l">
              <a:lnSpc>
                <a:spcPct val="100000"/>
              </a:lnSpc>
              <a:spcBef>
                <a:spcPts val="200"/>
              </a:spcBef>
              <a:spcAft>
                <a:spcPts val="0"/>
              </a:spcAft>
              <a:buClr>
                <a:schemeClr val="dk1"/>
              </a:buClr>
              <a:buSzPts val="800"/>
              <a:buChar char="»"/>
              <a:defRPr sz="800"/>
            </a:lvl5pPr>
            <a:lvl6pPr indent="-279400" lvl="5" marL="2743200" algn="l">
              <a:lnSpc>
                <a:spcPct val="100000"/>
              </a:lnSpc>
              <a:spcBef>
                <a:spcPts val="200"/>
              </a:spcBef>
              <a:spcAft>
                <a:spcPts val="0"/>
              </a:spcAft>
              <a:buClr>
                <a:schemeClr val="dk1"/>
              </a:buClr>
              <a:buSzPts val="800"/>
              <a:buChar char="•"/>
              <a:defRPr sz="800"/>
            </a:lvl6pPr>
            <a:lvl7pPr indent="-279400" lvl="6" marL="3200400" algn="l">
              <a:lnSpc>
                <a:spcPct val="100000"/>
              </a:lnSpc>
              <a:spcBef>
                <a:spcPts val="200"/>
              </a:spcBef>
              <a:spcAft>
                <a:spcPts val="0"/>
              </a:spcAft>
              <a:buClr>
                <a:schemeClr val="dk1"/>
              </a:buClr>
              <a:buSzPts val="800"/>
              <a:buChar char="•"/>
              <a:defRPr sz="800"/>
            </a:lvl7pPr>
            <a:lvl8pPr indent="-279400" lvl="7" marL="3657600" algn="l">
              <a:lnSpc>
                <a:spcPct val="100000"/>
              </a:lnSpc>
              <a:spcBef>
                <a:spcPts val="200"/>
              </a:spcBef>
              <a:spcAft>
                <a:spcPts val="0"/>
              </a:spcAft>
              <a:buClr>
                <a:schemeClr val="dk1"/>
              </a:buClr>
              <a:buSzPts val="800"/>
              <a:buChar char="•"/>
              <a:defRPr sz="800"/>
            </a:lvl8pPr>
            <a:lvl9pPr indent="-279400" lvl="8" marL="4114800" algn="l">
              <a:lnSpc>
                <a:spcPct val="100000"/>
              </a:lnSpc>
              <a:spcBef>
                <a:spcPts val="200"/>
              </a:spcBef>
              <a:spcAft>
                <a:spcPts val="0"/>
              </a:spcAft>
              <a:buClr>
                <a:schemeClr val="dk1"/>
              </a:buClr>
              <a:buSzPts val="800"/>
              <a:buChar char="•"/>
              <a:defRPr sz="800"/>
            </a:lvl9pPr>
          </a:lstStyle>
          <a:p/>
        </p:txBody>
      </p:sp>
      <p:sp>
        <p:nvSpPr>
          <p:cNvPr id="82" name="Google Shape;82;p18"/>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lnSpc>
                <a:spcPct val="100000"/>
              </a:lnSpc>
              <a:spcBef>
                <a:spcPts val="200"/>
              </a:spcBef>
              <a:spcAft>
                <a:spcPts val="0"/>
              </a:spcAft>
              <a:buClr>
                <a:schemeClr val="dk1"/>
              </a:buClr>
              <a:buSzPts val="1200"/>
              <a:buNone/>
              <a:defRPr b="1" sz="1200"/>
            </a:lvl1pPr>
            <a:lvl2pPr indent="-228600" lvl="1" marL="914400" algn="l">
              <a:lnSpc>
                <a:spcPct val="100000"/>
              </a:lnSpc>
              <a:spcBef>
                <a:spcPts val="200"/>
              </a:spcBef>
              <a:spcAft>
                <a:spcPts val="0"/>
              </a:spcAft>
              <a:buClr>
                <a:schemeClr val="dk1"/>
              </a:buClr>
              <a:buSzPts val="1000"/>
              <a:buNone/>
              <a:defRPr b="1" sz="1000"/>
            </a:lvl2pPr>
            <a:lvl3pPr indent="-228600" lvl="2" marL="1371600" algn="l">
              <a:lnSpc>
                <a:spcPct val="100000"/>
              </a:lnSpc>
              <a:spcBef>
                <a:spcPts val="200"/>
              </a:spcBef>
              <a:spcAft>
                <a:spcPts val="0"/>
              </a:spcAft>
              <a:buClr>
                <a:schemeClr val="dk1"/>
              </a:buClr>
              <a:buSzPts val="900"/>
              <a:buNone/>
              <a:defRPr b="1" sz="900"/>
            </a:lvl3pPr>
            <a:lvl4pPr indent="-228600" lvl="3" marL="1828800" algn="l">
              <a:lnSpc>
                <a:spcPct val="100000"/>
              </a:lnSpc>
              <a:spcBef>
                <a:spcPts val="200"/>
              </a:spcBef>
              <a:spcAft>
                <a:spcPts val="0"/>
              </a:spcAft>
              <a:buClr>
                <a:schemeClr val="dk1"/>
              </a:buClr>
              <a:buSzPts val="800"/>
              <a:buNone/>
              <a:defRPr b="1" sz="800"/>
            </a:lvl4pPr>
            <a:lvl5pPr indent="-228600" lvl="4" marL="2286000" algn="l">
              <a:lnSpc>
                <a:spcPct val="100000"/>
              </a:lnSpc>
              <a:spcBef>
                <a:spcPts val="200"/>
              </a:spcBef>
              <a:spcAft>
                <a:spcPts val="0"/>
              </a:spcAft>
              <a:buClr>
                <a:schemeClr val="dk1"/>
              </a:buClr>
              <a:buSzPts val="800"/>
              <a:buNone/>
              <a:defRPr b="1" sz="800"/>
            </a:lvl5pPr>
            <a:lvl6pPr indent="-228600" lvl="5" marL="2743200" algn="l">
              <a:lnSpc>
                <a:spcPct val="100000"/>
              </a:lnSpc>
              <a:spcBef>
                <a:spcPts val="200"/>
              </a:spcBef>
              <a:spcAft>
                <a:spcPts val="0"/>
              </a:spcAft>
              <a:buClr>
                <a:schemeClr val="dk1"/>
              </a:buClr>
              <a:buSzPts val="800"/>
              <a:buNone/>
              <a:defRPr b="1" sz="800"/>
            </a:lvl6pPr>
            <a:lvl7pPr indent="-228600" lvl="6" marL="3200400" algn="l">
              <a:lnSpc>
                <a:spcPct val="100000"/>
              </a:lnSpc>
              <a:spcBef>
                <a:spcPts val="200"/>
              </a:spcBef>
              <a:spcAft>
                <a:spcPts val="0"/>
              </a:spcAft>
              <a:buClr>
                <a:schemeClr val="dk1"/>
              </a:buClr>
              <a:buSzPts val="800"/>
              <a:buNone/>
              <a:defRPr b="1" sz="800"/>
            </a:lvl7pPr>
            <a:lvl8pPr indent="-228600" lvl="7" marL="3657600" algn="l">
              <a:lnSpc>
                <a:spcPct val="100000"/>
              </a:lnSpc>
              <a:spcBef>
                <a:spcPts val="200"/>
              </a:spcBef>
              <a:spcAft>
                <a:spcPts val="0"/>
              </a:spcAft>
              <a:buClr>
                <a:schemeClr val="dk1"/>
              </a:buClr>
              <a:buSzPts val="800"/>
              <a:buNone/>
              <a:defRPr b="1" sz="800"/>
            </a:lvl8pPr>
            <a:lvl9pPr indent="-228600" lvl="8" marL="4114800" algn="l">
              <a:lnSpc>
                <a:spcPct val="100000"/>
              </a:lnSpc>
              <a:spcBef>
                <a:spcPts val="200"/>
              </a:spcBef>
              <a:spcAft>
                <a:spcPts val="0"/>
              </a:spcAft>
              <a:buClr>
                <a:schemeClr val="dk1"/>
              </a:buClr>
              <a:buSzPts val="800"/>
              <a:buNone/>
              <a:defRPr b="1" sz="800"/>
            </a:lvl9pPr>
          </a:lstStyle>
          <a:p/>
        </p:txBody>
      </p:sp>
      <p:sp>
        <p:nvSpPr>
          <p:cNvPr id="83" name="Google Shape;83;p18"/>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lnSpc>
                <a:spcPct val="100000"/>
              </a:lnSpc>
              <a:spcBef>
                <a:spcPts val="200"/>
              </a:spcBef>
              <a:spcAft>
                <a:spcPts val="0"/>
              </a:spcAft>
              <a:buClr>
                <a:schemeClr val="dk1"/>
              </a:buClr>
              <a:buSzPts val="1200"/>
              <a:buChar char="•"/>
              <a:defRPr sz="1200"/>
            </a:lvl1pPr>
            <a:lvl2pPr indent="-292100" lvl="1" marL="914400" algn="l">
              <a:lnSpc>
                <a:spcPct val="100000"/>
              </a:lnSpc>
              <a:spcBef>
                <a:spcPts val="200"/>
              </a:spcBef>
              <a:spcAft>
                <a:spcPts val="0"/>
              </a:spcAft>
              <a:buClr>
                <a:schemeClr val="dk1"/>
              </a:buClr>
              <a:buSzPts val="1000"/>
              <a:buChar char="–"/>
              <a:defRPr sz="1000"/>
            </a:lvl2pPr>
            <a:lvl3pPr indent="-285750" lvl="2" marL="1371600" algn="l">
              <a:lnSpc>
                <a:spcPct val="100000"/>
              </a:lnSpc>
              <a:spcBef>
                <a:spcPts val="200"/>
              </a:spcBef>
              <a:spcAft>
                <a:spcPts val="0"/>
              </a:spcAft>
              <a:buClr>
                <a:schemeClr val="dk1"/>
              </a:buClr>
              <a:buSzPts val="900"/>
              <a:buChar char="•"/>
              <a:defRPr sz="900"/>
            </a:lvl3pPr>
            <a:lvl4pPr indent="-279400" lvl="3" marL="1828800" algn="l">
              <a:lnSpc>
                <a:spcPct val="100000"/>
              </a:lnSpc>
              <a:spcBef>
                <a:spcPts val="200"/>
              </a:spcBef>
              <a:spcAft>
                <a:spcPts val="0"/>
              </a:spcAft>
              <a:buClr>
                <a:schemeClr val="dk1"/>
              </a:buClr>
              <a:buSzPts val="800"/>
              <a:buChar char="–"/>
              <a:defRPr sz="800"/>
            </a:lvl4pPr>
            <a:lvl5pPr indent="-279400" lvl="4" marL="2286000" algn="l">
              <a:lnSpc>
                <a:spcPct val="100000"/>
              </a:lnSpc>
              <a:spcBef>
                <a:spcPts val="200"/>
              </a:spcBef>
              <a:spcAft>
                <a:spcPts val="0"/>
              </a:spcAft>
              <a:buClr>
                <a:schemeClr val="dk1"/>
              </a:buClr>
              <a:buSzPts val="800"/>
              <a:buChar char="»"/>
              <a:defRPr sz="800"/>
            </a:lvl5pPr>
            <a:lvl6pPr indent="-279400" lvl="5" marL="2743200" algn="l">
              <a:lnSpc>
                <a:spcPct val="100000"/>
              </a:lnSpc>
              <a:spcBef>
                <a:spcPts val="200"/>
              </a:spcBef>
              <a:spcAft>
                <a:spcPts val="0"/>
              </a:spcAft>
              <a:buClr>
                <a:schemeClr val="dk1"/>
              </a:buClr>
              <a:buSzPts val="800"/>
              <a:buChar char="•"/>
              <a:defRPr sz="800"/>
            </a:lvl6pPr>
            <a:lvl7pPr indent="-279400" lvl="6" marL="3200400" algn="l">
              <a:lnSpc>
                <a:spcPct val="100000"/>
              </a:lnSpc>
              <a:spcBef>
                <a:spcPts val="200"/>
              </a:spcBef>
              <a:spcAft>
                <a:spcPts val="0"/>
              </a:spcAft>
              <a:buClr>
                <a:schemeClr val="dk1"/>
              </a:buClr>
              <a:buSzPts val="800"/>
              <a:buChar char="•"/>
              <a:defRPr sz="800"/>
            </a:lvl7pPr>
            <a:lvl8pPr indent="-279400" lvl="7" marL="3657600" algn="l">
              <a:lnSpc>
                <a:spcPct val="100000"/>
              </a:lnSpc>
              <a:spcBef>
                <a:spcPts val="200"/>
              </a:spcBef>
              <a:spcAft>
                <a:spcPts val="0"/>
              </a:spcAft>
              <a:buClr>
                <a:schemeClr val="dk1"/>
              </a:buClr>
              <a:buSzPts val="800"/>
              <a:buChar char="•"/>
              <a:defRPr sz="800"/>
            </a:lvl8pPr>
            <a:lvl9pPr indent="-279400" lvl="8" marL="4114800" algn="l">
              <a:lnSpc>
                <a:spcPct val="100000"/>
              </a:lnSpc>
              <a:spcBef>
                <a:spcPts val="200"/>
              </a:spcBef>
              <a:spcAft>
                <a:spcPts val="0"/>
              </a:spcAft>
              <a:buClr>
                <a:schemeClr val="dk1"/>
              </a:buClr>
              <a:buSzPts val="800"/>
              <a:buChar char="•"/>
              <a:defRPr sz="800"/>
            </a:lvl9pPr>
          </a:lstStyle>
          <a:p/>
        </p:txBody>
      </p:sp>
      <p:sp>
        <p:nvSpPr>
          <p:cNvPr id="84" name="Google Shape;84;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85" name="Google Shape;85;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86" name="Google Shape;86;p18"/>
          <p:cNvSpPr txBox="1"/>
          <p:nvPr>
            <p:ph idx="12" type="sldNum"/>
          </p:nvPr>
        </p:nvSpPr>
        <p:spPr>
          <a:xfrm>
            <a:off x="7909560" y="478599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7" name="Shape 87"/>
        <p:cNvGrpSpPr/>
        <p:nvPr/>
      </p:nvGrpSpPr>
      <p:grpSpPr>
        <a:xfrm>
          <a:off x="0" y="0"/>
          <a:ext cx="0" cy="0"/>
          <a:chOff x="0" y="0"/>
          <a:chExt cx="0" cy="0"/>
        </a:xfrm>
      </p:grpSpPr>
      <p:sp>
        <p:nvSpPr>
          <p:cNvPr id="88" name="Google Shape;88;p19"/>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lnSpc>
                <a:spcPct val="100000"/>
              </a:lnSpc>
              <a:spcBef>
                <a:spcPts val="0"/>
              </a:spcBef>
              <a:spcAft>
                <a:spcPts val="0"/>
              </a:spcAft>
              <a:buClr>
                <a:schemeClr val="dk1"/>
              </a:buClr>
              <a:buSzPts val="1000"/>
              <a:buFont typeface="Calibri"/>
              <a:buNone/>
              <a:defRPr b="1" sz="1000"/>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89" name="Google Shape;89;p19"/>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lnSpc>
                <a:spcPct val="100000"/>
              </a:lnSpc>
              <a:spcBef>
                <a:spcPts val="300"/>
              </a:spcBef>
              <a:spcAft>
                <a:spcPts val="0"/>
              </a:spcAft>
              <a:buClr>
                <a:schemeClr val="dk1"/>
              </a:buClr>
              <a:buSzPts val="1600"/>
              <a:buChar char="•"/>
              <a:defRPr sz="1600"/>
            </a:lvl1pPr>
            <a:lvl2pPr indent="-317500" lvl="1" marL="914400" algn="l">
              <a:lnSpc>
                <a:spcPct val="100000"/>
              </a:lnSpc>
              <a:spcBef>
                <a:spcPts val="300"/>
              </a:spcBef>
              <a:spcAft>
                <a:spcPts val="0"/>
              </a:spcAft>
              <a:buClr>
                <a:schemeClr val="dk1"/>
              </a:buClr>
              <a:buSzPts val="1400"/>
              <a:buChar char="–"/>
              <a:defRPr sz="1400"/>
            </a:lvl2pPr>
            <a:lvl3pPr indent="-304800" lvl="2" marL="1371600" algn="l">
              <a:lnSpc>
                <a:spcPct val="100000"/>
              </a:lnSpc>
              <a:spcBef>
                <a:spcPts val="200"/>
              </a:spcBef>
              <a:spcAft>
                <a:spcPts val="0"/>
              </a:spcAft>
              <a:buClr>
                <a:schemeClr val="dk1"/>
              </a:buClr>
              <a:buSzPts val="1200"/>
              <a:buChar char="•"/>
              <a:defRPr sz="1200"/>
            </a:lvl3pPr>
            <a:lvl4pPr indent="-292100" lvl="3" marL="1828800" algn="l">
              <a:lnSpc>
                <a:spcPct val="100000"/>
              </a:lnSpc>
              <a:spcBef>
                <a:spcPts val="200"/>
              </a:spcBef>
              <a:spcAft>
                <a:spcPts val="0"/>
              </a:spcAft>
              <a:buClr>
                <a:schemeClr val="dk1"/>
              </a:buClr>
              <a:buSzPts val="1000"/>
              <a:buChar char="–"/>
              <a:defRPr sz="1000"/>
            </a:lvl4pPr>
            <a:lvl5pPr indent="-292100" lvl="4" marL="2286000" algn="l">
              <a:lnSpc>
                <a:spcPct val="100000"/>
              </a:lnSpc>
              <a:spcBef>
                <a:spcPts val="200"/>
              </a:spcBef>
              <a:spcAft>
                <a:spcPts val="0"/>
              </a:spcAft>
              <a:buClr>
                <a:schemeClr val="dk1"/>
              </a:buClr>
              <a:buSzPts val="1000"/>
              <a:buChar char="»"/>
              <a:defRPr sz="1000"/>
            </a:lvl5pPr>
            <a:lvl6pPr indent="-292100" lvl="5" marL="2743200" algn="l">
              <a:lnSpc>
                <a:spcPct val="100000"/>
              </a:lnSpc>
              <a:spcBef>
                <a:spcPts val="200"/>
              </a:spcBef>
              <a:spcAft>
                <a:spcPts val="0"/>
              </a:spcAft>
              <a:buClr>
                <a:schemeClr val="dk1"/>
              </a:buClr>
              <a:buSzPts val="1000"/>
              <a:buChar char="•"/>
              <a:defRPr sz="1000"/>
            </a:lvl6pPr>
            <a:lvl7pPr indent="-292100" lvl="6" marL="3200400" algn="l">
              <a:lnSpc>
                <a:spcPct val="100000"/>
              </a:lnSpc>
              <a:spcBef>
                <a:spcPts val="200"/>
              </a:spcBef>
              <a:spcAft>
                <a:spcPts val="0"/>
              </a:spcAft>
              <a:buClr>
                <a:schemeClr val="dk1"/>
              </a:buClr>
              <a:buSzPts val="1000"/>
              <a:buChar char="•"/>
              <a:defRPr sz="1000"/>
            </a:lvl7pPr>
            <a:lvl8pPr indent="-292100" lvl="7" marL="3657600" algn="l">
              <a:lnSpc>
                <a:spcPct val="100000"/>
              </a:lnSpc>
              <a:spcBef>
                <a:spcPts val="200"/>
              </a:spcBef>
              <a:spcAft>
                <a:spcPts val="0"/>
              </a:spcAft>
              <a:buClr>
                <a:schemeClr val="dk1"/>
              </a:buClr>
              <a:buSzPts val="1000"/>
              <a:buChar char="•"/>
              <a:defRPr sz="1000"/>
            </a:lvl8pPr>
            <a:lvl9pPr indent="-292100" lvl="8" marL="4114800" algn="l">
              <a:lnSpc>
                <a:spcPct val="100000"/>
              </a:lnSpc>
              <a:spcBef>
                <a:spcPts val="200"/>
              </a:spcBef>
              <a:spcAft>
                <a:spcPts val="0"/>
              </a:spcAft>
              <a:buClr>
                <a:schemeClr val="dk1"/>
              </a:buClr>
              <a:buSzPts val="1000"/>
              <a:buChar char="•"/>
              <a:defRPr sz="1000"/>
            </a:lvl9pPr>
          </a:lstStyle>
          <a:p/>
        </p:txBody>
      </p:sp>
      <p:sp>
        <p:nvSpPr>
          <p:cNvPr id="90" name="Google Shape;90;p19"/>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lnSpc>
                <a:spcPct val="100000"/>
              </a:lnSpc>
              <a:spcBef>
                <a:spcPts val="100"/>
              </a:spcBef>
              <a:spcAft>
                <a:spcPts val="0"/>
              </a:spcAft>
              <a:buClr>
                <a:schemeClr val="dk1"/>
              </a:buClr>
              <a:buSzPts val="700"/>
              <a:buNone/>
              <a:defRPr sz="700"/>
            </a:lvl1pPr>
            <a:lvl2pPr indent="-228600" lvl="1" marL="914400" algn="l">
              <a:lnSpc>
                <a:spcPct val="100000"/>
              </a:lnSpc>
              <a:spcBef>
                <a:spcPts val="100"/>
              </a:spcBef>
              <a:spcAft>
                <a:spcPts val="0"/>
              </a:spcAft>
              <a:buClr>
                <a:schemeClr val="dk1"/>
              </a:buClr>
              <a:buSzPts val="600"/>
              <a:buNone/>
              <a:defRPr sz="600"/>
            </a:lvl2pPr>
            <a:lvl3pPr indent="-228600" lvl="2" marL="1371600" algn="l">
              <a:lnSpc>
                <a:spcPct val="100000"/>
              </a:lnSpc>
              <a:spcBef>
                <a:spcPts val="100"/>
              </a:spcBef>
              <a:spcAft>
                <a:spcPts val="0"/>
              </a:spcAft>
              <a:buClr>
                <a:schemeClr val="dk1"/>
              </a:buClr>
              <a:buSzPts val="500"/>
              <a:buNone/>
              <a:defRPr sz="500"/>
            </a:lvl3pPr>
            <a:lvl4pPr indent="-228600" lvl="3" marL="1828800" algn="l">
              <a:lnSpc>
                <a:spcPct val="100000"/>
              </a:lnSpc>
              <a:spcBef>
                <a:spcPts val="100"/>
              </a:spcBef>
              <a:spcAft>
                <a:spcPts val="0"/>
              </a:spcAft>
              <a:buClr>
                <a:schemeClr val="dk1"/>
              </a:buClr>
              <a:buSzPts val="500"/>
              <a:buNone/>
              <a:defRPr sz="500"/>
            </a:lvl4pPr>
            <a:lvl5pPr indent="-228600" lvl="4" marL="2286000" algn="l">
              <a:lnSpc>
                <a:spcPct val="100000"/>
              </a:lnSpc>
              <a:spcBef>
                <a:spcPts val="100"/>
              </a:spcBef>
              <a:spcAft>
                <a:spcPts val="0"/>
              </a:spcAft>
              <a:buClr>
                <a:schemeClr val="dk1"/>
              </a:buClr>
              <a:buSzPts val="500"/>
              <a:buNone/>
              <a:defRPr sz="500"/>
            </a:lvl5pPr>
            <a:lvl6pPr indent="-228600" lvl="5" marL="2743200" algn="l">
              <a:lnSpc>
                <a:spcPct val="100000"/>
              </a:lnSpc>
              <a:spcBef>
                <a:spcPts val="100"/>
              </a:spcBef>
              <a:spcAft>
                <a:spcPts val="0"/>
              </a:spcAft>
              <a:buClr>
                <a:schemeClr val="dk1"/>
              </a:buClr>
              <a:buSzPts val="500"/>
              <a:buNone/>
              <a:defRPr sz="500"/>
            </a:lvl6pPr>
            <a:lvl7pPr indent="-228600" lvl="6" marL="3200400" algn="l">
              <a:lnSpc>
                <a:spcPct val="100000"/>
              </a:lnSpc>
              <a:spcBef>
                <a:spcPts val="100"/>
              </a:spcBef>
              <a:spcAft>
                <a:spcPts val="0"/>
              </a:spcAft>
              <a:buClr>
                <a:schemeClr val="dk1"/>
              </a:buClr>
              <a:buSzPts val="500"/>
              <a:buNone/>
              <a:defRPr sz="500"/>
            </a:lvl7pPr>
            <a:lvl8pPr indent="-228600" lvl="7" marL="3657600" algn="l">
              <a:lnSpc>
                <a:spcPct val="100000"/>
              </a:lnSpc>
              <a:spcBef>
                <a:spcPts val="100"/>
              </a:spcBef>
              <a:spcAft>
                <a:spcPts val="0"/>
              </a:spcAft>
              <a:buClr>
                <a:schemeClr val="dk1"/>
              </a:buClr>
              <a:buSzPts val="500"/>
              <a:buNone/>
              <a:defRPr sz="500"/>
            </a:lvl8pPr>
            <a:lvl9pPr indent="-228600" lvl="8" marL="4114800" algn="l">
              <a:lnSpc>
                <a:spcPct val="100000"/>
              </a:lnSpc>
              <a:spcBef>
                <a:spcPts val="100"/>
              </a:spcBef>
              <a:spcAft>
                <a:spcPts val="0"/>
              </a:spcAft>
              <a:buClr>
                <a:schemeClr val="dk1"/>
              </a:buClr>
              <a:buSzPts val="500"/>
              <a:buNone/>
              <a:defRPr sz="5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93" name="Google Shape;93;p19"/>
          <p:cNvSpPr txBox="1"/>
          <p:nvPr>
            <p:ph idx="12" type="sldNum"/>
          </p:nvPr>
        </p:nvSpPr>
        <p:spPr>
          <a:xfrm>
            <a:off x="7932420" y="483171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4" name="Shape 94"/>
        <p:cNvGrpSpPr/>
        <p:nvPr/>
      </p:nvGrpSpPr>
      <p:grpSpPr>
        <a:xfrm>
          <a:off x="0" y="0"/>
          <a:ext cx="0" cy="0"/>
          <a:chOff x="0" y="0"/>
          <a:chExt cx="0" cy="0"/>
        </a:xfrm>
      </p:grpSpPr>
      <p:sp>
        <p:nvSpPr>
          <p:cNvPr id="95" name="Google Shape;95;p20"/>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lnSpc>
                <a:spcPct val="100000"/>
              </a:lnSpc>
              <a:spcBef>
                <a:spcPts val="0"/>
              </a:spcBef>
              <a:spcAft>
                <a:spcPts val="0"/>
              </a:spcAft>
              <a:buClr>
                <a:schemeClr val="dk1"/>
              </a:buClr>
              <a:buSzPts val="1000"/>
              <a:buFont typeface="Calibri"/>
              <a:buNone/>
              <a:defRPr b="1" sz="1000"/>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96" name="Google Shape;96;p20"/>
          <p:cNvSpPr/>
          <p:nvPr>
            <p:ph idx="2" type="pic"/>
          </p:nvPr>
        </p:nvSpPr>
        <p:spPr>
          <a:xfrm>
            <a:off x="896144" y="306388"/>
            <a:ext cx="2743200" cy="2057400"/>
          </a:xfrm>
          <a:prstGeom prst="rect">
            <a:avLst/>
          </a:prstGeom>
          <a:noFill/>
          <a:ln>
            <a:noFill/>
          </a:ln>
        </p:spPr>
      </p:sp>
      <p:sp>
        <p:nvSpPr>
          <p:cNvPr id="97" name="Google Shape;97;p20"/>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lnSpc>
                <a:spcPct val="100000"/>
              </a:lnSpc>
              <a:spcBef>
                <a:spcPts val="100"/>
              </a:spcBef>
              <a:spcAft>
                <a:spcPts val="0"/>
              </a:spcAft>
              <a:buClr>
                <a:schemeClr val="dk1"/>
              </a:buClr>
              <a:buSzPts val="700"/>
              <a:buNone/>
              <a:defRPr sz="700"/>
            </a:lvl1pPr>
            <a:lvl2pPr indent="-228600" lvl="1" marL="914400" algn="l">
              <a:lnSpc>
                <a:spcPct val="100000"/>
              </a:lnSpc>
              <a:spcBef>
                <a:spcPts val="100"/>
              </a:spcBef>
              <a:spcAft>
                <a:spcPts val="0"/>
              </a:spcAft>
              <a:buClr>
                <a:schemeClr val="dk1"/>
              </a:buClr>
              <a:buSzPts val="600"/>
              <a:buNone/>
              <a:defRPr sz="600"/>
            </a:lvl2pPr>
            <a:lvl3pPr indent="-228600" lvl="2" marL="1371600" algn="l">
              <a:lnSpc>
                <a:spcPct val="100000"/>
              </a:lnSpc>
              <a:spcBef>
                <a:spcPts val="100"/>
              </a:spcBef>
              <a:spcAft>
                <a:spcPts val="0"/>
              </a:spcAft>
              <a:buClr>
                <a:schemeClr val="dk1"/>
              </a:buClr>
              <a:buSzPts val="500"/>
              <a:buNone/>
              <a:defRPr sz="500"/>
            </a:lvl3pPr>
            <a:lvl4pPr indent="-228600" lvl="3" marL="1828800" algn="l">
              <a:lnSpc>
                <a:spcPct val="100000"/>
              </a:lnSpc>
              <a:spcBef>
                <a:spcPts val="100"/>
              </a:spcBef>
              <a:spcAft>
                <a:spcPts val="0"/>
              </a:spcAft>
              <a:buClr>
                <a:schemeClr val="dk1"/>
              </a:buClr>
              <a:buSzPts val="500"/>
              <a:buNone/>
              <a:defRPr sz="500"/>
            </a:lvl4pPr>
            <a:lvl5pPr indent="-228600" lvl="4" marL="2286000" algn="l">
              <a:lnSpc>
                <a:spcPct val="100000"/>
              </a:lnSpc>
              <a:spcBef>
                <a:spcPts val="100"/>
              </a:spcBef>
              <a:spcAft>
                <a:spcPts val="0"/>
              </a:spcAft>
              <a:buClr>
                <a:schemeClr val="dk1"/>
              </a:buClr>
              <a:buSzPts val="500"/>
              <a:buNone/>
              <a:defRPr sz="500"/>
            </a:lvl5pPr>
            <a:lvl6pPr indent="-228600" lvl="5" marL="2743200" algn="l">
              <a:lnSpc>
                <a:spcPct val="100000"/>
              </a:lnSpc>
              <a:spcBef>
                <a:spcPts val="100"/>
              </a:spcBef>
              <a:spcAft>
                <a:spcPts val="0"/>
              </a:spcAft>
              <a:buClr>
                <a:schemeClr val="dk1"/>
              </a:buClr>
              <a:buSzPts val="500"/>
              <a:buNone/>
              <a:defRPr sz="500"/>
            </a:lvl6pPr>
            <a:lvl7pPr indent="-228600" lvl="6" marL="3200400" algn="l">
              <a:lnSpc>
                <a:spcPct val="100000"/>
              </a:lnSpc>
              <a:spcBef>
                <a:spcPts val="100"/>
              </a:spcBef>
              <a:spcAft>
                <a:spcPts val="0"/>
              </a:spcAft>
              <a:buClr>
                <a:schemeClr val="dk1"/>
              </a:buClr>
              <a:buSzPts val="500"/>
              <a:buNone/>
              <a:defRPr sz="500"/>
            </a:lvl7pPr>
            <a:lvl8pPr indent="-228600" lvl="7" marL="3657600" algn="l">
              <a:lnSpc>
                <a:spcPct val="100000"/>
              </a:lnSpc>
              <a:spcBef>
                <a:spcPts val="100"/>
              </a:spcBef>
              <a:spcAft>
                <a:spcPts val="0"/>
              </a:spcAft>
              <a:buClr>
                <a:schemeClr val="dk1"/>
              </a:buClr>
              <a:buSzPts val="500"/>
              <a:buNone/>
              <a:defRPr sz="500"/>
            </a:lvl8pPr>
            <a:lvl9pPr indent="-228600" lvl="8" marL="4114800" algn="l">
              <a:lnSpc>
                <a:spcPct val="100000"/>
              </a:lnSpc>
              <a:spcBef>
                <a:spcPts val="100"/>
              </a:spcBef>
              <a:spcAft>
                <a:spcPts val="0"/>
              </a:spcAft>
              <a:buClr>
                <a:schemeClr val="dk1"/>
              </a:buClr>
              <a:buSzPts val="500"/>
              <a:buNone/>
              <a:defRPr sz="500"/>
            </a:lvl9pPr>
          </a:lstStyle>
          <a:p/>
        </p:txBody>
      </p:sp>
      <p:sp>
        <p:nvSpPr>
          <p:cNvPr id="98" name="Google Shape;98;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99" name="Google Shape;99;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00" name="Google Shape;100;p20"/>
          <p:cNvSpPr txBox="1"/>
          <p:nvPr>
            <p:ph idx="12" type="sldNum"/>
          </p:nvPr>
        </p:nvSpPr>
        <p:spPr>
          <a:xfrm>
            <a:off x="7879080" y="483933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1" name="Shape 101"/>
        <p:cNvGrpSpPr/>
        <p:nvPr/>
      </p:nvGrpSpPr>
      <p:grpSpPr>
        <a:xfrm>
          <a:off x="0" y="0"/>
          <a:ext cx="0" cy="0"/>
          <a:chOff x="0" y="0"/>
          <a:chExt cx="0" cy="0"/>
        </a:xfrm>
      </p:grpSpPr>
      <p:sp>
        <p:nvSpPr>
          <p:cNvPr id="102" name="Google Shape;102;p21"/>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03" name="Google Shape;103;p21"/>
          <p:cNvSpPr txBox="1"/>
          <p:nvPr>
            <p:ph idx="1" type="body"/>
          </p:nvPr>
        </p:nvSpPr>
        <p:spPr>
          <a:xfrm rot="5400000">
            <a:off x="1154510" y="-125809"/>
            <a:ext cx="2262981" cy="4114800"/>
          </a:xfrm>
          <a:prstGeom prst="rect">
            <a:avLst/>
          </a:prstGeom>
          <a:noFill/>
          <a:ln>
            <a:noFill/>
          </a:ln>
        </p:spPr>
        <p:txBody>
          <a:bodyPr anchorCtr="0" anchor="t" bIns="22850" lIns="45725" spcFirstLastPara="1" rIns="45725" wrap="square" tIns="22850">
            <a:normAutofit/>
          </a:bodyPr>
          <a:lstStyle>
            <a:lvl1pPr indent="-285750" lvl="0" marL="457200" algn="l">
              <a:lnSpc>
                <a:spcPct val="100000"/>
              </a:lnSpc>
              <a:spcBef>
                <a:spcPts val="200"/>
              </a:spcBef>
              <a:spcAft>
                <a:spcPts val="0"/>
              </a:spcAft>
              <a:buClr>
                <a:schemeClr val="dk1"/>
              </a:buClr>
              <a:buSzPts val="900"/>
              <a:buChar char="•"/>
              <a:defRPr/>
            </a:lvl1pPr>
            <a:lvl2pPr indent="-285750" lvl="1" marL="914400" algn="l">
              <a:lnSpc>
                <a:spcPct val="100000"/>
              </a:lnSpc>
              <a:spcBef>
                <a:spcPts val="200"/>
              </a:spcBef>
              <a:spcAft>
                <a:spcPts val="0"/>
              </a:spcAft>
              <a:buClr>
                <a:schemeClr val="dk1"/>
              </a:buClr>
              <a:buSzPts val="900"/>
              <a:buChar char="–"/>
              <a:defRPr/>
            </a:lvl2pPr>
            <a:lvl3pPr indent="-285750" lvl="2" marL="1371600" algn="l">
              <a:lnSpc>
                <a:spcPct val="100000"/>
              </a:lnSpc>
              <a:spcBef>
                <a:spcPts val="200"/>
              </a:spcBef>
              <a:spcAft>
                <a:spcPts val="0"/>
              </a:spcAft>
              <a:buClr>
                <a:schemeClr val="dk1"/>
              </a:buClr>
              <a:buSzPts val="900"/>
              <a:buChar char="•"/>
              <a:defRPr/>
            </a:lvl3pPr>
            <a:lvl4pPr indent="-285750" lvl="3" marL="1828800" algn="l">
              <a:lnSpc>
                <a:spcPct val="100000"/>
              </a:lnSpc>
              <a:spcBef>
                <a:spcPts val="200"/>
              </a:spcBef>
              <a:spcAft>
                <a:spcPts val="0"/>
              </a:spcAft>
              <a:buClr>
                <a:schemeClr val="dk1"/>
              </a:buClr>
              <a:buSzPts val="900"/>
              <a:buChar char="–"/>
              <a:defRPr/>
            </a:lvl4pPr>
            <a:lvl5pPr indent="-285750" lvl="4" marL="2286000" algn="l">
              <a:lnSpc>
                <a:spcPct val="100000"/>
              </a:lnSpc>
              <a:spcBef>
                <a:spcPts val="200"/>
              </a:spcBef>
              <a:spcAft>
                <a:spcPts val="0"/>
              </a:spcAft>
              <a:buClr>
                <a:schemeClr val="dk1"/>
              </a:buClr>
              <a:buSzPts val="900"/>
              <a:buChar char="»"/>
              <a:defRPr/>
            </a:lvl5pPr>
            <a:lvl6pPr indent="-285750" lvl="5" marL="2743200" algn="l">
              <a:lnSpc>
                <a:spcPct val="100000"/>
              </a:lnSpc>
              <a:spcBef>
                <a:spcPts val="200"/>
              </a:spcBef>
              <a:spcAft>
                <a:spcPts val="0"/>
              </a:spcAft>
              <a:buClr>
                <a:schemeClr val="dk1"/>
              </a:buClr>
              <a:buSzPts val="900"/>
              <a:buChar char="•"/>
              <a:defRPr/>
            </a:lvl6pPr>
            <a:lvl7pPr indent="-285750" lvl="6" marL="3200400" algn="l">
              <a:lnSpc>
                <a:spcPct val="100000"/>
              </a:lnSpc>
              <a:spcBef>
                <a:spcPts val="200"/>
              </a:spcBef>
              <a:spcAft>
                <a:spcPts val="0"/>
              </a:spcAft>
              <a:buClr>
                <a:schemeClr val="dk1"/>
              </a:buClr>
              <a:buSzPts val="900"/>
              <a:buChar char="•"/>
              <a:defRPr/>
            </a:lvl7pPr>
            <a:lvl8pPr indent="-285750" lvl="7" marL="3657600" algn="l">
              <a:lnSpc>
                <a:spcPct val="100000"/>
              </a:lnSpc>
              <a:spcBef>
                <a:spcPts val="200"/>
              </a:spcBef>
              <a:spcAft>
                <a:spcPts val="0"/>
              </a:spcAft>
              <a:buClr>
                <a:schemeClr val="dk1"/>
              </a:buClr>
              <a:buSzPts val="900"/>
              <a:buChar char="•"/>
              <a:defRPr/>
            </a:lvl8pPr>
            <a:lvl9pPr indent="-285750" lvl="8" marL="4114800" algn="l">
              <a:lnSpc>
                <a:spcPct val="100000"/>
              </a:lnSpc>
              <a:spcBef>
                <a:spcPts val="200"/>
              </a:spcBef>
              <a:spcAft>
                <a:spcPts val="0"/>
              </a:spcAft>
              <a:buClr>
                <a:schemeClr val="dk1"/>
              </a:buClr>
              <a:buSzPts val="900"/>
              <a:buChar char="•"/>
              <a:defRPr/>
            </a:lvl9pPr>
          </a:lstStyle>
          <a:p/>
        </p:txBody>
      </p:sp>
      <p:sp>
        <p:nvSpPr>
          <p:cNvPr id="104" name="Google Shape;104;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05" name="Google Shape;105;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06" name="Google Shape;106;p21"/>
          <p:cNvSpPr txBox="1"/>
          <p:nvPr>
            <p:ph idx="12" type="sldNum"/>
          </p:nvPr>
        </p:nvSpPr>
        <p:spPr>
          <a:xfrm>
            <a:off x="7932420" y="485457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7" name="Shape 107"/>
        <p:cNvGrpSpPr/>
        <p:nvPr/>
      </p:nvGrpSpPr>
      <p:grpSpPr>
        <a:xfrm>
          <a:off x="0" y="0"/>
          <a:ext cx="0" cy="0"/>
          <a:chOff x="0" y="0"/>
          <a:chExt cx="0" cy="0"/>
        </a:xfrm>
      </p:grpSpPr>
      <p:sp>
        <p:nvSpPr>
          <p:cNvPr id="108" name="Google Shape;108;p22"/>
          <p:cNvSpPr txBox="1"/>
          <p:nvPr>
            <p:ph type="title"/>
          </p:nvPr>
        </p:nvSpPr>
        <p:spPr>
          <a:xfrm rot="5400000">
            <a:off x="2366169" y="1085851"/>
            <a:ext cx="2925763" cy="1028700"/>
          </a:xfrm>
          <a:prstGeom prst="rect">
            <a:avLst/>
          </a:prstGeom>
          <a:noFill/>
          <a:ln>
            <a:noFill/>
          </a:ln>
        </p:spPr>
        <p:txBody>
          <a:bodyPr anchorCtr="0" anchor="ctr" bIns="22850" lIns="45725" spcFirstLastPara="1" rIns="45725" wrap="square" tIns="22850">
            <a:normAutofit/>
          </a:bodyPr>
          <a:lstStyle>
            <a:lvl1pPr lvl="0" algn="ctr">
              <a:lnSpc>
                <a:spcPct val="100000"/>
              </a:lnSpc>
              <a:spcBef>
                <a:spcPts val="0"/>
              </a:spcBef>
              <a:spcAft>
                <a:spcPts val="0"/>
              </a:spcAft>
              <a:buClr>
                <a:schemeClr val="dk1"/>
              </a:buClr>
              <a:buSzPts val="9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09" name="Google Shape;109;p22"/>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lnSpc>
                <a:spcPct val="100000"/>
              </a:lnSpc>
              <a:spcBef>
                <a:spcPts val="200"/>
              </a:spcBef>
              <a:spcAft>
                <a:spcPts val="0"/>
              </a:spcAft>
              <a:buClr>
                <a:schemeClr val="dk1"/>
              </a:buClr>
              <a:buSzPts val="900"/>
              <a:buChar char="•"/>
              <a:defRPr/>
            </a:lvl1pPr>
            <a:lvl2pPr indent="-285750" lvl="1" marL="914400" algn="l">
              <a:lnSpc>
                <a:spcPct val="100000"/>
              </a:lnSpc>
              <a:spcBef>
                <a:spcPts val="200"/>
              </a:spcBef>
              <a:spcAft>
                <a:spcPts val="0"/>
              </a:spcAft>
              <a:buClr>
                <a:schemeClr val="dk1"/>
              </a:buClr>
              <a:buSzPts val="900"/>
              <a:buChar char="–"/>
              <a:defRPr/>
            </a:lvl2pPr>
            <a:lvl3pPr indent="-285750" lvl="2" marL="1371600" algn="l">
              <a:lnSpc>
                <a:spcPct val="100000"/>
              </a:lnSpc>
              <a:spcBef>
                <a:spcPts val="200"/>
              </a:spcBef>
              <a:spcAft>
                <a:spcPts val="0"/>
              </a:spcAft>
              <a:buClr>
                <a:schemeClr val="dk1"/>
              </a:buClr>
              <a:buSzPts val="900"/>
              <a:buChar char="•"/>
              <a:defRPr/>
            </a:lvl3pPr>
            <a:lvl4pPr indent="-285750" lvl="3" marL="1828800" algn="l">
              <a:lnSpc>
                <a:spcPct val="100000"/>
              </a:lnSpc>
              <a:spcBef>
                <a:spcPts val="200"/>
              </a:spcBef>
              <a:spcAft>
                <a:spcPts val="0"/>
              </a:spcAft>
              <a:buClr>
                <a:schemeClr val="dk1"/>
              </a:buClr>
              <a:buSzPts val="900"/>
              <a:buChar char="–"/>
              <a:defRPr/>
            </a:lvl4pPr>
            <a:lvl5pPr indent="-285750" lvl="4" marL="2286000" algn="l">
              <a:lnSpc>
                <a:spcPct val="100000"/>
              </a:lnSpc>
              <a:spcBef>
                <a:spcPts val="200"/>
              </a:spcBef>
              <a:spcAft>
                <a:spcPts val="0"/>
              </a:spcAft>
              <a:buClr>
                <a:schemeClr val="dk1"/>
              </a:buClr>
              <a:buSzPts val="900"/>
              <a:buChar char="»"/>
              <a:defRPr/>
            </a:lvl5pPr>
            <a:lvl6pPr indent="-285750" lvl="5" marL="2743200" algn="l">
              <a:lnSpc>
                <a:spcPct val="100000"/>
              </a:lnSpc>
              <a:spcBef>
                <a:spcPts val="200"/>
              </a:spcBef>
              <a:spcAft>
                <a:spcPts val="0"/>
              </a:spcAft>
              <a:buClr>
                <a:schemeClr val="dk1"/>
              </a:buClr>
              <a:buSzPts val="900"/>
              <a:buChar char="•"/>
              <a:defRPr/>
            </a:lvl6pPr>
            <a:lvl7pPr indent="-285750" lvl="6" marL="3200400" algn="l">
              <a:lnSpc>
                <a:spcPct val="100000"/>
              </a:lnSpc>
              <a:spcBef>
                <a:spcPts val="200"/>
              </a:spcBef>
              <a:spcAft>
                <a:spcPts val="0"/>
              </a:spcAft>
              <a:buClr>
                <a:schemeClr val="dk1"/>
              </a:buClr>
              <a:buSzPts val="900"/>
              <a:buChar char="•"/>
              <a:defRPr/>
            </a:lvl7pPr>
            <a:lvl8pPr indent="-285750" lvl="7" marL="3657600" algn="l">
              <a:lnSpc>
                <a:spcPct val="100000"/>
              </a:lnSpc>
              <a:spcBef>
                <a:spcPts val="200"/>
              </a:spcBef>
              <a:spcAft>
                <a:spcPts val="0"/>
              </a:spcAft>
              <a:buClr>
                <a:schemeClr val="dk1"/>
              </a:buClr>
              <a:buSzPts val="900"/>
              <a:buChar char="•"/>
              <a:defRPr/>
            </a:lvl8pPr>
            <a:lvl9pPr indent="-285750" lvl="8" marL="4114800" algn="l">
              <a:lnSpc>
                <a:spcPct val="100000"/>
              </a:lnSpc>
              <a:spcBef>
                <a:spcPts val="200"/>
              </a:spcBef>
              <a:spcAft>
                <a:spcPts val="0"/>
              </a:spcAft>
              <a:buClr>
                <a:schemeClr val="dk1"/>
              </a:buClr>
              <a:buSzPts val="900"/>
              <a:buChar char="•"/>
              <a:defRPr/>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lnSpc>
                <a:spcPct val="100000"/>
              </a:lnSpc>
              <a:spcBef>
                <a:spcPts val="0"/>
              </a:spcBef>
              <a:spcAft>
                <a:spcPts val="0"/>
              </a:spcAft>
              <a:buSzPts val="700"/>
              <a:buNone/>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p:txBody>
      </p:sp>
      <p:sp>
        <p:nvSpPr>
          <p:cNvPr id="112" name="Google Shape;112;p22"/>
          <p:cNvSpPr txBox="1"/>
          <p:nvPr>
            <p:ph idx="12" type="sldNum"/>
          </p:nvPr>
        </p:nvSpPr>
        <p:spPr>
          <a:xfrm>
            <a:off x="7886700" y="4839335"/>
            <a:ext cx="1066800" cy="182563"/>
          </a:xfrm>
          <a:prstGeom prst="rect">
            <a:avLst/>
          </a:prstGeom>
          <a:noFill/>
          <a:ln>
            <a:noFill/>
          </a:ln>
        </p:spPr>
        <p:txBody>
          <a:bodyPr anchorCtr="0" anchor="ctr" bIns="22850" lIns="45725" spcFirstLastPara="1" rIns="45725" wrap="square" tIns="22850">
            <a:noAutofit/>
          </a:bodyPr>
          <a:lstStyle>
            <a:lvl1pPr indent="0" lvl="0"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lnSpc>
                <a:spcPct val="100000"/>
              </a:lnSpc>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700"/>
              <a:buFont typeface="Arial"/>
              <a:buNone/>
              <a:defRPr b="0" i="0" sz="9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lnSpc>
                <a:spcPct val="100000"/>
              </a:lnSpc>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lnSpc>
                <a:spcPct val="100000"/>
              </a:lnSpc>
              <a:spcBef>
                <a:spcPts val="0"/>
              </a:spcBef>
              <a:spcAft>
                <a:spcPts val="0"/>
              </a:spcAft>
              <a:buClr>
                <a:srgbClr val="000000"/>
              </a:buClr>
              <a:buSzPts val="700"/>
              <a:buFont typeface="Arial"/>
              <a:buNone/>
              <a:defRPr b="0" i="0" sz="6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lnSpc>
                <a:spcPct val="100000"/>
              </a:lnSpc>
              <a:spcBef>
                <a:spcPts val="0"/>
              </a:spcBef>
              <a:spcAft>
                <a:spcPts val="0"/>
              </a:spcAft>
              <a:buClr>
                <a:srgbClr val="000000"/>
              </a:buClr>
              <a:buSzPts val="700"/>
              <a:buFont typeface="Arial"/>
              <a:buNone/>
              <a:defRPr b="0" i="0" sz="6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700"/>
              <a:buFont typeface="Arial"/>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7947660" y="4763135"/>
            <a:ext cx="1066800" cy="182563"/>
          </a:xfrm>
          <a:prstGeom prst="rect">
            <a:avLst/>
          </a:prstGeom>
          <a:noFill/>
          <a:ln>
            <a:noFill/>
          </a:ln>
        </p:spPr>
        <p:txBody>
          <a:bodyPr anchorCtr="0" anchor="ctr" bIns="22850" lIns="45725" spcFirstLastPara="1" rIns="45725" wrap="square" tIns="22850">
            <a:noAutofit/>
          </a:bodyPr>
          <a:lstStyle>
            <a:lvl1pPr indent="0" lvl="0" marL="0" marR="0" rtl="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2000"/>
              <a:buFont typeface="Arial"/>
              <a:buNone/>
              <a:defRPr b="1" i="0" sz="20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s://eclassmate.com.bd/" TargetMode="External"/><Relationship Id="rId4" Type="http://schemas.openxmlformats.org/officeDocument/2006/relationships/hyperlink" Target="https://wistraining.medium.com/what-is-industrial-training-7c2aecab978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nvSpPr>
        <p:spPr>
          <a:xfrm>
            <a:off x="727550" y="1536900"/>
            <a:ext cx="47505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200">
                <a:latin typeface="Times New Roman"/>
                <a:ea typeface="Times New Roman"/>
                <a:cs typeface="Times New Roman"/>
                <a:sym typeface="Times New Roman"/>
              </a:rPr>
              <a:t>A Practical Journey of Software Engineer in MERN Stack Development</a:t>
            </a:r>
            <a:endParaRPr b="1" sz="3200">
              <a:latin typeface="Times New Roman"/>
              <a:ea typeface="Times New Roman"/>
              <a:cs typeface="Times New Roman"/>
              <a:sym typeface="Times New Roman"/>
            </a:endParaRPr>
          </a:p>
        </p:txBody>
      </p:sp>
      <p:grpSp>
        <p:nvGrpSpPr>
          <p:cNvPr id="118" name="Google Shape;118;p23"/>
          <p:cNvGrpSpPr/>
          <p:nvPr/>
        </p:nvGrpSpPr>
        <p:grpSpPr>
          <a:xfrm>
            <a:off x="727545" y="684440"/>
            <a:ext cx="4610009" cy="3774620"/>
            <a:chOff x="727545" y="684440"/>
            <a:chExt cx="4610009" cy="3774620"/>
          </a:xfrm>
        </p:grpSpPr>
        <p:sp>
          <p:nvSpPr>
            <p:cNvPr id="119" name="Google Shape;119;p23"/>
            <p:cNvSpPr/>
            <p:nvPr/>
          </p:nvSpPr>
          <p:spPr>
            <a:xfrm>
              <a:off x="4939095" y="4099315"/>
              <a:ext cx="398459" cy="359745"/>
            </a:xfrm>
            <a:custGeom>
              <a:rect b="b" l="l" r="r" t="t"/>
              <a:pathLst>
                <a:path extrusionOk="0" h="208548" w="230991">
                  <a:moveTo>
                    <a:pt x="115496" y="0"/>
                  </a:moveTo>
                  <a:cubicBezTo>
                    <a:pt x="93109" y="0"/>
                    <a:pt x="70722" y="26752"/>
                    <a:pt x="101619" y="80256"/>
                  </a:cubicBezTo>
                  <a:cubicBezTo>
                    <a:pt x="83700" y="49226"/>
                    <a:pt x="64618" y="38211"/>
                    <a:pt x="49565" y="38211"/>
                  </a:cubicBezTo>
                  <a:cubicBezTo>
                    <a:pt x="12708" y="38211"/>
                    <a:pt x="13" y="104256"/>
                    <a:pt x="87742" y="104256"/>
                  </a:cubicBezTo>
                  <a:cubicBezTo>
                    <a:pt x="1" y="104256"/>
                    <a:pt x="12740" y="170335"/>
                    <a:pt x="49605" y="170335"/>
                  </a:cubicBezTo>
                  <a:cubicBezTo>
                    <a:pt x="64644" y="170335"/>
                    <a:pt x="83698" y="159339"/>
                    <a:pt x="101584" y="128374"/>
                  </a:cubicBezTo>
                  <a:lnTo>
                    <a:pt x="101584" y="128374"/>
                  </a:lnTo>
                  <a:cubicBezTo>
                    <a:pt x="70739" y="181823"/>
                    <a:pt x="93117" y="208548"/>
                    <a:pt x="115496" y="208548"/>
                  </a:cubicBezTo>
                  <a:cubicBezTo>
                    <a:pt x="137882" y="208548"/>
                    <a:pt x="160269" y="181804"/>
                    <a:pt x="129374" y="128315"/>
                  </a:cubicBezTo>
                  <a:lnTo>
                    <a:pt x="129374" y="128315"/>
                  </a:lnTo>
                  <a:cubicBezTo>
                    <a:pt x="147286" y="159325"/>
                    <a:pt x="166361" y="170335"/>
                    <a:pt x="181411" y="170335"/>
                  </a:cubicBezTo>
                  <a:cubicBezTo>
                    <a:pt x="218280" y="170335"/>
                    <a:pt x="230991" y="104256"/>
                    <a:pt x="143250" y="104256"/>
                  </a:cubicBezTo>
                  <a:lnTo>
                    <a:pt x="143250" y="104256"/>
                  </a:lnTo>
                  <a:cubicBezTo>
                    <a:pt x="230977" y="104256"/>
                    <a:pt x="218284" y="38198"/>
                    <a:pt x="181428" y="38198"/>
                  </a:cubicBezTo>
                  <a:cubicBezTo>
                    <a:pt x="166375" y="38198"/>
                    <a:pt x="147292" y="49217"/>
                    <a:pt x="129373" y="80256"/>
                  </a:cubicBezTo>
                  <a:cubicBezTo>
                    <a:pt x="160269" y="26752"/>
                    <a:pt x="137882" y="0"/>
                    <a:pt x="115496" y="0"/>
                  </a:cubicBezTo>
                  <a:close/>
                </a:path>
              </a:pathLst>
            </a:custGeom>
            <a:solidFill>
              <a:srgbClr val="0805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3"/>
            <p:cNvSpPr/>
            <p:nvPr/>
          </p:nvSpPr>
          <p:spPr>
            <a:xfrm>
              <a:off x="727545" y="684440"/>
              <a:ext cx="398459" cy="359745"/>
            </a:xfrm>
            <a:custGeom>
              <a:rect b="b" l="l" r="r" t="t"/>
              <a:pathLst>
                <a:path extrusionOk="0" h="208548" w="230991">
                  <a:moveTo>
                    <a:pt x="115496" y="0"/>
                  </a:moveTo>
                  <a:cubicBezTo>
                    <a:pt x="93109" y="0"/>
                    <a:pt x="70722" y="26752"/>
                    <a:pt x="101619" y="80256"/>
                  </a:cubicBezTo>
                  <a:cubicBezTo>
                    <a:pt x="83700" y="49226"/>
                    <a:pt x="64618" y="38211"/>
                    <a:pt x="49565" y="38211"/>
                  </a:cubicBezTo>
                  <a:cubicBezTo>
                    <a:pt x="12708" y="38211"/>
                    <a:pt x="13" y="104256"/>
                    <a:pt x="87742" y="104256"/>
                  </a:cubicBezTo>
                  <a:cubicBezTo>
                    <a:pt x="1" y="104256"/>
                    <a:pt x="12740" y="170335"/>
                    <a:pt x="49605" y="170335"/>
                  </a:cubicBezTo>
                  <a:cubicBezTo>
                    <a:pt x="64644" y="170335"/>
                    <a:pt x="83698" y="159339"/>
                    <a:pt x="101584" y="128374"/>
                  </a:cubicBezTo>
                  <a:lnTo>
                    <a:pt x="101584" y="128374"/>
                  </a:lnTo>
                  <a:cubicBezTo>
                    <a:pt x="70739" y="181823"/>
                    <a:pt x="93117" y="208548"/>
                    <a:pt x="115496" y="208548"/>
                  </a:cubicBezTo>
                  <a:cubicBezTo>
                    <a:pt x="137882" y="208548"/>
                    <a:pt x="160269" y="181804"/>
                    <a:pt x="129374" y="128315"/>
                  </a:cubicBezTo>
                  <a:lnTo>
                    <a:pt x="129374" y="128315"/>
                  </a:lnTo>
                  <a:cubicBezTo>
                    <a:pt x="147286" y="159325"/>
                    <a:pt x="166361" y="170335"/>
                    <a:pt x="181411" y="170335"/>
                  </a:cubicBezTo>
                  <a:cubicBezTo>
                    <a:pt x="218280" y="170335"/>
                    <a:pt x="230991" y="104256"/>
                    <a:pt x="143250" y="104256"/>
                  </a:cubicBezTo>
                  <a:lnTo>
                    <a:pt x="143250" y="104256"/>
                  </a:lnTo>
                  <a:cubicBezTo>
                    <a:pt x="230977" y="104256"/>
                    <a:pt x="218284" y="38198"/>
                    <a:pt x="181428" y="38198"/>
                  </a:cubicBezTo>
                  <a:cubicBezTo>
                    <a:pt x="166375" y="38198"/>
                    <a:pt x="147292" y="49217"/>
                    <a:pt x="129373" y="80256"/>
                  </a:cubicBezTo>
                  <a:cubicBezTo>
                    <a:pt x="160269" y="26752"/>
                    <a:pt x="137882" y="0"/>
                    <a:pt x="115496" y="0"/>
                  </a:cubicBezTo>
                  <a:close/>
                </a:path>
              </a:pathLst>
            </a:custGeom>
            <a:solidFill>
              <a:srgbClr val="0805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1" name="Google Shape;121;p23"/>
          <p:cNvPicPr preferRelativeResize="0"/>
          <p:nvPr/>
        </p:nvPicPr>
        <p:blipFill>
          <a:blip r:embed="rId3">
            <a:alphaModFix/>
          </a:blip>
          <a:stretch>
            <a:fillRect/>
          </a:stretch>
        </p:blipFill>
        <p:spPr>
          <a:xfrm>
            <a:off x="5814500" y="769650"/>
            <a:ext cx="2767200" cy="3689400"/>
          </a:xfrm>
          <a:prstGeom prst="roundRect">
            <a:avLst>
              <a:gd fmla="val 16667" name="adj"/>
            </a:avLst>
          </a:prstGeom>
          <a:noFill/>
          <a:ln>
            <a:noFill/>
          </a:ln>
        </p:spPr>
      </p:pic>
      <p:sp>
        <p:nvSpPr>
          <p:cNvPr id="122" name="Google Shape;122;p23"/>
          <p:cNvSpPr txBox="1"/>
          <p:nvPr/>
        </p:nvSpPr>
        <p:spPr>
          <a:xfrm>
            <a:off x="96400" y="4723575"/>
            <a:ext cx="1862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Date: </a:t>
            </a:r>
            <a:r>
              <a:rPr lang="en-GB" sz="1800">
                <a:solidFill>
                  <a:schemeClr val="dk1"/>
                </a:solidFill>
                <a:latin typeface="Times New Roman"/>
                <a:ea typeface="Times New Roman"/>
                <a:cs typeface="Times New Roman"/>
                <a:sym typeface="Times New Roman"/>
              </a:rPr>
              <a:t>29</a:t>
            </a:r>
            <a:r>
              <a:rPr b="0" i="0" lang="en-GB" sz="1800" u="none" cap="none" strike="noStrike">
                <a:solidFill>
                  <a:schemeClr val="dk1"/>
                </a:solidFill>
                <a:latin typeface="Times New Roman"/>
                <a:ea typeface="Times New Roman"/>
                <a:cs typeface="Times New Roman"/>
                <a:sym typeface="Times New Roman"/>
              </a:rPr>
              <a:t>-0</a:t>
            </a:r>
            <a:r>
              <a:rPr lang="en-GB" sz="1800">
                <a:solidFill>
                  <a:schemeClr val="dk1"/>
                </a:solidFill>
                <a:latin typeface="Times New Roman"/>
                <a:ea typeface="Times New Roman"/>
                <a:cs typeface="Times New Roman"/>
                <a:sym typeface="Times New Roman"/>
              </a:rPr>
              <a:t>8</a:t>
            </a:r>
            <a:r>
              <a:rPr b="0" i="0" lang="en-GB" sz="1800" u="none" cap="none" strike="noStrike">
                <a:solidFill>
                  <a:schemeClr val="dk1"/>
                </a:solidFill>
                <a:latin typeface="Times New Roman"/>
                <a:ea typeface="Times New Roman"/>
                <a:cs typeface="Times New Roman"/>
                <a:sym typeface="Times New Roman"/>
              </a:rPr>
              <a:t>-2024</a:t>
            </a:r>
            <a:endParaRPr>
              <a:solidFill>
                <a:schemeClr val="dk1"/>
              </a:solidFill>
            </a:endParaRPr>
          </a:p>
        </p:txBody>
      </p:sp>
      <p:sp>
        <p:nvSpPr>
          <p:cNvPr id="123" name="Google Shape;123;p23"/>
          <p:cNvSpPr txBox="1"/>
          <p:nvPr/>
        </p:nvSpPr>
        <p:spPr>
          <a:xfrm>
            <a:off x="7993200" y="4723575"/>
            <a:ext cx="115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GB" sz="1800" u="none" cap="none" strike="noStrike">
                <a:solidFill>
                  <a:schemeClr val="dk1"/>
                </a:solidFill>
                <a:latin typeface="Calibri"/>
                <a:ea typeface="Calibri"/>
                <a:cs typeface="Calibri"/>
                <a:sym typeface="Calibri"/>
              </a:rPr>
              <a:t>Page | 01</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4" name="Shape 284"/>
        <p:cNvGrpSpPr/>
        <p:nvPr/>
      </p:nvGrpSpPr>
      <p:grpSpPr>
        <a:xfrm>
          <a:off x="0" y="0"/>
          <a:ext cx="0" cy="0"/>
          <a:chOff x="0" y="0"/>
          <a:chExt cx="0" cy="0"/>
        </a:xfrm>
      </p:grpSpPr>
      <p:pic>
        <p:nvPicPr>
          <p:cNvPr descr="The Dynamic Workplace Technology Assessment | JLLT" id="285" name="Google Shape;285;p32"/>
          <p:cNvPicPr preferRelativeResize="0"/>
          <p:nvPr/>
        </p:nvPicPr>
        <p:blipFill rotWithShape="1">
          <a:blip r:embed="rId3">
            <a:alphaModFix/>
          </a:blip>
          <a:srcRect b="0" l="0" r="0" t="0"/>
          <a:stretch/>
        </p:blipFill>
        <p:spPr>
          <a:xfrm>
            <a:off x="6254017" y="1140859"/>
            <a:ext cx="2714722" cy="2326241"/>
          </a:xfrm>
          <a:prstGeom prst="rect">
            <a:avLst/>
          </a:prstGeom>
          <a:noFill/>
          <a:ln>
            <a:noFill/>
          </a:ln>
        </p:spPr>
      </p:pic>
      <p:sp>
        <p:nvSpPr>
          <p:cNvPr id="286" name="Google Shape;286;p32"/>
          <p:cNvSpPr txBox="1"/>
          <p:nvPr/>
        </p:nvSpPr>
        <p:spPr>
          <a:xfrm>
            <a:off x="7935873" y="427326"/>
            <a:ext cx="285750" cy="332784"/>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0" i="0" lang="en-GB" sz="2100" u="none" cap="none" strike="noStrike">
                <a:solidFill>
                  <a:srgbClr val="FFFFFF"/>
                </a:solidFill>
                <a:latin typeface="Times New Roman"/>
                <a:ea typeface="Times New Roman"/>
                <a:cs typeface="Times New Roman"/>
                <a:sym typeface="Times New Roman"/>
              </a:rPr>
              <a:t>16</a:t>
            </a:r>
            <a:endParaRPr b="0" i="0" sz="2100" u="none" cap="none" strike="noStrike">
              <a:solidFill>
                <a:srgbClr val="000000"/>
              </a:solidFill>
              <a:latin typeface="Times New Roman"/>
              <a:ea typeface="Times New Roman"/>
              <a:cs typeface="Times New Roman"/>
              <a:sym typeface="Times New Roman"/>
            </a:endParaRPr>
          </a:p>
        </p:txBody>
      </p:sp>
      <p:sp>
        <p:nvSpPr>
          <p:cNvPr id="287" name="Google Shape;287;p32"/>
          <p:cNvSpPr txBox="1"/>
          <p:nvPr>
            <p:ph type="title"/>
          </p:nvPr>
        </p:nvSpPr>
        <p:spPr>
          <a:xfrm>
            <a:off x="751394" y="321615"/>
            <a:ext cx="1849279" cy="391774"/>
          </a:xfrm>
          <a:prstGeom prst="rect">
            <a:avLst/>
          </a:prstGeom>
          <a:noFill/>
          <a:ln>
            <a:noFill/>
          </a:ln>
        </p:spPr>
        <p:txBody>
          <a:bodyPr anchorCtr="0" anchor="ctr" bIns="0" lIns="0" spcFirstLastPara="1" rIns="0" wrap="square" tIns="9525">
            <a:spAutoFit/>
          </a:bodyPr>
          <a:lstStyle/>
          <a:p>
            <a:pPr indent="0" lvl="0" marL="12700" rtl="0" algn="ctr">
              <a:lnSpc>
                <a:spcPct val="100000"/>
              </a:lnSpc>
              <a:spcBef>
                <a:spcPts val="100"/>
              </a:spcBef>
              <a:spcAft>
                <a:spcPts val="0"/>
              </a:spcAft>
              <a:buSzPts val="900"/>
              <a:buNone/>
            </a:pPr>
            <a:r>
              <a:rPr lang="en-GB" sz="2400">
                <a:solidFill>
                  <a:schemeClr val="lt1"/>
                </a:solidFill>
              </a:rPr>
              <a:t>Gantt Chart</a:t>
            </a:r>
            <a:endParaRPr sz="2400">
              <a:solidFill>
                <a:schemeClr val="lt1"/>
              </a:solidFill>
            </a:endParaRPr>
          </a:p>
        </p:txBody>
      </p:sp>
      <p:sp>
        <p:nvSpPr>
          <p:cNvPr id="288" name="Google Shape;288;p32"/>
          <p:cNvSpPr txBox="1"/>
          <p:nvPr/>
        </p:nvSpPr>
        <p:spPr>
          <a:xfrm>
            <a:off x="888267" y="1140859"/>
            <a:ext cx="5683200" cy="2416500"/>
          </a:xfrm>
          <a:prstGeom prst="rect">
            <a:avLst/>
          </a:prstGeom>
          <a:noFill/>
          <a:ln>
            <a:noFill/>
          </a:ln>
        </p:spPr>
        <p:txBody>
          <a:bodyPr anchorCtr="0" anchor="t" bIns="22850" lIns="45725" spcFirstLastPara="1" rIns="45725" wrap="square" tIns="22850">
            <a:spAutoFit/>
          </a:bodyPr>
          <a:lstStyle/>
          <a:p>
            <a:pPr indent="-228600" lvl="0" marL="228600" marR="0" rtl="0" algn="l">
              <a:lnSpc>
                <a:spcPct val="200000"/>
              </a:lnSpc>
              <a:spcBef>
                <a:spcPts val="0"/>
              </a:spcBef>
              <a:spcAft>
                <a:spcPts val="0"/>
              </a:spcAft>
              <a:buClr>
                <a:srgbClr val="000000"/>
              </a:buClr>
              <a:buSzPts val="1400"/>
              <a:buFont typeface="Times New Roman"/>
              <a:buChar char="✔"/>
            </a:pPr>
            <a:r>
              <a:rPr i="0" lang="en-GB" sz="1400" u="none" cap="none" strike="noStrike">
                <a:solidFill>
                  <a:srgbClr val="000000"/>
                </a:solidFill>
                <a:latin typeface="Times New Roman"/>
                <a:ea typeface="Times New Roman"/>
                <a:cs typeface="Times New Roman"/>
                <a:sym typeface="Times New Roman"/>
              </a:rPr>
              <a:t>Learnt new technology such as React js, Redux, Git and Firebase.</a:t>
            </a:r>
            <a:endParaRPr sz="700">
              <a:latin typeface="Times New Roman"/>
              <a:ea typeface="Times New Roman"/>
              <a:cs typeface="Times New Roman"/>
              <a:sym typeface="Times New Roman"/>
            </a:endParaRPr>
          </a:p>
          <a:p>
            <a:pPr indent="-228600" lvl="0" marL="228600" marR="0" rtl="0" algn="l">
              <a:lnSpc>
                <a:spcPct val="200000"/>
              </a:lnSpc>
              <a:spcBef>
                <a:spcPts val="0"/>
              </a:spcBef>
              <a:spcAft>
                <a:spcPts val="0"/>
              </a:spcAft>
              <a:buClr>
                <a:srgbClr val="000000"/>
              </a:buClr>
              <a:buSzPts val="1400"/>
              <a:buFont typeface="Times New Roman"/>
              <a:buChar char="✔"/>
            </a:pPr>
            <a:r>
              <a:rPr i="0" lang="en-GB" sz="1400" u="none" cap="none" strike="noStrike">
                <a:solidFill>
                  <a:srgbClr val="000000"/>
                </a:solidFill>
                <a:latin typeface="Times New Roman"/>
                <a:ea typeface="Times New Roman"/>
                <a:cs typeface="Times New Roman"/>
                <a:sym typeface="Times New Roman"/>
              </a:rPr>
              <a:t>Overcome setbacks and learn from failures during the learning process.</a:t>
            </a:r>
            <a:endParaRPr sz="700">
              <a:latin typeface="Times New Roman"/>
              <a:ea typeface="Times New Roman"/>
              <a:cs typeface="Times New Roman"/>
              <a:sym typeface="Times New Roman"/>
            </a:endParaRPr>
          </a:p>
          <a:p>
            <a:pPr indent="-228600" lvl="0" marL="228600" marR="0" rtl="0" algn="l">
              <a:lnSpc>
                <a:spcPct val="200000"/>
              </a:lnSpc>
              <a:spcBef>
                <a:spcPts val="0"/>
              </a:spcBef>
              <a:spcAft>
                <a:spcPts val="0"/>
              </a:spcAft>
              <a:buClr>
                <a:srgbClr val="000000"/>
              </a:buClr>
              <a:buSzPts val="1400"/>
              <a:buFont typeface="Times New Roman"/>
              <a:buChar char="✔"/>
            </a:pPr>
            <a:r>
              <a:rPr i="0" lang="en-GB" sz="1400" u="none" cap="none" strike="noStrike">
                <a:solidFill>
                  <a:srgbClr val="000000"/>
                </a:solidFill>
                <a:latin typeface="Times New Roman"/>
                <a:ea typeface="Times New Roman"/>
                <a:cs typeface="Times New Roman"/>
                <a:sym typeface="Times New Roman"/>
              </a:rPr>
              <a:t>Foster transparent collaboration within the team.</a:t>
            </a:r>
            <a:endParaRPr sz="700">
              <a:latin typeface="Times New Roman"/>
              <a:ea typeface="Times New Roman"/>
              <a:cs typeface="Times New Roman"/>
              <a:sym typeface="Times New Roman"/>
            </a:endParaRPr>
          </a:p>
          <a:p>
            <a:pPr indent="-228600" lvl="0" marL="228600" marR="0" rtl="0" algn="l">
              <a:lnSpc>
                <a:spcPct val="200000"/>
              </a:lnSpc>
              <a:spcBef>
                <a:spcPts val="0"/>
              </a:spcBef>
              <a:spcAft>
                <a:spcPts val="0"/>
              </a:spcAft>
              <a:buClr>
                <a:srgbClr val="000000"/>
              </a:buClr>
              <a:buSzPts val="1400"/>
              <a:buFont typeface="Times New Roman"/>
              <a:buChar char="✔"/>
            </a:pPr>
            <a:r>
              <a:rPr i="0" lang="en-GB" sz="1400" u="none" cap="none" strike="noStrike">
                <a:solidFill>
                  <a:srgbClr val="000000"/>
                </a:solidFill>
                <a:latin typeface="Times New Roman"/>
                <a:ea typeface="Times New Roman"/>
                <a:cs typeface="Times New Roman"/>
                <a:sym typeface="Times New Roman"/>
              </a:rPr>
              <a:t>Find solutions when faced with coding obstacles.</a:t>
            </a:r>
            <a:endParaRPr sz="700">
              <a:latin typeface="Times New Roman"/>
              <a:ea typeface="Times New Roman"/>
              <a:cs typeface="Times New Roman"/>
              <a:sym typeface="Times New Roman"/>
            </a:endParaRPr>
          </a:p>
          <a:p>
            <a:pPr indent="-228600" lvl="0" marL="228600" marR="0" rtl="0" algn="l">
              <a:lnSpc>
                <a:spcPct val="200000"/>
              </a:lnSpc>
              <a:spcBef>
                <a:spcPts val="0"/>
              </a:spcBef>
              <a:spcAft>
                <a:spcPts val="0"/>
              </a:spcAft>
              <a:buClr>
                <a:srgbClr val="000000"/>
              </a:buClr>
              <a:buSzPts val="1400"/>
              <a:buFont typeface="Times New Roman"/>
              <a:buChar char="✔"/>
            </a:pPr>
            <a:r>
              <a:rPr i="0" lang="en-GB" sz="1400" u="none" cap="none" strike="noStrike">
                <a:solidFill>
                  <a:srgbClr val="000000"/>
                </a:solidFill>
                <a:latin typeface="Times New Roman"/>
                <a:ea typeface="Times New Roman"/>
                <a:cs typeface="Times New Roman"/>
                <a:sym typeface="Times New Roman"/>
              </a:rPr>
              <a:t>Embrace feedback to enhance coding skills and professional growth.</a:t>
            </a:r>
            <a:endParaRPr sz="700">
              <a:latin typeface="Times New Roman"/>
              <a:ea typeface="Times New Roman"/>
              <a:cs typeface="Times New Roman"/>
              <a:sym typeface="Times New Roman"/>
            </a:endParaRPr>
          </a:p>
          <a:p>
            <a:pPr indent="-228600" lvl="0" marL="228600" marR="0" rtl="0" algn="l">
              <a:lnSpc>
                <a:spcPct val="200000"/>
              </a:lnSpc>
              <a:spcBef>
                <a:spcPts val="0"/>
              </a:spcBef>
              <a:spcAft>
                <a:spcPts val="0"/>
              </a:spcAft>
              <a:buClr>
                <a:srgbClr val="000000"/>
              </a:buClr>
              <a:buSzPts val="1400"/>
              <a:buFont typeface="Times New Roman"/>
              <a:buChar char="✔"/>
            </a:pPr>
            <a:r>
              <a:rPr i="0" lang="en-GB" sz="1400" u="none" cap="none" strike="noStrike">
                <a:solidFill>
                  <a:srgbClr val="000000"/>
                </a:solidFill>
                <a:latin typeface="Times New Roman"/>
                <a:ea typeface="Times New Roman"/>
                <a:cs typeface="Times New Roman"/>
                <a:sym typeface="Times New Roman"/>
              </a:rPr>
              <a:t>Tackle coding challenges creatively and systematically.</a:t>
            </a:r>
            <a:endParaRPr sz="700">
              <a:latin typeface="Times New Roman"/>
              <a:ea typeface="Times New Roman"/>
              <a:cs typeface="Times New Roman"/>
              <a:sym typeface="Times New Roman"/>
            </a:endParaRPr>
          </a:p>
        </p:txBody>
      </p:sp>
      <p:sp>
        <p:nvSpPr>
          <p:cNvPr id="289" name="Google Shape;289;p32"/>
          <p:cNvSpPr txBox="1"/>
          <p:nvPr/>
        </p:nvSpPr>
        <p:spPr>
          <a:xfrm>
            <a:off x="96400" y="4723575"/>
            <a:ext cx="1862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Date: </a:t>
            </a:r>
            <a:r>
              <a:rPr lang="en-GB" sz="1800">
                <a:solidFill>
                  <a:schemeClr val="dk1"/>
                </a:solidFill>
                <a:latin typeface="Times New Roman"/>
                <a:ea typeface="Times New Roman"/>
                <a:cs typeface="Times New Roman"/>
                <a:sym typeface="Times New Roman"/>
              </a:rPr>
              <a:t>29</a:t>
            </a:r>
            <a:r>
              <a:rPr b="0" i="0" lang="en-GB" sz="1800" u="none" cap="none" strike="noStrike">
                <a:solidFill>
                  <a:schemeClr val="dk1"/>
                </a:solidFill>
                <a:latin typeface="Times New Roman"/>
                <a:ea typeface="Times New Roman"/>
                <a:cs typeface="Times New Roman"/>
                <a:sym typeface="Times New Roman"/>
              </a:rPr>
              <a:t>-0</a:t>
            </a:r>
            <a:r>
              <a:rPr lang="en-GB" sz="1800">
                <a:solidFill>
                  <a:schemeClr val="dk1"/>
                </a:solidFill>
                <a:latin typeface="Times New Roman"/>
                <a:ea typeface="Times New Roman"/>
                <a:cs typeface="Times New Roman"/>
                <a:sym typeface="Times New Roman"/>
              </a:rPr>
              <a:t>8</a:t>
            </a:r>
            <a:r>
              <a:rPr b="0" i="0" lang="en-GB" sz="1800" u="none" cap="none" strike="noStrike">
                <a:solidFill>
                  <a:schemeClr val="dk1"/>
                </a:solidFill>
                <a:latin typeface="Times New Roman"/>
                <a:ea typeface="Times New Roman"/>
                <a:cs typeface="Times New Roman"/>
                <a:sym typeface="Times New Roman"/>
              </a:rPr>
              <a:t>-2024</a:t>
            </a:r>
            <a:endParaRPr>
              <a:solidFill>
                <a:schemeClr val="dk1"/>
              </a:solidFill>
            </a:endParaRPr>
          </a:p>
        </p:txBody>
      </p:sp>
      <p:sp>
        <p:nvSpPr>
          <p:cNvPr id="290" name="Google Shape;290;p32"/>
          <p:cNvSpPr txBox="1"/>
          <p:nvPr/>
        </p:nvSpPr>
        <p:spPr>
          <a:xfrm>
            <a:off x="7993200" y="4723575"/>
            <a:ext cx="115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GB" sz="1800" u="none" cap="none" strike="noStrike">
                <a:solidFill>
                  <a:schemeClr val="dk1"/>
                </a:solidFill>
                <a:latin typeface="Calibri"/>
                <a:ea typeface="Calibri"/>
                <a:cs typeface="Calibri"/>
                <a:sym typeface="Calibri"/>
              </a:rPr>
              <a:t>Page | </a:t>
            </a:r>
            <a:r>
              <a:rPr lang="en-GB" sz="1800">
                <a:solidFill>
                  <a:schemeClr val="dk1"/>
                </a:solidFill>
                <a:latin typeface="Calibri"/>
                <a:ea typeface="Calibri"/>
                <a:cs typeface="Calibri"/>
                <a:sym typeface="Calibri"/>
              </a:rPr>
              <a:t>10</a:t>
            </a:r>
            <a:endParaRPr>
              <a:solidFill>
                <a:schemeClr val="dk1"/>
              </a:solidFill>
            </a:endParaRPr>
          </a:p>
        </p:txBody>
      </p:sp>
      <p:grpSp>
        <p:nvGrpSpPr>
          <p:cNvPr id="291" name="Google Shape;291;p32"/>
          <p:cNvGrpSpPr/>
          <p:nvPr/>
        </p:nvGrpSpPr>
        <p:grpSpPr>
          <a:xfrm>
            <a:off x="493526" y="213354"/>
            <a:ext cx="8156950" cy="1465341"/>
            <a:chOff x="636340" y="570299"/>
            <a:chExt cx="16085486" cy="2622300"/>
          </a:xfrm>
        </p:grpSpPr>
        <p:sp>
          <p:nvSpPr>
            <p:cNvPr id="292" name="Google Shape;292;p32"/>
            <p:cNvSpPr txBox="1"/>
            <p:nvPr/>
          </p:nvSpPr>
          <p:spPr>
            <a:xfrm>
              <a:off x="636340" y="570299"/>
              <a:ext cx="15366900" cy="26223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SzPts val="1100"/>
                <a:buFont typeface="Arial"/>
                <a:buNone/>
              </a:pPr>
              <a:r>
                <a:rPr b="1" lang="en-GB" sz="2800">
                  <a:solidFill>
                    <a:srgbClr val="0B1320"/>
                  </a:solidFill>
                  <a:latin typeface="Times New Roman"/>
                  <a:ea typeface="Times New Roman"/>
                  <a:cs typeface="Times New Roman"/>
                  <a:sym typeface="Times New Roman"/>
                </a:rPr>
                <a:t>Adaptation to technological changes </a:t>
              </a:r>
              <a:endParaRPr b="1" sz="2800">
                <a:solidFill>
                  <a:srgbClr val="0B1320"/>
                </a:solidFill>
                <a:latin typeface="Times New Roman"/>
                <a:ea typeface="Times New Roman"/>
                <a:cs typeface="Times New Roman"/>
                <a:sym typeface="Times New Roman"/>
              </a:endParaRPr>
            </a:p>
            <a:p>
              <a:pPr indent="0" lvl="0" marL="0" rtl="0" algn="l">
                <a:lnSpc>
                  <a:spcPct val="120000"/>
                </a:lnSpc>
                <a:spcBef>
                  <a:spcPts val="0"/>
                </a:spcBef>
                <a:spcAft>
                  <a:spcPts val="0"/>
                </a:spcAft>
                <a:buClr>
                  <a:schemeClr val="dk1"/>
                </a:buClr>
                <a:buSzPts val="1100"/>
                <a:buFont typeface="Arial"/>
                <a:buNone/>
              </a:pPr>
              <a:r>
                <a:t/>
              </a:r>
              <a:endParaRPr b="1" sz="2800">
                <a:solidFill>
                  <a:srgbClr val="0B1320"/>
                </a:solidFill>
                <a:latin typeface="Times New Roman"/>
                <a:ea typeface="Times New Roman"/>
                <a:cs typeface="Times New Roman"/>
                <a:sym typeface="Times New Roman"/>
              </a:endParaRPr>
            </a:p>
            <a:p>
              <a:pPr indent="0" lvl="0" marL="0" marR="0" rtl="0" algn="l">
                <a:lnSpc>
                  <a:spcPct val="120000"/>
                </a:lnSpc>
                <a:spcBef>
                  <a:spcPts val="0"/>
                </a:spcBef>
                <a:spcAft>
                  <a:spcPts val="0"/>
                </a:spcAft>
                <a:buClr>
                  <a:srgbClr val="000000"/>
                </a:buClr>
                <a:buSzPts val="3000"/>
                <a:buFont typeface="Arial"/>
                <a:buNone/>
              </a:pPr>
              <a:r>
                <a:t/>
              </a:r>
              <a:endParaRPr b="1" sz="2800">
                <a:solidFill>
                  <a:srgbClr val="0B1320"/>
                </a:solidFill>
                <a:latin typeface="Times New Roman"/>
                <a:ea typeface="Times New Roman"/>
                <a:cs typeface="Times New Roman"/>
                <a:sym typeface="Times New Roman"/>
              </a:endParaRPr>
            </a:p>
          </p:txBody>
        </p:sp>
        <p:grpSp>
          <p:nvGrpSpPr>
            <p:cNvPr id="293" name="Google Shape;293;p32"/>
            <p:cNvGrpSpPr/>
            <p:nvPr/>
          </p:nvGrpSpPr>
          <p:grpSpPr>
            <a:xfrm>
              <a:off x="16111778" y="660603"/>
              <a:ext cx="610048" cy="523649"/>
              <a:chOff x="-105419" y="-793750"/>
              <a:chExt cx="1213302" cy="1041465"/>
            </a:xfrm>
          </p:grpSpPr>
          <p:sp>
            <p:nvSpPr>
              <p:cNvPr id="294" name="Google Shape;294;p32"/>
              <p:cNvSpPr/>
              <p:nvPr/>
            </p:nvSpPr>
            <p:spPr>
              <a:xfrm>
                <a:off x="298710" y="-565085"/>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95" name="Google Shape;295;p32"/>
              <p:cNvSpPr txBox="1"/>
              <p:nvPr/>
            </p:nvSpPr>
            <p:spPr>
              <a:xfrm>
                <a:off x="-105419" y="-793750"/>
                <a:ext cx="660300" cy="7176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cxnSp>
          <p:nvCxnSpPr>
            <p:cNvPr id="296" name="Google Shape;296;p32"/>
            <p:cNvCxnSpPr/>
            <p:nvPr/>
          </p:nvCxnSpPr>
          <p:spPr>
            <a:xfrm>
              <a:off x="12110208" y="1014012"/>
              <a:ext cx="2616600" cy="7500"/>
            </a:xfrm>
            <a:prstGeom prst="straightConnector1">
              <a:avLst/>
            </a:prstGeom>
            <a:noFill/>
            <a:ln cap="flat" cmpd="sng" w="38100">
              <a:solidFill>
                <a:srgbClr val="0B1320"/>
              </a:solidFill>
              <a:prstDash val="solid"/>
              <a:round/>
              <a:headEnd len="sm" w="sm" type="none"/>
              <a:tailEnd len="sm" w="sm" type="none"/>
            </a:ln>
          </p:spPr>
        </p:cxnSp>
        <p:grpSp>
          <p:nvGrpSpPr>
            <p:cNvPr id="297" name="Google Shape;297;p32"/>
            <p:cNvGrpSpPr/>
            <p:nvPr/>
          </p:nvGrpSpPr>
          <p:grpSpPr>
            <a:xfrm>
              <a:off x="15109633" y="775574"/>
              <a:ext cx="406852" cy="466371"/>
              <a:chOff x="-37243" y="-655973"/>
              <a:chExt cx="809173" cy="927547"/>
            </a:xfrm>
          </p:grpSpPr>
          <p:sp>
            <p:nvSpPr>
              <p:cNvPr id="298" name="Google Shape;298;p32"/>
              <p:cNvSpPr/>
              <p:nvPr/>
            </p:nvSpPr>
            <p:spPr>
              <a:xfrm>
                <a:off x="-37243" y="-541226"/>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99" name="Google Shape;299;p32"/>
              <p:cNvSpPr txBox="1"/>
              <p:nvPr/>
            </p:nvSpPr>
            <p:spPr>
              <a:xfrm>
                <a:off x="55529" y="-655973"/>
                <a:ext cx="660300" cy="7176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300" name="Google Shape;300;p32"/>
            <p:cNvGrpSpPr/>
            <p:nvPr/>
          </p:nvGrpSpPr>
          <p:grpSpPr>
            <a:xfrm>
              <a:off x="15691539" y="809321"/>
              <a:ext cx="548961" cy="408676"/>
              <a:chOff x="-982" y="-588854"/>
              <a:chExt cx="1091807" cy="812800"/>
            </a:xfrm>
          </p:grpSpPr>
          <p:sp>
            <p:nvSpPr>
              <p:cNvPr id="301" name="Google Shape;301;p32"/>
              <p:cNvSpPr/>
              <p:nvPr/>
            </p:nvSpPr>
            <p:spPr>
              <a:xfrm>
                <a:off x="-982" y="-588854"/>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02" name="Google Shape;302;p32"/>
              <p:cNvSpPr txBox="1"/>
              <p:nvPr/>
            </p:nvSpPr>
            <p:spPr>
              <a:xfrm>
                <a:off x="430525" y="-541229"/>
                <a:ext cx="660300" cy="71760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6" name="Shape 306"/>
        <p:cNvGrpSpPr/>
        <p:nvPr/>
      </p:nvGrpSpPr>
      <p:grpSpPr>
        <a:xfrm>
          <a:off x="0" y="0"/>
          <a:ext cx="0" cy="0"/>
          <a:chOff x="0" y="0"/>
          <a:chExt cx="0" cy="0"/>
        </a:xfrm>
      </p:grpSpPr>
      <p:sp>
        <p:nvSpPr>
          <p:cNvPr id="307" name="Google Shape;307;p33"/>
          <p:cNvSpPr txBox="1"/>
          <p:nvPr/>
        </p:nvSpPr>
        <p:spPr>
          <a:xfrm>
            <a:off x="7935873" y="427326"/>
            <a:ext cx="285750" cy="332784"/>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0" i="0" lang="en-GB" sz="2100" u="none" cap="none" strike="noStrike">
                <a:solidFill>
                  <a:srgbClr val="FFFFFF"/>
                </a:solidFill>
                <a:latin typeface="Times New Roman"/>
                <a:ea typeface="Times New Roman"/>
                <a:cs typeface="Times New Roman"/>
                <a:sym typeface="Times New Roman"/>
              </a:rPr>
              <a:t>16</a:t>
            </a:r>
            <a:endParaRPr b="0" i="0" sz="2100" u="none" cap="none" strike="noStrike">
              <a:solidFill>
                <a:srgbClr val="000000"/>
              </a:solidFill>
              <a:latin typeface="Times New Roman"/>
              <a:ea typeface="Times New Roman"/>
              <a:cs typeface="Times New Roman"/>
              <a:sym typeface="Times New Roman"/>
            </a:endParaRPr>
          </a:p>
        </p:txBody>
      </p:sp>
      <p:sp>
        <p:nvSpPr>
          <p:cNvPr id="308" name="Google Shape;308;p33"/>
          <p:cNvSpPr txBox="1"/>
          <p:nvPr>
            <p:ph type="title"/>
          </p:nvPr>
        </p:nvSpPr>
        <p:spPr>
          <a:xfrm>
            <a:off x="751394" y="321615"/>
            <a:ext cx="1849279" cy="391774"/>
          </a:xfrm>
          <a:prstGeom prst="rect">
            <a:avLst/>
          </a:prstGeom>
          <a:noFill/>
          <a:ln>
            <a:noFill/>
          </a:ln>
        </p:spPr>
        <p:txBody>
          <a:bodyPr anchorCtr="0" anchor="ctr" bIns="0" lIns="0" spcFirstLastPara="1" rIns="0" wrap="square" tIns="9525">
            <a:spAutoFit/>
          </a:bodyPr>
          <a:lstStyle/>
          <a:p>
            <a:pPr indent="0" lvl="0" marL="12700" rtl="0" algn="ctr">
              <a:lnSpc>
                <a:spcPct val="100000"/>
              </a:lnSpc>
              <a:spcBef>
                <a:spcPts val="100"/>
              </a:spcBef>
              <a:spcAft>
                <a:spcPts val="0"/>
              </a:spcAft>
              <a:buSzPts val="900"/>
              <a:buNone/>
            </a:pPr>
            <a:r>
              <a:rPr lang="en-GB" sz="2400">
                <a:solidFill>
                  <a:schemeClr val="lt1"/>
                </a:solidFill>
              </a:rPr>
              <a:t>Gantt Chart</a:t>
            </a:r>
            <a:endParaRPr sz="2400">
              <a:solidFill>
                <a:schemeClr val="lt1"/>
              </a:solidFill>
            </a:endParaRPr>
          </a:p>
        </p:txBody>
      </p:sp>
      <p:sp>
        <p:nvSpPr>
          <p:cNvPr id="309" name="Google Shape;309;p33"/>
          <p:cNvSpPr txBox="1"/>
          <p:nvPr/>
        </p:nvSpPr>
        <p:spPr>
          <a:xfrm>
            <a:off x="577590" y="90805"/>
            <a:ext cx="7564200" cy="431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000"/>
              <a:buFont typeface="Arial"/>
              <a:buNone/>
            </a:pPr>
            <a:r>
              <a:rPr b="1" lang="en-GB" sz="2800">
                <a:solidFill>
                  <a:srgbClr val="0B1320"/>
                </a:solidFill>
                <a:latin typeface="Times New Roman"/>
                <a:ea typeface="Times New Roman"/>
                <a:cs typeface="Times New Roman"/>
                <a:sym typeface="Times New Roman"/>
              </a:rPr>
              <a:t>Application</a:t>
            </a:r>
            <a:r>
              <a:rPr b="1" i="0" lang="en-GB" sz="2800" u="none" cap="none" strike="noStrike">
                <a:solidFill>
                  <a:srgbClr val="0B1320"/>
                </a:solidFill>
                <a:latin typeface="Times New Roman"/>
                <a:ea typeface="Times New Roman"/>
                <a:cs typeface="Times New Roman"/>
                <a:sym typeface="Times New Roman"/>
              </a:rPr>
              <a:t> UI</a:t>
            </a:r>
            <a:endParaRPr i="0" sz="2800" u="none" cap="none" strike="noStrike">
              <a:solidFill>
                <a:srgbClr val="000000"/>
              </a:solidFill>
              <a:latin typeface="Times New Roman"/>
              <a:ea typeface="Times New Roman"/>
              <a:cs typeface="Times New Roman"/>
              <a:sym typeface="Times New Roman"/>
            </a:endParaRPr>
          </a:p>
        </p:txBody>
      </p:sp>
      <p:cxnSp>
        <p:nvCxnSpPr>
          <p:cNvPr id="310" name="Google Shape;310;p33"/>
          <p:cNvCxnSpPr/>
          <p:nvPr/>
        </p:nvCxnSpPr>
        <p:spPr>
          <a:xfrm>
            <a:off x="3215000" y="363850"/>
            <a:ext cx="4520700" cy="3900"/>
          </a:xfrm>
          <a:prstGeom prst="straightConnector1">
            <a:avLst/>
          </a:prstGeom>
          <a:noFill/>
          <a:ln cap="flat" cmpd="sng" w="38100">
            <a:solidFill>
              <a:srgbClr val="0B1320"/>
            </a:solidFill>
            <a:prstDash val="solid"/>
            <a:round/>
            <a:headEnd len="sm" w="sm" type="none"/>
            <a:tailEnd len="sm" w="sm" type="none"/>
          </a:ln>
        </p:spPr>
      </p:cxnSp>
      <p:grpSp>
        <p:nvGrpSpPr>
          <p:cNvPr id="311" name="Google Shape;311;p33"/>
          <p:cNvGrpSpPr/>
          <p:nvPr/>
        </p:nvGrpSpPr>
        <p:grpSpPr>
          <a:xfrm>
            <a:off x="8294823" y="258459"/>
            <a:ext cx="203412" cy="204323"/>
            <a:chOff x="1813" y="0"/>
            <a:chExt cx="809173" cy="812800"/>
          </a:xfrm>
        </p:grpSpPr>
        <p:sp>
          <p:nvSpPr>
            <p:cNvPr id="312" name="Google Shape;312;p3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13" name="Google Shape;313;p33"/>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314" name="Google Shape;314;p33"/>
          <p:cNvGrpSpPr/>
          <p:nvPr/>
        </p:nvGrpSpPr>
        <p:grpSpPr>
          <a:xfrm>
            <a:off x="8009720" y="265643"/>
            <a:ext cx="765773" cy="204323"/>
            <a:chOff x="15796712" y="1048305"/>
            <a:chExt cx="1531545" cy="408647"/>
          </a:xfrm>
        </p:grpSpPr>
        <p:grpSp>
          <p:nvGrpSpPr>
            <p:cNvPr id="315" name="Google Shape;315;p33"/>
            <p:cNvGrpSpPr/>
            <p:nvPr/>
          </p:nvGrpSpPr>
          <p:grpSpPr>
            <a:xfrm>
              <a:off x="15796712" y="1048305"/>
              <a:ext cx="406823" cy="408647"/>
              <a:chOff x="1813" y="0"/>
              <a:chExt cx="809173" cy="812800"/>
            </a:xfrm>
          </p:grpSpPr>
          <p:sp>
            <p:nvSpPr>
              <p:cNvPr id="316" name="Google Shape;316;p3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17" name="Google Shape;317;p33"/>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318" name="Google Shape;318;p33"/>
            <p:cNvGrpSpPr/>
            <p:nvPr/>
          </p:nvGrpSpPr>
          <p:grpSpPr>
            <a:xfrm>
              <a:off x="16921434" y="1048305"/>
              <a:ext cx="406823" cy="408647"/>
              <a:chOff x="1813" y="0"/>
              <a:chExt cx="809173" cy="812800"/>
            </a:xfrm>
          </p:grpSpPr>
          <p:sp>
            <p:nvSpPr>
              <p:cNvPr id="319" name="Google Shape;319;p33"/>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20" name="Google Shape;320;p33"/>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sp>
        <p:nvSpPr>
          <p:cNvPr id="321" name="Google Shape;321;p33"/>
          <p:cNvSpPr txBox="1"/>
          <p:nvPr/>
        </p:nvSpPr>
        <p:spPr>
          <a:xfrm>
            <a:off x="2828843" y="4104190"/>
            <a:ext cx="3486300" cy="261600"/>
          </a:xfrm>
          <a:prstGeom prst="rect">
            <a:avLst/>
          </a:prstGeom>
          <a:noFill/>
          <a:ln>
            <a:noFill/>
          </a:ln>
        </p:spPr>
        <p:txBody>
          <a:bodyPr anchorCtr="0" anchor="t" bIns="22850" lIns="45725" spcFirstLastPara="1" rIns="45725" wrap="square" tIns="22850">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Times New Roman"/>
                <a:ea typeface="Times New Roman"/>
                <a:cs typeface="Times New Roman"/>
                <a:sym typeface="Times New Roman"/>
              </a:rPr>
              <a:t>Fig 2 : </a:t>
            </a:r>
            <a:r>
              <a:rPr lang="en-GB">
                <a:latin typeface="Times New Roman"/>
                <a:ea typeface="Times New Roman"/>
                <a:cs typeface="Times New Roman"/>
                <a:sym typeface="Times New Roman"/>
              </a:rPr>
              <a:t>Home Page of Project Dokandar </a:t>
            </a:r>
            <a:endParaRPr sz="700"/>
          </a:p>
        </p:txBody>
      </p:sp>
      <p:sp>
        <p:nvSpPr>
          <p:cNvPr id="322" name="Google Shape;322;p33"/>
          <p:cNvSpPr txBox="1"/>
          <p:nvPr/>
        </p:nvSpPr>
        <p:spPr>
          <a:xfrm>
            <a:off x="96400" y="4723575"/>
            <a:ext cx="1862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Date: </a:t>
            </a:r>
            <a:r>
              <a:rPr lang="en-GB" sz="1800">
                <a:solidFill>
                  <a:schemeClr val="dk1"/>
                </a:solidFill>
                <a:latin typeface="Times New Roman"/>
                <a:ea typeface="Times New Roman"/>
                <a:cs typeface="Times New Roman"/>
                <a:sym typeface="Times New Roman"/>
              </a:rPr>
              <a:t>29</a:t>
            </a:r>
            <a:r>
              <a:rPr b="0" i="0" lang="en-GB" sz="1800" u="none" cap="none" strike="noStrike">
                <a:solidFill>
                  <a:schemeClr val="dk1"/>
                </a:solidFill>
                <a:latin typeface="Times New Roman"/>
                <a:ea typeface="Times New Roman"/>
                <a:cs typeface="Times New Roman"/>
                <a:sym typeface="Times New Roman"/>
              </a:rPr>
              <a:t>-0</a:t>
            </a:r>
            <a:r>
              <a:rPr lang="en-GB" sz="1800">
                <a:solidFill>
                  <a:schemeClr val="dk1"/>
                </a:solidFill>
                <a:latin typeface="Times New Roman"/>
                <a:ea typeface="Times New Roman"/>
                <a:cs typeface="Times New Roman"/>
                <a:sym typeface="Times New Roman"/>
              </a:rPr>
              <a:t>8</a:t>
            </a:r>
            <a:r>
              <a:rPr b="0" i="0" lang="en-GB" sz="1800" u="none" cap="none" strike="noStrike">
                <a:solidFill>
                  <a:schemeClr val="dk1"/>
                </a:solidFill>
                <a:latin typeface="Times New Roman"/>
                <a:ea typeface="Times New Roman"/>
                <a:cs typeface="Times New Roman"/>
                <a:sym typeface="Times New Roman"/>
              </a:rPr>
              <a:t>-2024</a:t>
            </a:r>
            <a:endParaRPr>
              <a:solidFill>
                <a:schemeClr val="dk1"/>
              </a:solidFill>
            </a:endParaRPr>
          </a:p>
        </p:txBody>
      </p:sp>
      <p:sp>
        <p:nvSpPr>
          <p:cNvPr id="323" name="Google Shape;323;p33"/>
          <p:cNvSpPr txBox="1"/>
          <p:nvPr/>
        </p:nvSpPr>
        <p:spPr>
          <a:xfrm>
            <a:off x="7993200" y="4723575"/>
            <a:ext cx="115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GB" sz="1800" u="none" cap="none" strike="noStrike">
                <a:solidFill>
                  <a:schemeClr val="dk1"/>
                </a:solidFill>
                <a:latin typeface="Calibri"/>
                <a:ea typeface="Calibri"/>
                <a:cs typeface="Calibri"/>
                <a:sym typeface="Calibri"/>
              </a:rPr>
              <a:t>Page | </a:t>
            </a:r>
            <a:r>
              <a:rPr lang="en-GB" sz="1800">
                <a:solidFill>
                  <a:schemeClr val="dk1"/>
                </a:solidFill>
                <a:latin typeface="Calibri"/>
                <a:ea typeface="Calibri"/>
                <a:cs typeface="Calibri"/>
                <a:sym typeface="Calibri"/>
              </a:rPr>
              <a:t>1</a:t>
            </a:r>
            <a:r>
              <a:rPr b="0" i="0" lang="en-GB" sz="1800" u="none" cap="none" strike="noStrike">
                <a:solidFill>
                  <a:schemeClr val="dk1"/>
                </a:solidFill>
                <a:latin typeface="Calibri"/>
                <a:ea typeface="Calibri"/>
                <a:cs typeface="Calibri"/>
                <a:sym typeface="Calibri"/>
              </a:rPr>
              <a:t>1</a:t>
            </a:r>
            <a:endParaRPr>
              <a:solidFill>
                <a:schemeClr val="dk1"/>
              </a:solidFill>
            </a:endParaRPr>
          </a:p>
        </p:txBody>
      </p:sp>
      <p:pic>
        <p:nvPicPr>
          <p:cNvPr id="324" name="Google Shape;324;p33"/>
          <p:cNvPicPr preferRelativeResize="0"/>
          <p:nvPr/>
        </p:nvPicPr>
        <p:blipFill>
          <a:blip r:embed="rId3">
            <a:alphaModFix/>
          </a:blip>
          <a:stretch>
            <a:fillRect/>
          </a:stretch>
        </p:blipFill>
        <p:spPr>
          <a:xfrm>
            <a:off x="1560311" y="849651"/>
            <a:ext cx="6023393" cy="29267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8" name="Shape 328"/>
        <p:cNvGrpSpPr/>
        <p:nvPr/>
      </p:nvGrpSpPr>
      <p:grpSpPr>
        <a:xfrm>
          <a:off x="0" y="0"/>
          <a:ext cx="0" cy="0"/>
          <a:chOff x="0" y="0"/>
          <a:chExt cx="0" cy="0"/>
        </a:xfrm>
      </p:grpSpPr>
      <p:sp>
        <p:nvSpPr>
          <p:cNvPr id="329" name="Google Shape;329;p34"/>
          <p:cNvSpPr txBox="1"/>
          <p:nvPr/>
        </p:nvSpPr>
        <p:spPr>
          <a:xfrm>
            <a:off x="7935873" y="427326"/>
            <a:ext cx="285750" cy="332784"/>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0" i="0" lang="en-GB" sz="2100" u="none" cap="none" strike="noStrike">
                <a:solidFill>
                  <a:srgbClr val="FFFFFF"/>
                </a:solidFill>
                <a:latin typeface="Times New Roman"/>
                <a:ea typeface="Times New Roman"/>
                <a:cs typeface="Times New Roman"/>
                <a:sym typeface="Times New Roman"/>
              </a:rPr>
              <a:t>16</a:t>
            </a:r>
            <a:endParaRPr b="0" i="0" sz="2100" u="none" cap="none" strike="noStrike">
              <a:solidFill>
                <a:srgbClr val="000000"/>
              </a:solidFill>
              <a:latin typeface="Times New Roman"/>
              <a:ea typeface="Times New Roman"/>
              <a:cs typeface="Times New Roman"/>
              <a:sym typeface="Times New Roman"/>
            </a:endParaRPr>
          </a:p>
        </p:txBody>
      </p:sp>
      <p:sp>
        <p:nvSpPr>
          <p:cNvPr id="330" name="Google Shape;330;p34"/>
          <p:cNvSpPr txBox="1"/>
          <p:nvPr>
            <p:ph type="title"/>
          </p:nvPr>
        </p:nvSpPr>
        <p:spPr>
          <a:xfrm>
            <a:off x="751394" y="321615"/>
            <a:ext cx="1849279" cy="391774"/>
          </a:xfrm>
          <a:prstGeom prst="rect">
            <a:avLst/>
          </a:prstGeom>
          <a:noFill/>
          <a:ln>
            <a:noFill/>
          </a:ln>
        </p:spPr>
        <p:txBody>
          <a:bodyPr anchorCtr="0" anchor="ctr" bIns="0" lIns="0" spcFirstLastPara="1" rIns="0" wrap="square" tIns="9525">
            <a:spAutoFit/>
          </a:bodyPr>
          <a:lstStyle/>
          <a:p>
            <a:pPr indent="0" lvl="0" marL="12700" rtl="0" algn="ctr">
              <a:lnSpc>
                <a:spcPct val="100000"/>
              </a:lnSpc>
              <a:spcBef>
                <a:spcPts val="100"/>
              </a:spcBef>
              <a:spcAft>
                <a:spcPts val="0"/>
              </a:spcAft>
              <a:buSzPts val="900"/>
              <a:buNone/>
            </a:pPr>
            <a:r>
              <a:rPr lang="en-GB" sz="2400">
                <a:solidFill>
                  <a:schemeClr val="lt1"/>
                </a:solidFill>
              </a:rPr>
              <a:t>Gantt Chart</a:t>
            </a:r>
            <a:endParaRPr sz="2400">
              <a:solidFill>
                <a:schemeClr val="lt1"/>
              </a:solidFill>
            </a:endParaRPr>
          </a:p>
        </p:txBody>
      </p:sp>
      <p:sp>
        <p:nvSpPr>
          <p:cNvPr id="331" name="Google Shape;331;p34"/>
          <p:cNvSpPr txBox="1"/>
          <p:nvPr/>
        </p:nvSpPr>
        <p:spPr>
          <a:xfrm>
            <a:off x="577590" y="90805"/>
            <a:ext cx="7564200" cy="431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000"/>
              <a:buFont typeface="Arial"/>
              <a:buNone/>
            </a:pPr>
            <a:r>
              <a:rPr b="1" lang="en-GB" sz="2800">
                <a:solidFill>
                  <a:srgbClr val="0B1320"/>
                </a:solidFill>
                <a:latin typeface="Times New Roman"/>
                <a:ea typeface="Times New Roman"/>
                <a:cs typeface="Times New Roman"/>
                <a:sym typeface="Times New Roman"/>
              </a:rPr>
              <a:t>Application</a:t>
            </a:r>
            <a:r>
              <a:rPr b="1" i="0" lang="en-GB" sz="2800" u="none" cap="none" strike="noStrike">
                <a:solidFill>
                  <a:srgbClr val="0B1320"/>
                </a:solidFill>
                <a:latin typeface="Times New Roman"/>
                <a:ea typeface="Times New Roman"/>
                <a:cs typeface="Times New Roman"/>
                <a:sym typeface="Times New Roman"/>
              </a:rPr>
              <a:t> UI (</a:t>
            </a:r>
            <a:r>
              <a:rPr b="1" lang="en-GB" sz="2800">
                <a:solidFill>
                  <a:srgbClr val="0B1320"/>
                </a:solidFill>
                <a:latin typeface="Times New Roman"/>
                <a:ea typeface="Times New Roman"/>
                <a:cs typeface="Times New Roman"/>
                <a:sym typeface="Times New Roman"/>
              </a:rPr>
              <a:t>C</a:t>
            </a:r>
            <a:r>
              <a:rPr b="1" i="0" lang="en-GB" sz="2800" u="none" cap="none" strike="noStrike">
                <a:solidFill>
                  <a:srgbClr val="0B1320"/>
                </a:solidFill>
                <a:latin typeface="Times New Roman"/>
                <a:ea typeface="Times New Roman"/>
                <a:cs typeface="Times New Roman"/>
                <a:sym typeface="Times New Roman"/>
              </a:rPr>
              <a:t>o</a:t>
            </a:r>
            <a:r>
              <a:rPr b="1" lang="en-GB" sz="2800">
                <a:solidFill>
                  <a:srgbClr val="0B1320"/>
                </a:solidFill>
                <a:latin typeface="Times New Roman"/>
                <a:ea typeface="Times New Roman"/>
                <a:cs typeface="Times New Roman"/>
                <a:sym typeface="Times New Roman"/>
              </a:rPr>
              <a:t>nt.)</a:t>
            </a:r>
            <a:endParaRPr i="0" sz="2800" u="none" cap="none" strike="noStrike">
              <a:solidFill>
                <a:srgbClr val="000000"/>
              </a:solidFill>
              <a:latin typeface="Times New Roman"/>
              <a:ea typeface="Times New Roman"/>
              <a:cs typeface="Times New Roman"/>
              <a:sym typeface="Times New Roman"/>
            </a:endParaRPr>
          </a:p>
        </p:txBody>
      </p:sp>
      <p:cxnSp>
        <p:nvCxnSpPr>
          <p:cNvPr id="332" name="Google Shape;332;p34"/>
          <p:cNvCxnSpPr/>
          <p:nvPr/>
        </p:nvCxnSpPr>
        <p:spPr>
          <a:xfrm>
            <a:off x="4222025" y="353025"/>
            <a:ext cx="3513900" cy="14700"/>
          </a:xfrm>
          <a:prstGeom prst="straightConnector1">
            <a:avLst/>
          </a:prstGeom>
          <a:noFill/>
          <a:ln cap="flat" cmpd="sng" w="38100">
            <a:solidFill>
              <a:srgbClr val="0B1320"/>
            </a:solidFill>
            <a:prstDash val="solid"/>
            <a:round/>
            <a:headEnd len="sm" w="sm" type="none"/>
            <a:tailEnd len="sm" w="sm" type="none"/>
          </a:ln>
        </p:spPr>
      </p:cxnSp>
      <p:grpSp>
        <p:nvGrpSpPr>
          <p:cNvPr id="333" name="Google Shape;333;p34"/>
          <p:cNvGrpSpPr/>
          <p:nvPr/>
        </p:nvGrpSpPr>
        <p:grpSpPr>
          <a:xfrm>
            <a:off x="8294823" y="258459"/>
            <a:ext cx="203412" cy="204323"/>
            <a:chOff x="1813" y="0"/>
            <a:chExt cx="809173" cy="812800"/>
          </a:xfrm>
        </p:grpSpPr>
        <p:sp>
          <p:nvSpPr>
            <p:cNvPr id="334" name="Google Shape;334;p3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35" name="Google Shape;335;p34"/>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336" name="Google Shape;336;p34"/>
          <p:cNvGrpSpPr/>
          <p:nvPr/>
        </p:nvGrpSpPr>
        <p:grpSpPr>
          <a:xfrm>
            <a:off x="8009720" y="265643"/>
            <a:ext cx="765773" cy="204323"/>
            <a:chOff x="15796712" y="1048305"/>
            <a:chExt cx="1531545" cy="408647"/>
          </a:xfrm>
        </p:grpSpPr>
        <p:grpSp>
          <p:nvGrpSpPr>
            <p:cNvPr id="337" name="Google Shape;337;p34"/>
            <p:cNvGrpSpPr/>
            <p:nvPr/>
          </p:nvGrpSpPr>
          <p:grpSpPr>
            <a:xfrm>
              <a:off x="15796712" y="1048305"/>
              <a:ext cx="406823" cy="408647"/>
              <a:chOff x="1813" y="0"/>
              <a:chExt cx="809173" cy="812800"/>
            </a:xfrm>
          </p:grpSpPr>
          <p:sp>
            <p:nvSpPr>
              <p:cNvPr id="338" name="Google Shape;338;p3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39" name="Google Shape;339;p34"/>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340" name="Google Shape;340;p34"/>
            <p:cNvGrpSpPr/>
            <p:nvPr/>
          </p:nvGrpSpPr>
          <p:grpSpPr>
            <a:xfrm>
              <a:off x="16921434" y="1048305"/>
              <a:ext cx="406823" cy="408647"/>
              <a:chOff x="1813" y="0"/>
              <a:chExt cx="809173" cy="812800"/>
            </a:xfrm>
          </p:grpSpPr>
          <p:sp>
            <p:nvSpPr>
              <p:cNvPr id="341" name="Google Shape;341;p34"/>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42" name="Google Shape;342;p34"/>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sp>
        <p:nvSpPr>
          <p:cNvPr id="343" name="Google Shape;343;p34"/>
          <p:cNvSpPr txBox="1"/>
          <p:nvPr/>
        </p:nvSpPr>
        <p:spPr>
          <a:xfrm>
            <a:off x="2711810" y="4177539"/>
            <a:ext cx="3295800" cy="261600"/>
          </a:xfrm>
          <a:prstGeom prst="rect">
            <a:avLst/>
          </a:prstGeom>
          <a:noFill/>
          <a:ln>
            <a:noFill/>
          </a:ln>
        </p:spPr>
        <p:txBody>
          <a:bodyPr anchorCtr="0" anchor="t" bIns="22850" lIns="45725" spcFirstLastPara="1" rIns="45725" wrap="square" tIns="22850">
            <a:sp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Times New Roman"/>
                <a:ea typeface="Times New Roman"/>
                <a:cs typeface="Times New Roman"/>
                <a:sym typeface="Times New Roman"/>
              </a:rPr>
              <a:t>Fig </a:t>
            </a:r>
            <a:r>
              <a:rPr lang="en-GB">
                <a:latin typeface="Times New Roman"/>
                <a:ea typeface="Times New Roman"/>
                <a:cs typeface="Times New Roman"/>
                <a:sym typeface="Times New Roman"/>
              </a:rPr>
              <a:t>3</a:t>
            </a:r>
            <a:r>
              <a:rPr b="0" i="0" lang="en-GB" sz="1400" u="none" cap="none" strike="noStrike">
                <a:solidFill>
                  <a:srgbClr val="000000"/>
                </a:solidFill>
                <a:latin typeface="Times New Roman"/>
                <a:ea typeface="Times New Roman"/>
                <a:cs typeface="Times New Roman"/>
                <a:sym typeface="Times New Roman"/>
              </a:rPr>
              <a:t> : </a:t>
            </a:r>
            <a:r>
              <a:rPr lang="en-GB">
                <a:latin typeface="Times New Roman"/>
                <a:ea typeface="Times New Roman"/>
                <a:cs typeface="Times New Roman"/>
                <a:sym typeface="Times New Roman"/>
              </a:rPr>
              <a:t>Megamenu </a:t>
            </a:r>
            <a:r>
              <a:rPr b="0" i="0" lang="en-GB" sz="1400" u="none" cap="none" strike="noStrike">
                <a:solidFill>
                  <a:srgbClr val="000000"/>
                </a:solidFill>
                <a:latin typeface="Times New Roman"/>
                <a:ea typeface="Times New Roman"/>
                <a:cs typeface="Times New Roman"/>
                <a:sym typeface="Times New Roman"/>
              </a:rPr>
              <a:t> of Project </a:t>
            </a:r>
            <a:r>
              <a:rPr lang="en-GB">
                <a:latin typeface="Times New Roman"/>
                <a:ea typeface="Times New Roman"/>
                <a:cs typeface="Times New Roman"/>
                <a:sym typeface="Times New Roman"/>
              </a:rPr>
              <a:t>Dokandar</a:t>
            </a:r>
            <a:endParaRPr sz="700"/>
          </a:p>
        </p:txBody>
      </p:sp>
      <p:sp>
        <p:nvSpPr>
          <p:cNvPr id="344" name="Google Shape;344;p34"/>
          <p:cNvSpPr txBox="1"/>
          <p:nvPr/>
        </p:nvSpPr>
        <p:spPr>
          <a:xfrm>
            <a:off x="96400" y="4723575"/>
            <a:ext cx="1862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Date: </a:t>
            </a:r>
            <a:r>
              <a:rPr lang="en-GB" sz="1800">
                <a:solidFill>
                  <a:schemeClr val="dk1"/>
                </a:solidFill>
                <a:latin typeface="Times New Roman"/>
                <a:ea typeface="Times New Roman"/>
                <a:cs typeface="Times New Roman"/>
                <a:sym typeface="Times New Roman"/>
              </a:rPr>
              <a:t>29</a:t>
            </a:r>
            <a:r>
              <a:rPr b="0" i="0" lang="en-GB" sz="1800" u="none" cap="none" strike="noStrike">
                <a:solidFill>
                  <a:schemeClr val="dk1"/>
                </a:solidFill>
                <a:latin typeface="Times New Roman"/>
                <a:ea typeface="Times New Roman"/>
                <a:cs typeface="Times New Roman"/>
                <a:sym typeface="Times New Roman"/>
              </a:rPr>
              <a:t>-0</a:t>
            </a:r>
            <a:r>
              <a:rPr lang="en-GB" sz="1800">
                <a:solidFill>
                  <a:schemeClr val="dk1"/>
                </a:solidFill>
                <a:latin typeface="Times New Roman"/>
                <a:ea typeface="Times New Roman"/>
                <a:cs typeface="Times New Roman"/>
                <a:sym typeface="Times New Roman"/>
              </a:rPr>
              <a:t>8</a:t>
            </a:r>
            <a:r>
              <a:rPr b="0" i="0" lang="en-GB" sz="1800" u="none" cap="none" strike="noStrike">
                <a:solidFill>
                  <a:schemeClr val="dk1"/>
                </a:solidFill>
                <a:latin typeface="Times New Roman"/>
                <a:ea typeface="Times New Roman"/>
                <a:cs typeface="Times New Roman"/>
                <a:sym typeface="Times New Roman"/>
              </a:rPr>
              <a:t>-2024</a:t>
            </a:r>
            <a:endParaRPr>
              <a:solidFill>
                <a:schemeClr val="dk1"/>
              </a:solidFill>
            </a:endParaRPr>
          </a:p>
        </p:txBody>
      </p:sp>
      <p:sp>
        <p:nvSpPr>
          <p:cNvPr id="345" name="Google Shape;345;p34"/>
          <p:cNvSpPr txBox="1"/>
          <p:nvPr/>
        </p:nvSpPr>
        <p:spPr>
          <a:xfrm>
            <a:off x="7993200" y="4723575"/>
            <a:ext cx="115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GB" sz="1800" u="none" cap="none" strike="noStrike">
                <a:solidFill>
                  <a:schemeClr val="dk1"/>
                </a:solidFill>
                <a:latin typeface="Calibri"/>
                <a:ea typeface="Calibri"/>
                <a:cs typeface="Calibri"/>
                <a:sym typeface="Calibri"/>
              </a:rPr>
              <a:t>Page | 12</a:t>
            </a:r>
            <a:endParaRPr>
              <a:solidFill>
                <a:schemeClr val="dk1"/>
              </a:solidFill>
            </a:endParaRPr>
          </a:p>
        </p:txBody>
      </p:sp>
      <p:pic>
        <p:nvPicPr>
          <p:cNvPr id="346" name="Google Shape;346;p34"/>
          <p:cNvPicPr preferRelativeResize="0"/>
          <p:nvPr/>
        </p:nvPicPr>
        <p:blipFill rotWithShape="1">
          <a:blip r:embed="rId3">
            <a:alphaModFix/>
          </a:blip>
          <a:srcRect b="2799" l="0" r="0" t="0"/>
          <a:stretch/>
        </p:blipFill>
        <p:spPr>
          <a:xfrm>
            <a:off x="1224225" y="805125"/>
            <a:ext cx="6695550" cy="30866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0" name="Shape 350"/>
        <p:cNvGrpSpPr/>
        <p:nvPr/>
      </p:nvGrpSpPr>
      <p:grpSpPr>
        <a:xfrm>
          <a:off x="0" y="0"/>
          <a:ext cx="0" cy="0"/>
          <a:chOff x="0" y="0"/>
          <a:chExt cx="0" cy="0"/>
        </a:xfrm>
      </p:grpSpPr>
      <p:sp>
        <p:nvSpPr>
          <p:cNvPr id="351" name="Google Shape;351;p35"/>
          <p:cNvSpPr txBox="1"/>
          <p:nvPr/>
        </p:nvSpPr>
        <p:spPr>
          <a:xfrm>
            <a:off x="7935873" y="427326"/>
            <a:ext cx="285750" cy="332784"/>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0" i="0" lang="en-GB" sz="2100" u="none" cap="none" strike="noStrike">
                <a:solidFill>
                  <a:srgbClr val="FFFFFF"/>
                </a:solidFill>
                <a:latin typeface="Times New Roman"/>
                <a:ea typeface="Times New Roman"/>
                <a:cs typeface="Times New Roman"/>
                <a:sym typeface="Times New Roman"/>
              </a:rPr>
              <a:t>16</a:t>
            </a:r>
            <a:endParaRPr b="0" i="0" sz="2100" u="none" cap="none" strike="noStrike">
              <a:solidFill>
                <a:srgbClr val="000000"/>
              </a:solidFill>
              <a:latin typeface="Times New Roman"/>
              <a:ea typeface="Times New Roman"/>
              <a:cs typeface="Times New Roman"/>
              <a:sym typeface="Times New Roman"/>
            </a:endParaRPr>
          </a:p>
        </p:txBody>
      </p:sp>
      <p:sp>
        <p:nvSpPr>
          <p:cNvPr id="352" name="Google Shape;352;p35"/>
          <p:cNvSpPr txBox="1"/>
          <p:nvPr>
            <p:ph type="title"/>
          </p:nvPr>
        </p:nvSpPr>
        <p:spPr>
          <a:xfrm>
            <a:off x="751394" y="321615"/>
            <a:ext cx="1849279" cy="391774"/>
          </a:xfrm>
          <a:prstGeom prst="rect">
            <a:avLst/>
          </a:prstGeom>
          <a:noFill/>
          <a:ln>
            <a:noFill/>
          </a:ln>
        </p:spPr>
        <p:txBody>
          <a:bodyPr anchorCtr="0" anchor="ctr" bIns="0" lIns="0" spcFirstLastPara="1" rIns="0" wrap="square" tIns="9525">
            <a:spAutoFit/>
          </a:bodyPr>
          <a:lstStyle/>
          <a:p>
            <a:pPr indent="0" lvl="0" marL="12700" rtl="0" algn="ctr">
              <a:lnSpc>
                <a:spcPct val="100000"/>
              </a:lnSpc>
              <a:spcBef>
                <a:spcPts val="100"/>
              </a:spcBef>
              <a:spcAft>
                <a:spcPts val="0"/>
              </a:spcAft>
              <a:buSzPts val="900"/>
              <a:buNone/>
            </a:pPr>
            <a:r>
              <a:rPr lang="en-GB" sz="2400">
                <a:solidFill>
                  <a:schemeClr val="lt1"/>
                </a:solidFill>
              </a:rPr>
              <a:t>Gantt Chart</a:t>
            </a:r>
            <a:endParaRPr sz="2400">
              <a:solidFill>
                <a:schemeClr val="lt1"/>
              </a:solidFill>
            </a:endParaRPr>
          </a:p>
        </p:txBody>
      </p:sp>
      <p:sp>
        <p:nvSpPr>
          <p:cNvPr id="353" name="Google Shape;353;p35"/>
          <p:cNvSpPr txBox="1"/>
          <p:nvPr/>
        </p:nvSpPr>
        <p:spPr>
          <a:xfrm>
            <a:off x="569958" y="159391"/>
            <a:ext cx="7564089" cy="553998"/>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000"/>
              <a:buFont typeface="Arial"/>
              <a:buNone/>
            </a:pPr>
            <a:r>
              <a:rPr b="0" i="0" lang="en-GB" sz="3000" u="none" cap="none" strike="noStrike">
                <a:solidFill>
                  <a:srgbClr val="0B1320"/>
                </a:solidFill>
                <a:latin typeface="Playfair Display Black"/>
                <a:ea typeface="Playfair Display Black"/>
                <a:cs typeface="Playfair Display Black"/>
                <a:sym typeface="Playfair Display Black"/>
              </a:rPr>
              <a:t>Conclusion</a:t>
            </a:r>
            <a:endParaRPr b="0" i="0" sz="3000" u="none" cap="none" strike="noStrike">
              <a:solidFill>
                <a:srgbClr val="000000"/>
              </a:solidFill>
              <a:latin typeface="Arial"/>
              <a:ea typeface="Arial"/>
              <a:cs typeface="Arial"/>
              <a:sym typeface="Arial"/>
            </a:endParaRPr>
          </a:p>
        </p:txBody>
      </p:sp>
      <p:cxnSp>
        <p:nvCxnSpPr>
          <p:cNvPr id="354" name="Google Shape;354;p35"/>
          <p:cNvCxnSpPr/>
          <p:nvPr/>
        </p:nvCxnSpPr>
        <p:spPr>
          <a:xfrm>
            <a:off x="2823210" y="436390"/>
            <a:ext cx="4918936" cy="0"/>
          </a:xfrm>
          <a:prstGeom prst="straightConnector1">
            <a:avLst/>
          </a:prstGeom>
          <a:noFill/>
          <a:ln cap="flat" cmpd="sng" w="38100">
            <a:solidFill>
              <a:srgbClr val="0B1320"/>
            </a:solidFill>
            <a:prstDash val="solid"/>
            <a:round/>
            <a:headEnd len="sm" w="sm" type="none"/>
            <a:tailEnd len="sm" w="sm" type="none"/>
          </a:ln>
        </p:spPr>
      </p:cxnSp>
      <p:grpSp>
        <p:nvGrpSpPr>
          <p:cNvPr id="355" name="Google Shape;355;p35"/>
          <p:cNvGrpSpPr/>
          <p:nvPr/>
        </p:nvGrpSpPr>
        <p:grpSpPr>
          <a:xfrm>
            <a:off x="8217054" y="340721"/>
            <a:ext cx="203412" cy="204323"/>
            <a:chOff x="1813" y="0"/>
            <a:chExt cx="809173" cy="812800"/>
          </a:xfrm>
        </p:grpSpPr>
        <p:sp>
          <p:nvSpPr>
            <p:cNvPr id="356" name="Google Shape;356;p3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57" name="Google Shape;357;p35"/>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358" name="Google Shape;358;p35"/>
          <p:cNvGrpSpPr/>
          <p:nvPr/>
        </p:nvGrpSpPr>
        <p:grpSpPr>
          <a:xfrm>
            <a:off x="7935873" y="334228"/>
            <a:ext cx="765773" cy="204323"/>
            <a:chOff x="15796712" y="1048305"/>
            <a:chExt cx="1531545" cy="408647"/>
          </a:xfrm>
        </p:grpSpPr>
        <p:grpSp>
          <p:nvGrpSpPr>
            <p:cNvPr id="359" name="Google Shape;359;p35"/>
            <p:cNvGrpSpPr/>
            <p:nvPr/>
          </p:nvGrpSpPr>
          <p:grpSpPr>
            <a:xfrm>
              <a:off x="15796712" y="1048305"/>
              <a:ext cx="406823" cy="408647"/>
              <a:chOff x="1813" y="0"/>
              <a:chExt cx="809173" cy="812800"/>
            </a:xfrm>
          </p:grpSpPr>
          <p:sp>
            <p:nvSpPr>
              <p:cNvPr id="360" name="Google Shape;360;p3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61" name="Google Shape;361;p35"/>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362" name="Google Shape;362;p35"/>
            <p:cNvGrpSpPr/>
            <p:nvPr/>
          </p:nvGrpSpPr>
          <p:grpSpPr>
            <a:xfrm>
              <a:off x="16921434" y="1048305"/>
              <a:ext cx="406823" cy="408647"/>
              <a:chOff x="1813" y="0"/>
              <a:chExt cx="809173" cy="812800"/>
            </a:xfrm>
          </p:grpSpPr>
          <p:sp>
            <p:nvSpPr>
              <p:cNvPr id="363" name="Google Shape;363;p3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64" name="Google Shape;364;p35"/>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sp>
        <p:nvSpPr>
          <p:cNvPr id="365" name="Google Shape;365;p35"/>
          <p:cNvSpPr txBox="1"/>
          <p:nvPr/>
        </p:nvSpPr>
        <p:spPr>
          <a:xfrm>
            <a:off x="751400" y="1328750"/>
            <a:ext cx="7802400" cy="1878000"/>
          </a:xfrm>
          <a:prstGeom prst="rect">
            <a:avLst/>
          </a:prstGeom>
          <a:noFill/>
          <a:ln>
            <a:noFill/>
          </a:ln>
        </p:spPr>
        <p:txBody>
          <a:bodyPr anchorCtr="0" anchor="t" bIns="22850" lIns="45725" spcFirstLastPara="1" rIns="45725" wrap="square" tIns="22850">
            <a:spAutoFit/>
          </a:bodyPr>
          <a:lstStyle/>
          <a:p>
            <a:pPr indent="0" lvl="0" marL="0" rtl="0" algn="just">
              <a:lnSpc>
                <a:spcPct val="150000"/>
              </a:lnSpc>
              <a:spcBef>
                <a:spcPts val="0"/>
              </a:spcBef>
              <a:spcAft>
                <a:spcPts val="0"/>
              </a:spcAft>
              <a:buClr>
                <a:schemeClr val="dk1"/>
              </a:buClr>
              <a:buSzPts val="1100"/>
              <a:buFont typeface="Arial"/>
              <a:buNone/>
            </a:pPr>
            <a:r>
              <a:rPr lang="en-GB">
                <a:latin typeface="Times New Roman"/>
                <a:ea typeface="Times New Roman"/>
                <a:cs typeface="Times New Roman"/>
                <a:sym typeface="Times New Roman"/>
              </a:rPr>
              <a:t>My internship at Mastermind Technology helped me bridge the gap between academic knowledge and practical experience in web development and networking. The experience helped me improve my abilities, develop beneficial insights into industry processes, and simplify my professional path. I am grateful having the chance to contribute to and learn from such an innovative institution.</a:t>
            </a:r>
            <a:endParaRPr>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t/>
            </a:r>
            <a:endParaRPr>
              <a:latin typeface="Times New Roman"/>
              <a:ea typeface="Times New Roman"/>
              <a:cs typeface="Times New Roman"/>
              <a:sym typeface="Times New Roman"/>
            </a:endParaRPr>
          </a:p>
        </p:txBody>
      </p:sp>
      <p:pic>
        <p:nvPicPr>
          <p:cNvPr id="366" name="Google Shape;366;p35"/>
          <p:cNvPicPr preferRelativeResize="0"/>
          <p:nvPr/>
        </p:nvPicPr>
        <p:blipFill rotWithShape="1">
          <a:blip r:embed="rId3">
            <a:alphaModFix/>
          </a:blip>
          <a:srcRect b="0" l="0" r="0" t="0"/>
          <a:stretch/>
        </p:blipFill>
        <p:spPr>
          <a:xfrm>
            <a:off x="3807402" y="3206746"/>
            <a:ext cx="1690405" cy="1471680"/>
          </a:xfrm>
          <a:prstGeom prst="rect">
            <a:avLst/>
          </a:prstGeom>
          <a:noFill/>
          <a:ln>
            <a:noFill/>
          </a:ln>
        </p:spPr>
      </p:pic>
      <p:sp>
        <p:nvSpPr>
          <p:cNvPr id="367" name="Google Shape;367;p35"/>
          <p:cNvSpPr txBox="1"/>
          <p:nvPr/>
        </p:nvSpPr>
        <p:spPr>
          <a:xfrm>
            <a:off x="96400" y="4723575"/>
            <a:ext cx="1862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Date: </a:t>
            </a:r>
            <a:r>
              <a:rPr lang="en-GB" sz="1800">
                <a:solidFill>
                  <a:schemeClr val="dk1"/>
                </a:solidFill>
                <a:latin typeface="Times New Roman"/>
                <a:ea typeface="Times New Roman"/>
                <a:cs typeface="Times New Roman"/>
                <a:sym typeface="Times New Roman"/>
              </a:rPr>
              <a:t>29</a:t>
            </a:r>
            <a:r>
              <a:rPr b="0" i="0" lang="en-GB" sz="1800" u="none" cap="none" strike="noStrike">
                <a:solidFill>
                  <a:schemeClr val="dk1"/>
                </a:solidFill>
                <a:latin typeface="Times New Roman"/>
                <a:ea typeface="Times New Roman"/>
                <a:cs typeface="Times New Roman"/>
                <a:sym typeface="Times New Roman"/>
              </a:rPr>
              <a:t>-0</a:t>
            </a:r>
            <a:r>
              <a:rPr lang="en-GB" sz="1800">
                <a:solidFill>
                  <a:schemeClr val="dk1"/>
                </a:solidFill>
                <a:latin typeface="Times New Roman"/>
                <a:ea typeface="Times New Roman"/>
                <a:cs typeface="Times New Roman"/>
                <a:sym typeface="Times New Roman"/>
              </a:rPr>
              <a:t>8</a:t>
            </a:r>
            <a:r>
              <a:rPr b="0" i="0" lang="en-GB" sz="1800" u="none" cap="none" strike="noStrike">
                <a:solidFill>
                  <a:schemeClr val="dk1"/>
                </a:solidFill>
                <a:latin typeface="Times New Roman"/>
                <a:ea typeface="Times New Roman"/>
                <a:cs typeface="Times New Roman"/>
                <a:sym typeface="Times New Roman"/>
              </a:rPr>
              <a:t>-2024</a:t>
            </a:r>
            <a:endParaRPr>
              <a:solidFill>
                <a:schemeClr val="dk1"/>
              </a:solidFill>
            </a:endParaRPr>
          </a:p>
        </p:txBody>
      </p:sp>
      <p:sp>
        <p:nvSpPr>
          <p:cNvPr id="368" name="Google Shape;368;p35"/>
          <p:cNvSpPr txBox="1"/>
          <p:nvPr/>
        </p:nvSpPr>
        <p:spPr>
          <a:xfrm>
            <a:off x="7993200" y="4723575"/>
            <a:ext cx="115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GB" sz="1800" u="none" cap="none" strike="noStrike">
                <a:solidFill>
                  <a:schemeClr val="dk1"/>
                </a:solidFill>
                <a:latin typeface="Calibri"/>
                <a:ea typeface="Calibri"/>
                <a:cs typeface="Calibri"/>
                <a:sym typeface="Calibri"/>
              </a:rPr>
              <a:t>Page | </a:t>
            </a:r>
            <a:r>
              <a:rPr lang="en-GB" sz="1800">
                <a:solidFill>
                  <a:schemeClr val="dk1"/>
                </a:solidFill>
                <a:latin typeface="Calibri"/>
                <a:ea typeface="Calibri"/>
                <a:cs typeface="Calibri"/>
                <a:sym typeface="Calibri"/>
              </a:rPr>
              <a:t>13</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6"/>
          <p:cNvSpPr txBox="1"/>
          <p:nvPr/>
        </p:nvSpPr>
        <p:spPr>
          <a:xfrm>
            <a:off x="7935873" y="427326"/>
            <a:ext cx="285750" cy="332784"/>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0" i="0" lang="en-GB" sz="2100" u="none" cap="none" strike="noStrike">
                <a:solidFill>
                  <a:srgbClr val="FFFFFF"/>
                </a:solidFill>
                <a:latin typeface="Times New Roman"/>
                <a:ea typeface="Times New Roman"/>
                <a:cs typeface="Times New Roman"/>
                <a:sym typeface="Times New Roman"/>
              </a:rPr>
              <a:t>16</a:t>
            </a:r>
            <a:endParaRPr b="0" i="0" sz="2100" u="none" cap="none" strike="noStrike">
              <a:solidFill>
                <a:srgbClr val="000000"/>
              </a:solidFill>
              <a:latin typeface="Times New Roman"/>
              <a:ea typeface="Times New Roman"/>
              <a:cs typeface="Times New Roman"/>
              <a:sym typeface="Times New Roman"/>
            </a:endParaRPr>
          </a:p>
        </p:txBody>
      </p:sp>
      <p:sp>
        <p:nvSpPr>
          <p:cNvPr id="374" name="Google Shape;374;p36"/>
          <p:cNvSpPr txBox="1"/>
          <p:nvPr>
            <p:ph type="title"/>
          </p:nvPr>
        </p:nvSpPr>
        <p:spPr>
          <a:xfrm>
            <a:off x="751394" y="321615"/>
            <a:ext cx="1849279" cy="391774"/>
          </a:xfrm>
          <a:prstGeom prst="rect">
            <a:avLst/>
          </a:prstGeom>
          <a:noFill/>
          <a:ln>
            <a:noFill/>
          </a:ln>
        </p:spPr>
        <p:txBody>
          <a:bodyPr anchorCtr="0" anchor="ctr" bIns="0" lIns="0" spcFirstLastPara="1" rIns="0" wrap="square" tIns="9525">
            <a:spAutoFit/>
          </a:bodyPr>
          <a:lstStyle/>
          <a:p>
            <a:pPr indent="0" lvl="0" marL="12700" rtl="0" algn="ctr">
              <a:lnSpc>
                <a:spcPct val="100000"/>
              </a:lnSpc>
              <a:spcBef>
                <a:spcPts val="100"/>
              </a:spcBef>
              <a:spcAft>
                <a:spcPts val="0"/>
              </a:spcAft>
              <a:buSzPts val="900"/>
              <a:buNone/>
            </a:pPr>
            <a:r>
              <a:rPr lang="en-GB" sz="2400">
                <a:solidFill>
                  <a:schemeClr val="lt1"/>
                </a:solidFill>
              </a:rPr>
              <a:t>Gantt Chart</a:t>
            </a:r>
            <a:endParaRPr sz="2400">
              <a:solidFill>
                <a:schemeClr val="lt1"/>
              </a:solidFill>
            </a:endParaRPr>
          </a:p>
        </p:txBody>
      </p:sp>
      <p:sp>
        <p:nvSpPr>
          <p:cNvPr id="375" name="Google Shape;375;p36"/>
          <p:cNvSpPr txBox="1"/>
          <p:nvPr/>
        </p:nvSpPr>
        <p:spPr>
          <a:xfrm>
            <a:off x="551259" y="289018"/>
            <a:ext cx="7564089" cy="609398"/>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300"/>
              <a:buFont typeface="Arial"/>
              <a:buNone/>
            </a:pPr>
            <a:r>
              <a:rPr b="0" i="0" lang="en-GB" sz="3300" u="none" cap="none" strike="noStrike">
                <a:solidFill>
                  <a:srgbClr val="0B1320"/>
                </a:solidFill>
                <a:latin typeface="Playfair Display Black"/>
                <a:ea typeface="Playfair Display Black"/>
                <a:cs typeface="Playfair Display Black"/>
                <a:sym typeface="Playfair Display Black"/>
              </a:rPr>
              <a:t>References</a:t>
            </a:r>
            <a:endParaRPr b="0" i="0" sz="3300" u="none" cap="none" strike="noStrike">
              <a:solidFill>
                <a:srgbClr val="000000"/>
              </a:solidFill>
              <a:latin typeface="Arial"/>
              <a:ea typeface="Arial"/>
              <a:cs typeface="Arial"/>
              <a:sym typeface="Arial"/>
            </a:endParaRPr>
          </a:p>
        </p:txBody>
      </p:sp>
      <p:cxnSp>
        <p:nvCxnSpPr>
          <p:cNvPr id="376" name="Google Shape;376;p36"/>
          <p:cNvCxnSpPr/>
          <p:nvPr/>
        </p:nvCxnSpPr>
        <p:spPr>
          <a:xfrm>
            <a:off x="2800808" y="617198"/>
            <a:ext cx="4934176" cy="35387"/>
          </a:xfrm>
          <a:prstGeom prst="straightConnector1">
            <a:avLst/>
          </a:prstGeom>
          <a:noFill/>
          <a:ln cap="flat" cmpd="sng" w="38100">
            <a:solidFill>
              <a:srgbClr val="0B1320"/>
            </a:solidFill>
            <a:prstDash val="solid"/>
            <a:round/>
            <a:headEnd len="sm" w="sm" type="none"/>
            <a:tailEnd len="sm" w="sm" type="none"/>
          </a:ln>
        </p:spPr>
      </p:cxnSp>
      <p:grpSp>
        <p:nvGrpSpPr>
          <p:cNvPr id="377" name="Google Shape;377;p36"/>
          <p:cNvGrpSpPr/>
          <p:nvPr/>
        </p:nvGrpSpPr>
        <p:grpSpPr>
          <a:xfrm>
            <a:off x="8295146" y="550423"/>
            <a:ext cx="203412" cy="204323"/>
            <a:chOff x="1813" y="0"/>
            <a:chExt cx="809173" cy="812800"/>
          </a:xfrm>
        </p:grpSpPr>
        <p:sp>
          <p:nvSpPr>
            <p:cNvPr id="378" name="Google Shape;378;p3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79" name="Google Shape;379;p36"/>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380" name="Google Shape;380;p36"/>
          <p:cNvGrpSpPr/>
          <p:nvPr/>
        </p:nvGrpSpPr>
        <p:grpSpPr>
          <a:xfrm>
            <a:off x="8009720" y="542444"/>
            <a:ext cx="765773" cy="204323"/>
            <a:chOff x="15796712" y="1048305"/>
            <a:chExt cx="1531545" cy="408647"/>
          </a:xfrm>
        </p:grpSpPr>
        <p:grpSp>
          <p:nvGrpSpPr>
            <p:cNvPr id="381" name="Google Shape;381;p36"/>
            <p:cNvGrpSpPr/>
            <p:nvPr/>
          </p:nvGrpSpPr>
          <p:grpSpPr>
            <a:xfrm>
              <a:off x="15796712" y="1048305"/>
              <a:ext cx="406823" cy="408647"/>
              <a:chOff x="1813" y="0"/>
              <a:chExt cx="809173" cy="812800"/>
            </a:xfrm>
          </p:grpSpPr>
          <p:sp>
            <p:nvSpPr>
              <p:cNvPr id="382" name="Google Shape;382;p3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83" name="Google Shape;383;p36"/>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384" name="Google Shape;384;p36"/>
            <p:cNvGrpSpPr/>
            <p:nvPr/>
          </p:nvGrpSpPr>
          <p:grpSpPr>
            <a:xfrm>
              <a:off x="16921434" y="1048305"/>
              <a:ext cx="406823" cy="408647"/>
              <a:chOff x="1813" y="0"/>
              <a:chExt cx="809173" cy="812800"/>
            </a:xfrm>
          </p:grpSpPr>
          <p:sp>
            <p:nvSpPr>
              <p:cNvPr id="385" name="Google Shape;385;p3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86" name="Google Shape;386;p36"/>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sp>
        <p:nvSpPr>
          <p:cNvPr id="387" name="Google Shape;387;p36"/>
          <p:cNvSpPr txBox="1"/>
          <p:nvPr/>
        </p:nvSpPr>
        <p:spPr>
          <a:xfrm>
            <a:off x="632460" y="1234440"/>
            <a:ext cx="7847400" cy="3062400"/>
          </a:xfrm>
          <a:prstGeom prst="rect">
            <a:avLst/>
          </a:prstGeom>
          <a:noFill/>
          <a:ln>
            <a:noFill/>
          </a:ln>
        </p:spPr>
        <p:txBody>
          <a:bodyPr anchorCtr="0" anchor="t" bIns="22850" lIns="45725" spcFirstLastPara="1" rIns="45725" wrap="square" tIns="22850">
            <a:spAutoFit/>
          </a:bodyPr>
          <a:lstStyle/>
          <a:p>
            <a:pPr indent="-177800" lvl="0" marL="177800" marR="0" rtl="0" algn="l">
              <a:lnSpc>
                <a:spcPct val="100000"/>
              </a:lnSpc>
              <a:spcBef>
                <a:spcPts val="0"/>
              </a:spcBef>
              <a:spcAft>
                <a:spcPts val="0"/>
              </a:spcAft>
              <a:buClr>
                <a:srgbClr val="000000"/>
              </a:buClr>
              <a:buSzPts val="1400"/>
              <a:buFont typeface="Arial"/>
              <a:buAutoNum type="arabicPeriod"/>
            </a:pPr>
            <a:r>
              <a:rPr b="0" i="0" lang="en-GB" sz="1400" u="sng" cap="none" strike="noStrike">
                <a:solidFill>
                  <a:schemeClr val="hlink"/>
                </a:solidFill>
                <a:latin typeface="Times New Roman"/>
                <a:ea typeface="Times New Roman"/>
                <a:cs typeface="Times New Roman"/>
                <a:sym typeface="Times New Roman"/>
                <a:hlinkClick r:id="rId3"/>
              </a:rPr>
              <a:t>https://eclassmate.com.bd/</a:t>
            </a:r>
            <a:endParaRPr b="0" i="0" sz="1400" u="none" cap="none" strike="noStrike">
              <a:solidFill>
                <a:schemeClr val="dk1"/>
              </a:solidFill>
              <a:latin typeface="Times New Roman"/>
              <a:ea typeface="Times New Roman"/>
              <a:cs typeface="Times New Roman"/>
              <a:sym typeface="Times New Roman"/>
            </a:endParaRPr>
          </a:p>
          <a:p>
            <a:pPr indent="-88900" lvl="0" marL="1778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Times New Roman"/>
              <a:ea typeface="Times New Roman"/>
              <a:cs typeface="Times New Roman"/>
              <a:sym typeface="Times New Roman"/>
            </a:endParaRPr>
          </a:p>
          <a:p>
            <a:pPr indent="-177800" lvl="0" marL="177800" marR="0" rtl="0" algn="l">
              <a:lnSpc>
                <a:spcPct val="100000"/>
              </a:lnSpc>
              <a:spcBef>
                <a:spcPts val="0"/>
              </a:spcBef>
              <a:spcAft>
                <a:spcPts val="0"/>
              </a:spcAft>
              <a:buClr>
                <a:srgbClr val="000000"/>
              </a:buClr>
              <a:buSzPts val="1400"/>
              <a:buFont typeface="Arial"/>
              <a:buAutoNum type="arabicPeriod"/>
            </a:pPr>
            <a:r>
              <a:rPr b="0" i="0" lang="en-GB" sz="1400" u="sng" cap="none" strike="noStrike">
                <a:solidFill>
                  <a:schemeClr val="hlink"/>
                </a:solidFill>
                <a:latin typeface="Times New Roman"/>
                <a:ea typeface="Times New Roman"/>
                <a:cs typeface="Times New Roman"/>
                <a:sym typeface="Times New Roman"/>
                <a:hlinkClick r:id="rId4"/>
              </a:rPr>
              <a:t>https://wistraining.medium.com/what-is-industrial-training-7c2aecab978f</a:t>
            </a:r>
            <a:endParaRPr b="0" i="0" sz="1400" u="none" cap="none" strike="noStrike">
              <a:solidFill>
                <a:schemeClr val="dk1"/>
              </a:solidFill>
              <a:latin typeface="Times New Roman"/>
              <a:ea typeface="Times New Roman"/>
              <a:cs typeface="Times New Roman"/>
              <a:sym typeface="Times New Roman"/>
            </a:endParaRPr>
          </a:p>
          <a:p>
            <a:pPr indent="-88900" lvl="0" marL="1778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177800" lvl="0" marL="177800" marR="0" rtl="0" algn="l">
              <a:lnSpc>
                <a:spcPct val="100000"/>
              </a:lnSpc>
              <a:spcBef>
                <a:spcPts val="0"/>
              </a:spcBef>
              <a:spcAft>
                <a:spcPts val="0"/>
              </a:spcAft>
              <a:buClr>
                <a:srgbClr val="000000"/>
              </a:buClr>
              <a:buSzPts val="1400"/>
              <a:buFont typeface="Arial"/>
              <a:buAutoNum type="arabicPeriod"/>
            </a:pPr>
            <a:r>
              <a:rPr b="0" i="0" lang="en-GB" sz="1400" u="none" cap="none" strike="noStrike">
                <a:solidFill>
                  <a:srgbClr val="000000"/>
                </a:solidFill>
                <a:latin typeface="Times New Roman"/>
                <a:ea typeface="Times New Roman"/>
                <a:cs typeface="Times New Roman"/>
                <a:sym typeface="Times New Roman"/>
              </a:rPr>
              <a:t>Banerjee, N., &amp; Das, S. (2020, March). Prediction lung cancer–in machine learning perspective. In 2020 International Conference on Computer Science, Engineering and Applications (ICCSEA) (pp. 1-5). IEEE.</a:t>
            </a:r>
            <a:endParaRPr sz="700"/>
          </a:p>
          <a:p>
            <a:pPr indent="-177800" lvl="0" marL="177800" marR="0" rtl="0" algn="l">
              <a:lnSpc>
                <a:spcPct val="100000"/>
              </a:lnSpc>
              <a:spcBef>
                <a:spcPts val="0"/>
              </a:spcBef>
              <a:spcAft>
                <a:spcPts val="0"/>
              </a:spcAft>
              <a:buClr>
                <a:srgbClr val="000000"/>
              </a:buClr>
              <a:buSzPts val="1400"/>
              <a:buFont typeface="Arial"/>
              <a:buAutoNum type="arabicPeriod"/>
            </a:pPr>
            <a:r>
              <a:rPr b="0" i="0" lang="en-GB" sz="1400" u="none" cap="none" strike="noStrike">
                <a:solidFill>
                  <a:srgbClr val="000000"/>
                </a:solidFill>
                <a:latin typeface="Times New Roman"/>
                <a:ea typeface="Times New Roman"/>
                <a:cs typeface="Times New Roman"/>
                <a:sym typeface="Times New Roman"/>
              </a:rPr>
              <a:t>Lakshmanaprabu, S. K., Mohanty, S. N., Shankar, K., Arunkumar, N., &amp; Ramirez, G. (2019). Optimal deep learning model for classification of lung cancer on CT images. Future Generation Computer Systems, 92, 374-382.</a:t>
            </a:r>
            <a:endParaRPr sz="700"/>
          </a:p>
          <a:p>
            <a:pPr indent="-177800" lvl="0" marL="177800" marR="0" rtl="0" algn="l">
              <a:lnSpc>
                <a:spcPct val="100000"/>
              </a:lnSpc>
              <a:spcBef>
                <a:spcPts val="0"/>
              </a:spcBef>
              <a:spcAft>
                <a:spcPts val="0"/>
              </a:spcAft>
              <a:buClr>
                <a:srgbClr val="000000"/>
              </a:buClr>
              <a:buSzPts val="1400"/>
              <a:buFont typeface="Arial"/>
              <a:buAutoNum type="arabicPeriod"/>
            </a:pPr>
            <a:r>
              <a:rPr b="0" i="0" lang="en-GB" sz="1400" u="none" cap="none" strike="noStrike">
                <a:solidFill>
                  <a:srgbClr val="000000"/>
                </a:solidFill>
                <a:latin typeface="Times New Roman"/>
                <a:ea typeface="Times New Roman"/>
                <a:cs typeface="Times New Roman"/>
                <a:sym typeface="Times New Roman"/>
              </a:rPr>
              <a:t>Nageswaran, S., Arunkumar, G., Bisht, A. K., Mewada, S., Kumar, J. N. V. R., Jawarneh, M., &amp; Asenso, E. (2022). Lung cancer classification and prediction using machine learning and image processing. BioMed Research International, 2022.</a:t>
            </a:r>
            <a:endParaRPr sz="700"/>
          </a:p>
          <a:p>
            <a:pPr indent="-177800" lvl="0" marL="177800" marR="0" rtl="0" algn="l">
              <a:lnSpc>
                <a:spcPct val="100000"/>
              </a:lnSpc>
              <a:spcBef>
                <a:spcPts val="0"/>
              </a:spcBef>
              <a:spcAft>
                <a:spcPts val="0"/>
              </a:spcAft>
              <a:buClr>
                <a:srgbClr val="000000"/>
              </a:buClr>
              <a:buSzPts val="1400"/>
              <a:buFont typeface="Arial"/>
              <a:buAutoNum type="arabicPeriod"/>
            </a:pPr>
            <a:r>
              <a:rPr b="0" i="0" lang="en-GB" sz="1400" u="none" cap="none" strike="noStrike">
                <a:solidFill>
                  <a:srgbClr val="000000"/>
                </a:solidFill>
                <a:latin typeface="Times New Roman"/>
                <a:ea typeface="Times New Roman"/>
                <a:cs typeface="Times New Roman"/>
                <a:sym typeface="Times New Roman"/>
              </a:rPr>
              <a:t>Alsheikhy</a:t>
            </a:r>
            <a:r>
              <a:rPr b="0" i="0" lang="en-GB" sz="1400" u="none" cap="none" strike="noStrike">
                <a:solidFill>
                  <a:srgbClr val="000000"/>
                </a:solidFill>
                <a:latin typeface="Times New Roman"/>
                <a:ea typeface="Times New Roman"/>
                <a:cs typeface="Times New Roman"/>
                <a:sym typeface="Times New Roman"/>
              </a:rPr>
              <a:t>, A. A., Said, Y., Shawly, T., Alzahrani, A. K., &amp; Lahza, H. (2023). A CAD System for Lung Cancer Detection Using Hybrid Deep Learning Techniques. Diagnostics, 13(6), 1174.</a:t>
            </a:r>
            <a:endParaRPr sz="700"/>
          </a:p>
        </p:txBody>
      </p:sp>
      <p:sp>
        <p:nvSpPr>
          <p:cNvPr id="388" name="Google Shape;388;p36"/>
          <p:cNvSpPr txBox="1"/>
          <p:nvPr/>
        </p:nvSpPr>
        <p:spPr>
          <a:xfrm>
            <a:off x="96400" y="4723575"/>
            <a:ext cx="1862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Date: </a:t>
            </a:r>
            <a:r>
              <a:rPr lang="en-GB" sz="1800">
                <a:solidFill>
                  <a:schemeClr val="dk1"/>
                </a:solidFill>
                <a:latin typeface="Times New Roman"/>
                <a:ea typeface="Times New Roman"/>
                <a:cs typeface="Times New Roman"/>
                <a:sym typeface="Times New Roman"/>
              </a:rPr>
              <a:t>29</a:t>
            </a:r>
            <a:r>
              <a:rPr b="0" i="0" lang="en-GB" sz="1800" u="none" cap="none" strike="noStrike">
                <a:solidFill>
                  <a:schemeClr val="dk1"/>
                </a:solidFill>
                <a:latin typeface="Times New Roman"/>
                <a:ea typeface="Times New Roman"/>
                <a:cs typeface="Times New Roman"/>
                <a:sym typeface="Times New Roman"/>
              </a:rPr>
              <a:t>-0</a:t>
            </a:r>
            <a:r>
              <a:rPr lang="en-GB" sz="1800">
                <a:solidFill>
                  <a:schemeClr val="dk1"/>
                </a:solidFill>
                <a:latin typeface="Times New Roman"/>
                <a:ea typeface="Times New Roman"/>
                <a:cs typeface="Times New Roman"/>
                <a:sym typeface="Times New Roman"/>
              </a:rPr>
              <a:t>8</a:t>
            </a:r>
            <a:r>
              <a:rPr b="0" i="0" lang="en-GB" sz="1800" u="none" cap="none" strike="noStrike">
                <a:solidFill>
                  <a:schemeClr val="dk1"/>
                </a:solidFill>
                <a:latin typeface="Times New Roman"/>
                <a:ea typeface="Times New Roman"/>
                <a:cs typeface="Times New Roman"/>
                <a:sym typeface="Times New Roman"/>
              </a:rPr>
              <a:t>-2024</a:t>
            </a:r>
            <a:endParaRPr>
              <a:solidFill>
                <a:schemeClr val="dk1"/>
              </a:solidFill>
            </a:endParaRPr>
          </a:p>
        </p:txBody>
      </p:sp>
      <p:sp>
        <p:nvSpPr>
          <p:cNvPr id="389" name="Google Shape;389;p36"/>
          <p:cNvSpPr txBox="1"/>
          <p:nvPr/>
        </p:nvSpPr>
        <p:spPr>
          <a:xfrm>
            <a:off x="7993200" y="4723575"/>
            <a:ext cx="115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GB" sz="1800" u="none" cap="none" strike="noStrike">
                <a:solidFill>
                  <a:schemeClr val="dk1"/>
                </a:solidFill>
                <a:latin typeface="Calibri"/>
                <a:ea typeface="Calibri"/>
                <a:cs typeface="Calibri"/>
                <a:sym typeface="Calibri"/>
              </a:rPr>
              <a:t>Page | 1</a:t>
            </a:r>
            <a:r>
              <a:rPr lang="en-GB" sz="1800">
                <a:solidFill>
                  <a:schemeClr val="dk1"/>
                </a:solidFill>
                <a:latin typeface="Calibri"/>
                <a:ea typeface="Calibri"/>
                <a:cs typeface="Calibri"/>
                <a:sym typeface="Calibri"/>
              </a:rPr>
              <a:t>4</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37"/>
          <p:cNvPicPr preferRelativeResize="0"/>
          <p:nvPr/>
        </p:nvPicPr>
        <p:blipFill rotWithShape="1">
          <a:blip r:embed="rId3">
            <a:alphaModFix/>
          </a:blip>
          <a:srcRect b="0" l="0" r="0" t="0"/>
          <a:stretch/>
        </p:blipFill>
        <p:spPr>
          <a:xfrm>
            <a:off x="0" y="0"/>
            <a:ext cx="9144000" cy="5143500"/>
          </a:xfrm>
          <a:prstGeom prst="rect">
            <a:avLst/>
          </a:prstGeom>
          <a:noFill/>
          <a:ln>
            <a:noFill/>
          </a:ln>
        </p:spPr>
      </p:pic>
      <p:grpSp>
        <p:nvGrpSpPr>
          <p:cNvPr id="395" name="Google Shape;395;p37"/>
          <p:cNvGrpSpPr/>
          <p:nvPr/>
        </p:nvGrpSpPr>
        <p:grpSpPr>
          <a:xfrm>
            <a:off x="1864536" y="1251993"/>
            <a:ext cx="5383990" cy="2777897"/>
            <a:chOff x="0" y="-38100"/>
            <a:chExt cx="4274726" cy="2205567"/>
          </a:xfrm>
        </p:grpSpPr>
        <p:sp>
          <p:nvSpPr>
            <p:cNvPr id="396" name="Google Shape;396;p37"/>
            <p:cNvSpPr/>
            <p:nvPr/>
          </p:nvSpPr>
          <p:spPr>
            <a:xfrm>
              <a:off x="0" y="0"/>
              <a:ext cx="4274726" cy="2167467"/>
            </a:xfrm>
            <a:custGeom>
              <a:rect b="b" l="l" r="r" t="t"/>
              <a:pathLst>
                <a:path extrusionOk="0" h="2167467" w="4274726">
                  <a:moveTo>
                    <a:pt x="34511" y="0"/>
                  </a:moveTo>
                  <a:lnTo>
                    <a:pt x="4240215" y="0"/>
                  </a:lnTo>
                  <a:cubicBezTo>
                    <a:pt x="4249368" y="0"/>
                    <a:pt x="4258146" y="3636"/>
                    <a:pt x="4264618" y="10108"/>
                  </a:cubicBezTo>
                  <a:cubicBezTo>
                    <a:pt x="4271090" y="16580"/>
                    <a:pt x="4274726" y="25358"/>
                    <a:pt x="4274726" y="34511"/>
                  </a:cubicBezTo>
                  <a:lnTo>
                    <a:pt x="4274726" y="2132956"/>
                  </a:lnTo>
                  <a:cubicBezTo>
                    <a:pt x="4274726" y="2142109"/>
                    <a:pt x="4271090" y="2150887"/>
                    <a:pt x="4264618" y="2157359"/>
                  </a:cubicBezTo>
                  <a:cubicBezTo>
                    <a:pt x="4258146" y="2163831"/>
                    <a:pt x="4249368" y="2167467"/>
                    <a:pt x="4240215" y="2167467"/>
                  </a:cubicBezTo>
                  <a:lnTo>
                    <a:pt x="34511" y="2167467"/>
                  </a:lnTo>
                  <a:cubicBezTo>
                    <a:pt x="25358" y="2167467"/>
                    <a:pt x="16580" y="2163831"/>
                    <a:pt x="10108" y="2157359"/>
                  </a:cubicBezTo>
                  <a:cubicBezTo>
                    <a:pt x="3636" y="2150887"/>
                    <a:pt x="0" y="2142109"/>
                    <a:pt x="0" y="2132956"/>
                  </a:cubicBezTo>
                  <a:lnTo>
                    <a:pt x="0" y="34511"/>
                  </a:lnTo>
                  <a:cubicBezTo>
                    <a:pt x="0" y="25358"/>
                    <a:pt x="3636" y="16580"/>
                    <a:pt x="10108" y="10108"/>
                  </a:cubicBezTo>
                  <a:cubicBezTo>
                    <a:pt x="16580" y="3636"/>
                    <a:pt x="25358" y="0"/>
                    <a:pt x="34511" y="0"/>
                  </a:cubicBezTo>
                  <a:close/>
                </a:path>
              </a:pathLst>
            </a:custGeom>
            <a:solidFill>
              <a:srgbClr val="F3F6FA"/>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397" name="Google Shape;397;p37"/>
            <p:cNvSpPr txBox="1"/>
            <p:nvPr/>
          </p:nvSpPr>
          <p:spPr>
            <a:xfrm>
              <a:off x="0" y="-38100"/>
              <a:ext cx="812800" cy="850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398" name="Google Shape;398;p37"/>
          <p:cNvSpPr txBox="1"/>
          <p:nvPr/>
        </p:nvSpPr>
        <p:spPr>
          <a:xfrm>
            <a:off x="2325793" y="2309839"/>
            <a:ext cx="4659600" cy="6927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4500"/>
              <a:buFont typeface="Arial"/>
              <a:buNone/>
            </a:pPr>
            <a:r>
              <a:rPr lang="en-GB" sz="4500">
                <a:solidFill>
                  <a:srgbClr val="0B1320"/>
                </a:solidFill>
                <a:latin typeface="Playfair Display Black"/>
                <a:ea typeface="Playfair Display Black"/>
                <a:cs typeface="Playfair Display Black"/>
                <a:sym typeface="Playfair Display Black"/>
              </a:rPr>
              <a:t>T</a:t>
            </a:r>
            <a:r>
              <a:rPr b="0" i="0" lang="en-GB" sz="4500" u="none" cap="none" strike="noStrike">
                <a:solidFill>
                  <a:srgbClr val="0B1320"/>
                </a:solidFill>
                <a:latin typeface="Playfair Display Black"/>
                <a:ea typeface="Playfair Display Black"/>
                <a:cs typeface="Playfair Display Black"/>
                <a:sym typeface="Playfair Display Black"/>
              </a:rPr>
              <a:t>hank you!</a:t>
            </a:r>
            <a:endParaRPr b="0" i="0" sz="700" u="none" cap="none" strike="noStrike">
              <a:solidFill>
                <a:srgbClr val="000000"/>
              </a:solidFill>
              <a:latin typeface="Arial"/>
              <a:ea typeface="Arial"/>
              <a:cs typeface="Arial"/>
              <a:sym typeface="Arial"/>
            </a:endParaRPr>
          </a:p>
        </p:txBody>
      </p:sp>
      <p:grpSp>
        <p:nvGrpSpPr>
          <p:cNvPr id="399" name="Google Shape;399;p37"/>
          <p:cNvGrpSpPr/>
          <p:nvPr/>
        </p:nvGrpSpPr>
        <p:grpSpPr>
          <a:xfrm>
            <a:off x="4189114" y="3524764"/>
            <a:ext cx="203411" cy="204324"/>
            <a:chOff x="1813" y="0"/>
            <a:chExt cx="809173" cy="812800"/>
          </a:xfrm>
        </p:grpSpPr>
        <p:sp>
          <p:nvSpPr>
            <p:cNvPr id="400" name="Google Shape;400;p3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01" name="Google Shape;401;p37"/>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402" name="Google Shape;402;p37"/>
          <p:cNvGrpSpPr/>
          <p:nvPr/>
        </p:nvGrpSpPr>
        <p:grpSpPr>
          <a:xfrm>
            <a:off x="4470951" y="3524764"/>
            <a:ext cx="203411" cy="204324"/>
            <a:chOff x="1813" y="0"/>
            <a:chExt cx="809173" cy="812800"/>
          </a:xfrm>
        </p:grpSpPr>
        <p:sp>
          <p:nvSpPr>
            <p:cNvPr id="403" name="Google Shape;403;p3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04" name="Google Shape;404;p37"/>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405" name="Google Shape;405;p37"/>
          <p:cNvGrpSpPr/>
          <p:nvPr/>
        </p:nvGrpSpPr>
        <p:grpSpPr>
          <a:xfrm>
            <a:off x="4751475" y="3524764"/>
            <a:ext cx="203411" cy="204324"/>
            <a:chOff x="1813" y="0"/>
            <a:chExt cx="809173" cy="812800"/>
          </a:xfrm>
        </p:grpSpPr>
        <p:sp>
          <p:nvSpPr>
            <p:cNvPr id="406" name="Google Shape;406;p37"/>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07" name="Google Shape;407;p37"/>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408" name="Google Shape;408;p37"/>
          <p:cNvGrpSpPr/>
          <p:nvPr/>
        </p:nvGrpSpPr>
        <p:grpSpPr>
          <a:xfrm>
            <a:off x="7624371" y="2836331"/>
            <a:ext cx="3039260" cy="3740627"/>
            <a:chOff x="0" y="0"/>
            <a:chExt cx="8104692" cy="9975005"/>
          </a:xfrm>
        </p:grpSpPr>
        <p:grpSp>
          <p:nvGrpSpPr>
            <p:cNvPr id="409" name="Google Shape;409;p37"/>
            <p:cNvGrpSpPr/>
            <p:nvPr/>
          </p:nvGrpSpPr>
          <p:grpSpPr>
            <a:xfrm>
              <a:off x="0" y="0"/>
              <a:ext cx="8104692" cy="9975005"/>
              <a:chOff x="0" y="0"/>
              <a:chExt cx="660400" cy="812800"/>
            </a:xfrm>
          </p:grpSpPr>
          <p:sp>
            <p:nvSpPr>
              <p:cNvPr id="410" name="Google Shape;410;p37"/>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6874E8"/>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11" name="Google Shape;411;p37"/>
              <p:cNvSpPr txBox="1"/>
              <p:nvPr/>
            </p:nvSpPr>
            <p:spPr>
              <a:xfrm>
                <a:off x="0" y="69850"/>
                <a:ext cx="660400" cy="742950"/>
              </a:xfrm>
              <a:prstGeom prst="rect">
                <a:avLst/>
              </a:prstGeom>
              <a:noFill/>
              <a:ln>
                <a:noFill/>
              </a:ln>
            </p:spPr>
            <p:txBody>
              <a:bodyPr anchorCtr="0" anchor="ctr" bIns="25400" lIns="25400" spcFirstLastPara="1" rIns="25400" wrap="square" tIns="25400">
                <a:noAutofit/>
              </a:bodyPr>
              <a:lstStyle/>
              <a:p>
                <a:pPr indent="0" lvl="0" marL="0" marR="0" rtl="0" algn="ctr">
                  <a:lnSpc>
                    <a:spcPct val="186666"/>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412" name="Google Shape;412;p37"/>
            <p:cNvGrpSpPr/>
            <p:nvPr/>
          </p:nvGrpSpPr>
          <p:grpSpPr>
            <a:xfrm>
              <a:off x="473486" y="582752"/>
              <a:ext cx="7157719" cy="8809501"/>
              <a:chOff x="0" y="0"/>
              <a:chExt cx="660400" cy="812800"/>
            </a:xfrm>
          </p:grpSpPr>
          <p:sp>
            <p:nvSpPr>
              <p:cNvPr id="413" name="Google Shape;413;p37"/>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6874E8"/>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14" name="Google Shape;414;p37"/>
              <p:cNvSpPr txBox="1"/>
              <p:nvPr/>
            </p:nvSpPr>
            <p:spPr>
              <a:xfrm>
                <a:off x="0" y="69850"/>
                <a:ext cx="660400" cy="742950"/>
              </a:xfrm>
              <a:prstGeom prst="rect">
                <a:avLst/>
              </a:prstGeom>
              <a:noFill/>
              <a:ln>
                <a:noFill/>
              </a:ln>
            </p:spPr>
            <p:txBody>
              <a:bodyPr anchorCtr="0" anchor="ctr" bIns="25400" lIns="25400" spcFirstLastPara="1" rIns="25400" wrap="square" tIns="25400">
                <a:noAutofit/>
              </a:bodyPr>
              <a:lstStyle/>
              <a:p>
                <a:pPr indent="0" lvl="0" marL="0" marR="0" rtl="0" algn="ctr">
                  <a:lnSpc>
                    <a:spcPct val="186666"/>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415" name="Google Shape;415;p37"/>
            <p:cNvGrpSpPr/>
            <p:nvPr/>
          </p:nvGrpSpPr>
          <p:grpSpPr>
            <a:xfrm>
              <a:off x="940916" y="1158050"/>
              <a:ext cx="6222860" cy="7658905"/>
              <a:chOff x="0" y="0"/>
              <a:chExt cx="660400" cy="812800"/>
            </a:xfrm>
          </p:grpSpPr>
          <p:sp>
            <p:nvSpPr>
              <p:cNvPr id="416" name="Google Shape;416;p37"/>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6874E8"/>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17" name="Google Shape;417;p37"/>
              <p:cNvSpPr txBox="1"/>
              <p:nvPr/>
            </p:nvSpPr>
            <p:spPr>
              <a:xfrm>
                <a:off x="0" y="69850"/>
                <a:ext cx="660400" cy="742950"/>
              </a:xfrm>
              <a:prstGeom prst="rect">
                <a:avLst/>
              </a:prstGeom>
              <a:noFill/>
              <a:ln>
                <a:noFill/>
              </a:ln>
            </p:spPr>
            <p:txBody>
              <a:bodyPr anchorCtr="0" anchor="ctr" bIns="25400" lIns="25400" spcFirstLastPara="1" rIns="25400" wrap="square" tIns="25400">
                <a:noAutofit/>
              </a:bodyPr>
              <a:lstStyle/>
              <a:p>
                <a:pPr indent="0" lvl="0" marL="0" marR="0" rtl="0" algn="ctr">
                  <a:lnSpc>
                    <a:spcPct val="186666"/>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grpSp>
        <p:nvGrpSpPr>
          <p:cNvPr id="418" name="Google Shape;418;p37"/>
          <p:cNvGrpSpPr/>
          <p:nvPr/>
        </p:nvGrpSpPr>
        <p:grpSpPr>
          <a:xfrm rot="10800000">
            <a:off x="-1174723" y="-1627998"/>
            <a:ext cx="3039260" cy="3740627"/>
            <a:chOff x="0" y="0"/>
            <a:chExt cx="8104692" cy="9975005"/>
          </a:xfrm>
        </p:grpSpPr>
        <p:grpSp>
          <p:nvGrpSpPr>
            <p:cNvPr id="419" name="Google Shape;419;p37"/>
            <p:cNvGrpSpPr/>
            <p:nvPr/>
          </p:nvGrpSpPr>
          <p:grpSpPr>
            <a:xfrm>
              <a:off x="0" y="0"/>
              <a:ext cx="8104692" cy="9975005"/>
              <a:chOff x="0" y="0"/>
              <a:chExt cx="660400" cy="812800"/>
            </a:xfrm>
          </p:grpSpPr>
          <p:sp>
            <p:nvSpPr>
              <p:cNvPr id="420" name="Google Shape;420;p37"/>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21" name="Google Shape;421;p37"/>
              <p:cNvSpPr txBox="1"/>
              <p:nvPr/>
            </p:nvSpPr>
            <p:spPr>
              <a:xfrm>
                <a:off x="0" y="69850"/>
                <a:ext cx="660400" cy="742950"/>
              </a:xfrm>
              <a:prstGeom prst="rect">
                <a:avLst/>
              </a:prstGeom>
              <a:noFill/>
              <a:ln>
                <a:noFill/>
              </a:ln>
            </p:spPr>
            <p:txBody>
              <a:bodyPr anchorCtr="0" anchor="ctr" bIns="25400" lIns="25400" spcFirstLastPara="1" rIns="25400" wrap="square" tIns="25400">
                <a:noAutofit/>
              </a:bodyPr>
              <a:lstStyle/>
              <a:p>
                <a:pPr indent="0" lvl="0" marL="0" marR="0" rtl="0" algn="ctr">
                  <a:lnSpc>
                    <a:spcPct val="186666"/>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422" name="Google Shape;422;p37"/>
            <p:cNvGrpSpPr/>
            <p:nvPr/>
          </p:nvGrpSpPr>
          <p:grpSpPr>
            <a:xfrm>
              <a:off x="473486" y="582752"/>
              <a:ext cx="7157719" cy="8809501"/>
              <a:chOff x="0" y="0"/>
              <a:chExt cx="660400" cy="812800"/>
            </a:xfrm>
          </p:grpSpPr>
          <p:sp>
            <p:nvSpPr>
              <p:cNvPr id="423" name="Google Shape;423;p37"/>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24" name="Google Shape;424;p37"/>
              <p:cNvSpPr txBox="1"/>
              <p:nvPr/>
            </p:nvSpPr>
            <p:spPr>
              <a:xfrm>
                <a:off x="0" y="69850"/>
                <a:ext cx="660400" cy="742950"/>
              </a:xfrm>
              <a:prstGeom prst="rect">
                <a:avLst/>
              </a:prstGeom>
              <a:noFill/>
              <a:ln>
                <a:noFill/>
              </a:ln>
            </p:spPr>
            <p:txBody>
              <a:bodyPr anchorCtr="0" anchor="ctr" bIns="25400" lIns="25400" spcFirstLastPara="1" rIns="25400" wrap="square" tIns="25400">
                <a:noAutofit/>
              </a:bodyPr>
              <a:lstStyle/>
              <a:p>
                <a:pPr indent="0" lvl="0" marL="0" marR="0" rtl="0" algn="ctr">
                  <a:lnSpc>
                    <a:spcPct val="186666"/>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425" name="Google Shape;425;p37"/>
            <p:cNvGrpSpPr/>
            <p:nvPr/>
          </p:nvGrpSpPr>
          <p:grpSpPr>
            <a:xfrm>
              <a:off x="940916" y="1158050"/>
              <a:ext cx="6222860" cy="7658905"/>
              <a:chOff x="0" y="0"/>
              <a:chExt cx="660400" cy="812800"/>
            </a:xfrm>
          </p:grpSpPr>
          <p:sp>
            <p:nvSpPr>
              <p:cNvPr id="426" name="Google Shape;426;p37"/>
              <p:cNvSpPr/>
              <p:nvPr/>
            </p:nvSpPr>
            <p:spPr>
              <a:xfrm>
                <a:off x="0" y="0"/>
                <a:ext cx="660400" cy="812800"/>
              </a:xfrm>
              <a:custGeom>
                <a:rect b="b" l="l" r="r" t="t"/>
                <a:pathLst>
                  <a:path extrusionOk="0"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solidFill>
                <a:srgbClr val="000000">
                  <a:alpha val="0"/>
                </a:srgbClr>
              </a:solidFill>
              <a:ln cap="flat" cmpd="sng" w="38100">
                <a:solidFill>
                  <a:srgbClr val="FF9F1C"/>
                </a:solidFill>
                <a:prstDash val="solid"/>
                <a:round/>
                <a:headEnd len="sm" w="sm" type="none"/>
                <a:tailEnd len="sm" w="sm" type="none"/>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427" name="Google Shape;427;p37"/>
              <p:cNvSpPr txBox="1"/>
              <p:nvPr/>
            </p:nvSpPr>
            <p:spPr>
              <a:xfrm>
                <a:off x="0" y="69850"/>
                <a:ext cx="660400" cy="742950"/>
              </a:xfrm>
              <a:prstGeom prst="rect">
                <a:avLst/>
              </a:prstGeom>
              <a:noFill/>
              <a:ln>
                <a:noFill/>
              </a:ln>
            </p:spPr>
            <p:txBody>
              <a:bodyPr anchorCtr="0" anchor="ctr" bIns="25400" lIns="25400" spcFirstLastPara="1" rIns="25400" wrap="square" tIns="25400">
                <a:noAutofit/>
              </a:bodyPr>
              <a:lstStyle/>
              <a:p>
                <a:pPr indent="0" lvl="0" marL="0" marR="0" rtl="0" algn="ctr">
                  <a:lnSpc>
                    <a:spcPct val="186666"/>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sp>
        <p:nvSpPr>
          <p:cNvPr id="428" name="Google Shape;428;p37"/>
          <p:cNvSpPr txBox="1"/>
          <p:nvPr>
            <p:ph idx="12" type="sldNum"/>
          </p:nvPr>
        </p:nvSpPr>
        <p:spPr>
          <a:xfrm>
            <a:off x="7909560" y="4839335"/>
            <a:ext cx="1066800" cy="182563"/>
          </a:xfrm>
          <a:prstGeom prst="rect">
            <a:avLst/>
          </a:prstGeom>
          <a:noFill/>
          <a:ln>
            <a:noFill/>
          </a:ln>
        </p:spPr>
        <p:txBody>
          <a:bodyPr anchorCtr="0" anchor="ctr" bIns="22850" lIns="45725" spcFirstLastPara="1" rIns="45725" wrap="square" tIns="22850">
            <a:noAutofit/>
          </a:bodyPr>
          <a:lstStyle/>
          <a:p>
            <a:pPr indent="0" lvl="0" marL="0" rtl="0" algn="r">
              <a:lnSpc>
                <a:spcPct val="100000"/>
              </a:lnSpc>
              <a:spcBef>
                <a:spcPts val="0"/>
              </a:spcBef>
              <a:spcAft>
                <a:spcPts val="0"/>
              </a:spcAft>
              <a:buSzPts val="2000"/>
              <a:buNone/>
            </a:pPr>
            <a:fld id="{00000000-1234-1234-1234-123412341234}" type="slidenum">
              <a:rPr lang="en-GB"/>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500"/>
                                        <p:tgtEl>
                                          <p:spTgt spid="3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nvSpPr>
        <p:spPr>
          <a:xfrm>
            <a:off x="2141635" y="309576"/>
            <a:ext cx="5049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2800" u="none" cap="none" strike="noStrike">
                <a:solidFill>
                  <a:schemeClr val="dk1"/>
                </a:solidFill>
                <a:latin typeface="Times New Roman"/>
                <a:ea typeface="Times New Roman"/>
                <a:cs typeface="Times New Roman"/>
                <a:sym typeface="Times New Roman"/>
              </a:rPr>
              <a:t>Green University of Bangladesh</a:t>
            </a:r>
            <a:endParaRPr>
              <a:solidFill>
                <a:schemeClr val="dk1"/>
              </a:solidFill>
              <a:latin typeface="Times New Roman"/>
              <a:ea typeface="Times New Roman"/>
              <a:cs typeface="Times New Roman"/>
              <a:sym typeface="Times New Roman"/>
            </a:endParaRPr>
          </a:p>
        </p:txBody>
      </p:sp>
      <p:sp>
        <p:nvSpPr>
          <p:cNvPr id="129" name="Google Shape;129;p24"/>
          <p:cNvSpPr txBox="1"/>
          <p:nvPr/>
        </p:nvSpPr>
        <p:spPr>
          <a:xfrm>
            <a:off x="2151538" y="830438"/>
            <a:ext cx="51855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000">
                <a:solidFill>
                  <a:schemeClr val="dk1"/>
                </a:solidFill>
                <a:latin typeface="Times New Roman"/>
                <a:ea typeface="Times New Roman"/>
                <a:cs typeface="Times New Roman"/>
                <a:sym typeface="Times New Roman"/>
              </a:rPr>
              <a:t>Department</a:t>
            </a:r>
            <a:r>
              <a:rPr lang="en-GB" sz="1800">
                <a:solidFill>
                  <a:schemeClr val="dk1"/>
                </a:solidFill>
                <a:latin typeface="Times New Roman"/>
                <a:ea typeface="Times New Roman"/>
                <a:cs typeface="Times New Roman"/>
                <a:sym typeface="Times New Roman"/>
              </a:rPr>
              <a:t> of computer science and engineering</a:t>
            </a:r>
            <a:endParaRPr sz="1800">
              <a:solidFill>
                <a:schemeClr val="dk1"/>
              </a:solidFill>
              <a:latin typeface="Times New Roman"/>
              <a:ea typeface="Times New Roman"/>
              <a:cs typeface="Times New Roman"/>
              <a:sym typeface="Times New Roman"/>
            </a:endParaRPr>
          </a:p>
        </p:txBody>
      </p:sp>
      <p:pic>
        <p:nvPicPr>
          <p:cNvPr descr="Dept. of CSE- Green University of Bangladesh - Home | Facebook" id="130" name="Google Shape;130;p24"/>
          <p:cNvPicPr preferRelativeResize="0"/>
          <p:nvPr/>
        </p:nvPicPr>
        <p:blipFill rotWithShape="1">
          <a:blip r:embed="rId3">
            <a:alphaModFix/>
          </a:blip>
          <a:srcRect b="0" l="0" r="0" t="0"/>
          <a:stretch/>
        </p:blipFill>
        <p:spPr>
          <a:xfrm>
            <a:off x="1806975" y="864723"/>
            <a:ext cx="321704" cy="321704"/>
          </a:xfrm>
          <a:prstGeom prst="rect">
            <a:avLst/>
          </a:prstGeom>
          <a:noFill/>
          <a:ln>
            <a:noFill/>
          </a:ln>
        </p:spPr>
      </p:pic>
      <p:cxnSp>
        <p:nvCxnSpPr>
          <p:cNvPr id="131" name="Google Shape;131;p24"/>
          <p:cNvCxnSpPr/>
          <p:nvPr/>
        </p:nvCxnSpPr>
        <p:spPr>
          <a:xfrm>
            <a:off x="1849212" y="832764"/>
            <a:ext cx="5445600" cy="20700"/>
          </a:xfrm>
          <a:prstGeom prst="straightConnector1">
            <a:avLst/>
          </a:prstGeom>
          <a:noFill/>
          <a:ln cap="flat" cmpd="sng" w="19050">
            <a:solidFill>
              <a:schemeClr val="dk1"/>
            </a:solidFill>
            <a:prstDash val="solid"/>
            <a:miter lim="800000"/>
            <a:headEnd len="sm" w="sm" type="none"/>
            <a:tailEnd len="sm" w="sm" type="none"/>
          </a:ln>
        </p:spPr>
      </p:cxnSp>
      <p:pic>
        <p:nvPicPr>
          <p:cNvPr descr="Green University of Bangladesh Employees, Location, Alumni | LinkedIn" id="132" name="Google Shape;132;p24"/>
          <p:cNvPicPr preferRelativeResize="0"/>
          <p:nvPr/>
        </p:nvPicPr>
        <p:blipFill rotWithShape="1">
          <a:blip r:embed="rId4">
            <a:alphaModFix/>
          </a:blip>
          <a:srcRect b="0" l="0" r="0" t="0"/>
          <a:stretch/>
        </p:blipFill>
        <p:spPr>
          <a:xfrm flipH="1">
            <a:off x="1772358" y="430612"/>
            <a:ext cx="390918" cy="390918"/>
          </a:xfrm>
          <a:prstGeom prst="rect">
            <a:avLst/>
          </a:prstGeom>
          <a:noFill/>
          <a:ln>
            <a:noFill/>
          </a:ln>
        </p:spPr>
      </p:pic>
      <p:sp>
        <p:nvSpPr>
          <p:cNvPr id="133" name="Google Shape;133;p24"/>
          <p:cNvSpPr/>
          <p:nvPr/>
        </p:nvSpPr>
        <p:spPr>
          <a:xfrm>
            <a:off x="760498" y="2323328"/>
            <a:ext cx="3073500" cy="1372800"/>
          </a:xfrm>
          <a:prstGeom prst="rect">
            <a:avLst/>
          </a:prstGeom>
          <a:noFill/>
          <a:ln>
            <a:noFill/>
          </a:ln>
        </p:spPr>
        <p:txBody>
          <a:bodyPr anchorCtr="0" anchor="ctr" bIns="34275" lIns="68575" spcFirstLastPara="1" rIns="68575" wrap="square" tIns="34275">
            <a:noAutofit/>
          </a:bodyPr>
          <a:lstStyle/>
          <a:p>
            <a:pPr indent="0" lvl="0" marL="0" marR="0" rtl="0" algn="l">
              <a:lnSpc>
                <a:spcPct val="150000"/>
              </a:lnSpc>
              <a:spcBef>
                <a:spcPts val="0"/>
              </a:spcBef>
              <a:spcAft>
                <a:spcPts val="0"/>
              </a:spcAft>
              <a:buClr>
                <a:srgbClr val="000000"/>
              </a:buClr>
              <a:buSzPts val="2300"/>
              <a:buFont typeface="Arial"/>
              <a:buNone/>
            </a:pPr>
            <a:r>
              <a:rPr b="1" i="0" lang="en-GB" sz="2000" u="sng" cap="none" strike="noStrike">
                <a:solidFill>
                  <a:srgbClr val="000000"/>
                </a:solidFill>
                <a:latin typeface="Times New Roman"/>
                <a:ea typeface="Times New Roman"/>
                <a:cs typeface="Times New Roman"/>
                <a:sym typeface="Times New Roman"/>
              </a:rPr>
              <a:t>Presented By:</a:t>
            </a:r>
            <a:endParaRPr b="1" i="0" sz="2000" u="sng"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Clr>
                <a:srgbClr val="000000"/>
              </a:buClr>
              <a:buSzPts val="1500"/>
              <a:buFont typeface="Arial"/>
              <a:buNone/>
            </a:pPr>
            <a:r>
              <a:rPr b="1" i="0" lang="en-GB" sz="1500" u="none" cap="none" strike="noStrike">
                <a:solidFill>
                  <a:srgbClr val="000000"/>
                </a:solidFill>
                <a:latin typeface="Times New Roman"/>
                <a:ea typeface="Times New Roman"/>
                <a:cs typeface="Times New Roman"/>
                <a:sym typeface="Times New Roman"/>
              </a:rPr>
              <a:t>Name: M</a:t>
            </a:r>
            <a:r>
              <a:rPr b="1" lang="en-GB" sz="1500">
                <a:latin typeface="Times New Roman"/>
                <a:ea typeface="Times New Roman"/>
                <a:cs typeface="Times New Roman"/>
                <a:sym typeface="Times New Roman"/>
              </a:rPr>
              <a:t>  A S K Shakil</a:t>
            </a:r>
            <a:endParaRPr b="0"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Times New Roman"/>
                <a:ea typeface="Times New Roman"/>
                <a:cs typeface="Times New Roman"/>
                <a:sym typeface="Times New Roman"/>
              </a:rPr>
              <a:t>ID: 201002</a:t>
            </a:r>
            <a:r>
              <a:rPr b="1" lang="en-GB" sz="1500">
                <a:latin typeface="Times New Roman"/>
                <a:ea typeface="Times New Roman"/>
                <a:cs typeface="Times New Roman"/>
                <a:sym typeface="Times New Roman"/>
              </a:rPr>
              <a:t>029</a:t>
            </a:r>
            <a:endParaRPr b="0" i="0" sz="1500" u="none" cap="none" strike="noStrike">
              <a:solidFill>
                <a:srgbClr val="000000"/>
              </a:solidFill>
              <a:latin typeface="Times New Roman"/>
              <a:ea typeface="Times New Roman"/>
              <a:cs typeface="Times New Roman"/>
              <a:sym typeface="Times New Roman"/>
            </a:endParaRPr>
          </a:p>
        </p:txBody>
      </p:sp>
      <p:sp>
        <p:nvSpPr>
          <p:cNvPr id="134" name="Google Shape;134;p24"/>
          <p:cNvSpPr/>
          <p:nvPr/>
        </p:nvSpPr>
        <p:spPr>
          <a:xfrm>
            <a:off x="5508073" y="1441625"/>
            <a:ext cx="3391800" cy="17871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1" i="0" sz="15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GB" sz="2000" u="sng" cap="none" strike="noStrike">
                <a:solidFill>
                  <a:srgbClr val="000000"/>
                </a:solidFill>
                <a:latin typeface="Times New Roman"/>
                <a:ea typeface="Times New Roman"/>
                <a:cs typeface="Times New Roman"/>
                <a:sym typeface="Times New Roman"/>
              </a:rPr>
              <a:t>Academic Supervisor:</a:t>
            </a:r>
            <a:endParaRPr sz="2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GB" sz="1400" u="none" cap="none" strike="noStrike">
                <a:solidFill>
                  <a:srgbClr val="000000"/>
                </a:solidFill>
                <a:latin typeface="Times New Roman"/>
                <a:ea typeface="Times New Roman"/>
                <a:cs typeface="Times New Roman"/>
                <a:sym typeface="Times New Roman"/>
              </a:rPr>
              <a:t>Name:  </a:t>
            </a:r>
            <a:r>
              <a:rPr b="1" lang="en-GB">
                <a:latin typeface="Times New Roman"/>
                <a:ea typeface="Times New Roman"/>
                <a:cs typeface="Times New Roman"/>
                <a:sym typeface="Times New Roman"/>
              </a:rPr>
              <a:t>Md. Zahidul Hasan</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GB" sz="1400" u="none" cap="none" strike="noStrike">
                <a:solidFill>
                  <a:srgbClr val="000000"/>
                </a:solidFill>
                <a:latin typeface="Times New Roman"/>
                <a:ea typeface="Times New Roman"/>
                <a:cs typeface="Times New Roman"/>
                <a:sym typeface="Times New Roman"/>
              </a:rPr>
              <a:t>Designation: Lecturer</a:t>
            </a:r>
            <a:endParaRPr sz="7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GB" sz="1400" u="none" cap="none" strike="noStrike">
                <a:solidFill>
                  <a:srgbClr val="000000"/>
                </a:solidFill>
                <a:latin typeface="Times New Roman"/>
                <a:ea typeface="Times New Roman"/>
                <a:cs typeface="Times New Roman"/>
                <a:sym typeface="Times New Roman"/>
              </a:rPr>
              <a:t>Green University of Bangladesh</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500" u="none" cap="none" strike="noStrike">
              <a:solidFill>
                <a:srgbClr val="000000"/>
              </a:solidFill>
              <a:latin typeface="Times New Roman"/>
              <a:ea typeface="Times New Roman"/>
              <a:cs typeface="Times New Roman"/>
              <a:sym typeface="Times New Roman"/>
            </a:endParaRPr>
          </a:p>
        </p:txBody>
      </p:sp>
      <p:sp>
        <p:nvSpPr>
          <p:cNvPr id="135" name="Google Shape;135;p24"/>
          <p:cNvSpPr/>
          <p:nvPr/>
        </p:nvSpPr>
        <p:spPr>
          <a:xfrm>
            <a:off x="5508083" y="3433695"/>
            <a:ext cx="3140100" cy="12285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None/>
            </a:pPr>
            <a:r>
              <a:t/>
            </a:r>
            <a:endParaRPr b="1" i="0" sz="15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GB" sz="2000" u="sng" cap="none" strike="noStrike">
                <a:solidFill>
                  <a:srgbClr val="000000"/>
                </a:solidFill>
                <a:latin typeface="Times New Roman"/>
                <a:ea typeface="Times New Roman"/>
                <a:cs typeface="Times New Roman"/>
                <a:sym typeface="Times New Roman"/>
              </a:rPr>
              <a:t>Industrial Supervisor:</a:t>
            </a:r>
            <a:endParaRPr sz="2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GB" sz="1500" u="none" cap="none" strike="noStrike">
                <a:solidFill>
                  <a:srgbClr val="000000"/>
                </a:solidFill>
                <a:latin typeface="Times New Roman"/>
                <a:ea typeface="Times New Roman"/>
                <a:cs typeface="Times New Roman"/>
                <a:sym typeface="Times New Roman"/>
              </a:rPr>
              <a:t>Name: Nadim Mahmud</a:t>
            </a:r>
            <a:endParaRPr sz="7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GB" sz="1500" u="none" cap="none" strike="noStrike">
                <a:solidFill>
                  <a:srgbClr val="000000"/>
                </a:solidFill>
                <a:latin typeface="Times New Roman"/>
                <a:ea typeface="Times New Roman"/>
                <a:cs typeface="Times New Roman"/>
                <a:sym typeface="Times New Roman"/>
              </a:rPr>
              <a:t>Designation: </a:t>
            </a:r>
            <a:r>
              <a:rPr b="1" lang="en-GB" sz="1500">
                <a:latin typeface="Times New Roman"/>
                <a:ea typeface="Times New Roman"/>
                <a:cs typeface="Times New Roman"/>
                <a:sym typeface="Times New Roman"/>
              </a:rPr>
              <a:t>CEO,  Mastermind Technology</a:t>
            </a:r>
            <a:r>
              <a:rPr b="1" i="0" lang="en-GB" sz="1500" u="none" cap="none" strike="noStrike">
                <a:solidFill>
                  <a:srgbClr val="000000"/>
                </a:solidFill>
                <a:latin typeface="Times New Roman"/>
                <a:ea typeface="Times New Roman"/>
                <a:cs typeface="Times New Roman"/>
                <a:sym typeface="Times New Roman"/>
              </a:rPr>
              <a:t>, ICT Tower</a:t>
            </a:r>
            <a:endParaRPr b="1" i="0" sz="15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500" u="none" cap="none" strike="noStrike">
              <a:solidFill>
                <a:srgbClr val="000000"/>
              </a:solidFill>
              <a:latin typeface="Times New Roman"/>
              <a:ea typeface="Times New Roman"/>
              <a:cs typeface="Times New Roman"/>
              <a:sym typeface="Times New Roman"/>
            </a:endParaRPr>
          </a:p>
        </p:txBody>
      </p:sp>
      <p:cxnSp>
        <p:nvCxnSpPr>
          <p:cNvPr id="136" name="Google Shape;136;p24"/>
          <p:cNvCxnSpPr/>
          <p:nvPr/>
        </p:nvCxnSpPr>
        <p:spPr>
          <a:xfrm flipH="1">
            <a:off x="4363425" y="1868825"/>
            <a:ext cx="10200" cy="2880000"/>
          </a:xfrm>
          <a:prstGeom prst="straightConnector1">
            <a:avLst/>
          </a:prstGeom>
          <a:noFill/>
          <a:ln cap="flat" cmpd="sng" w="12700">
            <a:solidFill>
              <a:schemeClr val="dk1"/>
            </a:solidFill>
            <a:prstDash val="solid"/>
            <a:miter lim="800000"/>
            <a:headEnd len="sm" w="sm" type="none"/>
            <a:tailEnd len="sm" w="sm" type="none"/>
          </a:ln>
        </p:spPr>
      </p:cxnSp>
      <p:sp>
        <p:nvSpPr>
          <p:cNvPr id="137" name="Google Shape;137;p24"/>
          <p:cNvSpPr txBox="1"/>
          <p:nvPr/>
        </p:nvSpPr>
        <p:spPr>
          <a:xfrm>
            <a:off x="96400" y="4723575"/>
            <a:ext cx="1862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Date: </a:t>
            </a:r>
            <a:r>
              <a:rPr lang="en-GB" sz="1800">
                <a:solidFill>
                  <a:schemeClr val="dk1"/>
                </a:solidFill>
                <a:latin typeface="Times New Roman"/>
                <a:ea typeface="Times New Roman"/>
                <a:cs typeface="Times New Roman"/>
                <a:sym typeface="Times New Roman"/>
              </a:rPr>
              <a:t>29</a:t>
            </a:r>
            <a:r>
              <a:rPr b="0" i="0" lang="en-GB" sz="1800" u="none" cap="none" strike="noStrike">
                <a:solidFill>
                  <a:schemeClr val="dk1"/>
                </a:solidFill>
                <a:latin typeface="Times New Roman"/>
                <a:ea typeface="Times New Roman"/>
                <a:cs typeface="Times New Roman"/>
                <a:sym typeface="Times New Roman"/>
              </a:rPr>
              <a:t>-0</a:t>
            </a:r>
            <a:r>
              <a:rPr lang="en-GB" sz="1800">
                <a:solidFill>
                  <a:schemeClr val="dk1"/>
                </a:solidFill>
                <a:latin typeface="Times New Roman"/>
                <a:ea typeface="Times New Roman"/>
                <a:cs typeface="Times New Roman"/>
                <a:sym typeface="Times New Roman"/>
              </a:rPr>
              <a:t>8</a:t>
            </a:r>
            <a:r>
              <a:rPr b="0" i="0" lang="en-GB" sz="1800" u="none" cap="none" strike="noStrike">
                <a:solidFill>
                  <a:schemeClr val="dk1"/>
                </a:solidFill>
                <a:latin typeface="Times New Roman"/>
                <a:ea typeface="Times New Roman"/>
                <a:cs typeface="Times New Roman"/>
                <a:sym typeface="Times New Roman"/>
              </a:rPr>
              <a:t>-2024</a:t>
            </a:r>
            <a:endParaRPr>
              <a:solidFill>
                <a:schemeClr val="dk1"/>
              </a:solidFill>
            </a:endParaRPr>
          </a:p>
        </p:txBody>
      </p:sp>
      <p:sp>
        <p:nvSpPr>
          <p:cNvPr id="138" name="Google Shape;138;p24"/>
          <p:cNvSpPr txBox="1"/>
          <p:nvPr/>
        </p:nvSpPr>
        <p:spPr>
          <a:xfrm>
            <a:off x="7993200" y="4723575"/>
            <a:ext cx="115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GB" sz="1800" u="none" cap="none" strike="noStrike">
                <a:solidFill>
                  <a:schemeClr val="dk1"/>
                </a:solidFill>
                <a:latin typeface="Calibri"/>
                <a:ea typeface="Calibri"/>
                <a:cs typeface="Calibri"/>
                <a:sym typeface="Calibri"/>
              </a:rPr>
              <a:t>Page | 0</a:t>
            </a:r>
            <a:r>
              <a:rPr lang="en-GB" sz="1800">
                <a:solidFill>
                  <a:schemeClr val="dk1"/>
                </a:solidFill>
                <a:latin typeface="Calibri"/>
                <a:ea typeface="Calibri"/>
                <a:cs typeface="Calibri"/>
                <a:sym typeface="Calibri"/>
              </a:rPr>
              <a:t>2</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nvSpPr>
        <p:spPr>
          <a:xfrm>
            <a:off x="731350" y="392513"/>
            <a:ext cx="1658400" cy="431100"/>
          </a:xfrm>
          <a:prstGeom prst="rect">
            <a:avLst/>
          </a:prstGeom>
          <a:noFill/>
          <a:ln>
            <a:noFill/>
          </a:ln>
        </p:spPr>
        <p:txBody>
          <a:bodyPr anchorCtr="0" anchor="t" bIns="0" lIns="0" spcFirstLastPara="1" rIns="0" wrap="square" tIns="0">
            <a:spAutoFit/>
          </a:bodyPr>
          <a:lstStyle/>
          <a:p>
            <a:pPr indent="0" lvl="0" marL="0" marR="0" rtl="0" algn="r">
              <a:lnSpc>
                <a:spcPct val="120000"/>
              </a:lnSpc>
              <a:spcBef>
                <a:spcPts val="0"/>
              </a:spcBef>
              <a:spcAft>
                <a:spcPts val="0"/>
              </a:spcAft>
              <a:buClr>
                <a:srgbClr val="000000"/>
              </a:buClr>
              <a:buSzPts val="4500"/>
              <a:buFont typeface="Arial"/>
              <a:buNone/>
            </a:pPr>
            <a:r>
              <a:rPr b="0" i="0" lang="en-GB" sz="2800" u="none" cap="none" strike="noStrike">
                <a:solidFill>
                  <a:srgbClr val="0B1320"/>
                </a:solidFill>
                <a:latin typeface="Playfair Display Black"/>
                <a:ea typeface="Playfair Display Black"/>
                <a:cs typeface="Playfair Display Black"/>
                <a:sym typeface="Playfair Display Black"/>
              </a:rPr>
              <a:t>Contents</a:t>
            </a:r>
            <a:endParaRPr b="0" i="0" sz="200" u="none" cap="none" strike="noStrike">
              <a:solidFill>
                <a:srgbClr val="000000"/>
              </a:solidFill>
              <a:latin typeface="Arial"/>
              <a:ea typeface="Arial"/>
              <a:cs typeface="Arial"/>
              <a:sym typeface="Arial"/>
            </a:endParaRPr>
          </a:p>
        </p:txBody>
      </p:sp>
      <p:cxnSp>
        <p:nvCxnSpPr>
          <p:cNvPr id="144" name="Google Shape;144;p25"/>
          <p:cNvCxnSpPr/>
          <p:nvPr/>
        </p:nvCxnSpPr>
        <p:spPr>
          <a:xfrm>
            <a:off x="2673575" y="612900"/>
            <a:ext cx="5369700" cy="9300"/>
          </a:xfrm>
          <a:prstGeom prst="straightConnector1">
            <a:avLst/>
          </a:prstGeom>
          <a:noFill/>
          <a:ln cap="flat" cmpd="sng" w="38100">
            <a:solidFill>
              <a:srgbClr val="0B1320"/>
            </a:solidFill>
            <a:prstDash val="solid"/>
            <a:round/>
            <a:headEnd len="sm" w="sm" type="none"/>
            <a:tailEnd len="sm" w="sm" type="none"/>
          </a:ln>
        </p:spPr>
      </p:cxnSp>
      <p:sp>
        <p:nvSpPr>
          <p:cNvPr id="145" name="Google Shape;145;p25"/>
          <p:cNvSpPr/>
          <p:nvPr/>
        </p:nvSpPr>
        <p:spPr>
          <a:xfrm>
            <a:off x="8109826" y="505906"/>
            <a:ext cx="203412" cy="204323"/>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030A0"/>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46" name="Google Shape;146;p25"/>
          <p:cNvSpPr/>
          <p:nvPr/>
        </p:nvSpPr>
        <p:spPr>
          <a:xfrm>
            <a:off x="8393599" y="510695"/>
            <a:ext cx="203411" cy="204323"/>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C000"/>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FFC000"/>
              </a:solidFill>
              <a:latin typeface="Arial"/>
              <a:ea typeface="Arial"/>
              <a:cs typeface="Arial"/>
              <a:sym typeface="Arial"/>
            </a:endParaRPr>
          </a:p>
        </p:txBody>
      </p:sp>
      <p:grpSp>
        <p:nvGrpSpPr>
          <p:cNvPr id="147" name="Google Shape;147;p25"/>
          <p:cNvGrpSpPr/>
          <p:nvPr/>
        </p:nvGrpSpPr>
        <p:grpSpPr>
          <a:xfrm>
            <a:off x="8683395" y="505906"/>
            <a:ext cx="203412" cy="204323"/>
            <a:chOff x="1813" y="0"/>
            <a:chExt cx="809173" cy="812800"/>
          </a:xfrm>
        </p:grpSpPr>
        <p:sp>
          <p:nvSpPr>
            <p:cNvPr id="148" name="Google Shape;148;p2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49" name="Google Shape;149;p25"/>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sp>
        <p:nvSpPr>
          <p:cNvPr id="150" name="Google Shape;150;p25"/>
          <p:cNvSpPr txBox="1"/>
          <p:nvPr/>
        </p:nvSpPr>
        <p:spPr>
          <a:xfrm>
            <a:off x="731351" y="1477571"/>
            <a:ext cx="3999600" cy="2401200"/>
          </a:xfrm>
          <a:prstGeom prst="rect">
            <a:avLst/>
          </a:prstGeom>
          <a:noFill/>
          <a:ln>
            <a:noFill/>
          </a:ln>
        </p:spPr>
        <p:txBody>
          <a:bodyPr anchorCtr="0" anchor="t" bIns="22850" lIns="45725" spcFirstLastPara="1" rIns="45725" wrap="square" tIns="22850">
            <a:spAutoFit/>
          </a:bodyPr>
          <a:lstStyle/>
          <a:p>
            <a:pPr indent="-228600" lvl="0" marL="228600" marR="0" rtl="0" algn="l">
              <a:lnSpc>
                <a:spcPct val="150000"/>
              </a:lnSpc>
              <a:spcBef>
                <a:spcPts val="0"/>
              </a:spcBef>
              <a:spcAft>
                <a:spcPts val="0"/>
              </a:spcAft>
              <a:buClr>
                <a:schemeClr val="dk1"/>
              </a:buClr>
              <a:buSzPts val="1800"/>
              <a:buFont typeface="Times New Roman"/>
              <a:buChar char="❖"/>
            </a:pPr>
            <a:r>
              <a:rPr i="0" lang="en-GB" sz="1800" u="none" cap="none" strike="noStrike">
                <a:solidFill>
                  <a:schemeClr val="dk1"/>
                </a:solidFill>
                <a:latin typeface="Times New Roman"/>
                <a:ea typeface="Times New Roman"/>
                <a:cs typeface="Times New Roman"/>
                <a:sym typeface="Times New Roman"/>
              </a:rPr>
              <a:t>Introduction</a:t>
            </a:r>
            <a:endParaRPr sz="700">
              <a:latin typeface="Times New Roman"/>
              <a:ea typeface="Times New Roman"/>
              <a:cs typeface="Times New Roman"/>
              <a:sym typeface="Times New Roman"/>
            </a:endParaRPr>
          </a:p>
          <a:p>
            <a:pPr indent="-228600" lvl="0" marL="228600" marR="0" rtl="0" algn="l">
              <a:lnSpc>
                <a:spcPct val="150000"/>
              </a:lnSpc>
              <a:spcBef>
                <a:spcPts val="0"/>
              </a:spcBef>
              <a:spcAft>
                <a:spcPts val="0"/>
              </a:spcAft>
              <a:buClr>
                <a:schemeClr val="dk1"/>
              </a:buClr>
              <a:buSzPts val="1800"/>
              <a:buFont typeface="Times New Roman"/>
              <a:buChar char="❖"/>
            </a:pPr>
            <a:r>
              <a:rPr i="0" lang="en-GB" sz="1800" u="none" cap="none" strike="noStrike">
                <a:solidFill>
                  <a:schemeClr val="dk1"/>
                </a:solidFill>
                <a:latin typeface="Times New Roman"/>
                <a:ea typeface="Times New Roman"/>
                <a:cs typeface="Times New Roman"/>
                <a:sym typeface="Times New Roman"/>
              </a:rPr>
              <a:t>Motivations </a:t>
            </a:r>
            <a:endParaRPr sz="1800">
              <a:solidFill>
                <a:schemeClr val="dk1"/>
              </a:solidFill>
              <a:latin typeface="Times New Roman"/>
              <a:ea typeface="Times New Roman"/>
              <a:cs typeface="Times New Roman"/>
              <a:sym typeface="Times New Roman"/>
            </a:endParaRPr>
          </a:p>
          <a:p>
            <a:pPr indent="-228600" lvl="0" marL="228600" marR="0" rtl="0" algn="l">
              <a:lnSpc>
                <a:spcPct val="150000"/>
              </a:lnSpc>
              <a:spcBef>
                <a:spcPts val="0"/>
              </a:spcBef>
              <a:spcAft>
                <a:spcPts val="0"/>
              </a:spcAft>
              <a:buClr>
                <a:schemeClr val="dk1"/>
              </a:buClr>
              <a:buSzPts val="1800"/>
              <a:buFont typeface="Times New Roman"/>
              <a:buChar char="❖"/>
            </a:pPr>
            <a:r>
              <a:rPr i="0" lang="en-GB" sz="1800" u="none" cap="none" strike="noStrike">
                <a:solidFill>
                  <a:schemeClr val="dk1"/>
                </a:solidFill>
                <a:latin typeface="Times New Roman"/>
                <a:ea typeface="Times New Roman"/>
                <a:cs typeface="Times New Roman"/>
                <a:sym typeface="Times New Roman"/>
              </a:rPr>
              <a:t>Objectives </a:t>
            </a:r>
            <a:endParaRPr sz="700">
              <a:latin typeface="Times New Roman"/>
              <a:ea typeface="Times New Roman"/>
              <a:cs typeface="Times New Roman"/>
              <a:sym typeface="Times New Roman"/>
            </a:endParaRPr>
          </a:p>
          <a:p>
            <a:pPr indent="-228600" lvl="0" marL="228600" marR="0" rtl="0" algn="l">
              <a:lnSpc>
                <a:spcPct val="150000"/>
              </a:lnSpc>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Overview the </a:t>
            </a:r>
            <a:r>
              <a:rPr i="0" lang="en-GB" sz="1800" u="none" cap="none" strike="noStrike">
                <a:solidFill>
                  <a:schemeClr val="dk1"/>
                </a:solidFill>
                <a:latin typeface="Times New Roman"/>
                <a:ea typeface="Times New Roman"/>
                <a:cs typeface="Times New Roman"/>
                <a:sym typeface="Times New Roman"/>
              </a:rPr>
              <a:t>Organization </a:t>
            </a:r>
            <a:endParaRPr sz="700">
              <a:latin typeface="Times New Roman"/>
              <a:ea typeface="Times New Roman"/>
              <a:cs typeface="Times New Roman"/>
              <a:sym typeface="Times New Roman"/>
            </a:endParaRPr>
          </a:p>
          <a:p>
            <a:pPr indent="-228600" lvl="0" marL="228600" marR="0" rtl="0" algn="l">
              <a:lnSpc>
                <a:spcPct val="150000"/>
              </a:lnSpc>
              <a:spcBef>
                <a:spcPts val="0"/>
              </a:spcBef>
              <a:spcAft>
                <a:spcPts val="0"/>
              </a:spcAft>
              <a:buClr>
                <a:schemeClr val="dk1"/>
              </a:buClr>
              <a:buSzPts val="1800"/>
              <a:buFont typeface="Times New Roman"/>
              <a:buChar char="❖"/>
            </a:pPr>
            <a:r>
              <a:rPr i="0" lang="en-GB" sz="1800" u="none" cap="none" strike="noStrike">
                <a:solidFill>
                  <a:schemeClr val="dk1"/>
                </a:solidFill>
                <a:latin typeface="Times New Roman"/>
                <a:ea typeface="Times New Roman"/>
                <a:cs typeface="Times New Roman"/>
                <a:sym typeface="Times New Roman"/>
              </a:rPr>
              <a:t>Tools and Technology</a:t>
            </a:r>
            <a:endParaRPr i="0" sz="1800" u="none" cap="none" strike="noStrike">
              <a:solidFill>
                <a:schemeClr val="dk1"/>
              </a:solidFill>
              <a:latin typeface="Times New Roman"/>
              <a:ea typeface="Times New Roman"/>
              <a:cs typeface="Times New Roman"/>
              <a:sym typeface="Times New Roman"/>
            </a:endParaRPr>
          </a:p>
          <a:p>
            <a:pPr indent="-228600" lvl="0" marL="228600" marR="0" rtl="0" algn="l">
              <a:lnSpc>
                <a:spcPct val="150000"/>
              </a:lnSpc>
              <a:spcBef>
                <a:spcPts val="0"/>
              </a:spcBef>
              <a:spcAft>
                <a:spcPts val="0"/>
              </a:spcAft>
              <a:buClr>
                <a:schemeClr val="dk1"/>
              </a:buClr>
              <a:buSzPts val="1800"/>
              <a:buFont typeface="Times New Roman"/>
              <a:buChar char="❖"/>
            </a:pPr>
            <a:r>
              <a:rPr i="0" lang="en-GB" sz="1800" u="none" cap="none" strike="noStrike">
                <a:solidFill>
                  <a:schemeClr val="dk1"/>
                </a:solidFill>
                <a:latin typeface="Times New Roman"/>
                <a:ea typeface="Times New Roman"/>
                <a:cs typeface="Times New Roman"/>
                <a:sym typeface="Times New Roman"/>
              </a:rPr>
              <a:t>Problem Statement</a:t>
            </a:r>
            <a:endParaRPr sz="700">
              <a:latin typeface="Times New Roman"/>
              <a:ea typeface="Times New Roman"/>
              <a:cs typeface="Times New Roman"/>
              <a:sym typeface="Times New Roman"/>
            </a:endParaRPr>
          </a:p>
        </p:txBody>
      </p:sp>
      <p:sp>
        <p:nvSpPr>
          <p:cNvPr id="151" name="Google Shape;151;p25"/>
          <p:cNvSpPr txBox="1"/>
          <p:nvPr/>
        </p:nvSpPr>
        <p:spPr>
          <a:xfrm>
            <a:off x="5412800" y="1422400"/>
            <a:ext cx="3184200" cy="2147100"/>
          </a:xfrm>
          <a:prstGeom prst="rect">
            <a:avLst/>
          </a:prstGeom>
          <a:noFill/>
          <a:ln>
            <a:noFill/>
          </a:ln>
        </p:spPr>
        <p:txBody>
          <a:bodyPr anchorCtr="0" anchor="t" bIns="22850" lIns="45725" spcFirstLastPara="1" rIns="45725" wrap="square" tIns="22850">
            <a:spAutoFit/>
          </a:bodyPr>
          <a:lstStyle/>
          <a:p>
            <a:pPr indent="0" lvl="0" marL="457200" marR="0" rtl="0" algn="l">
              <a:lnSpc>
                <a:spcPct val="150000"/>
              </a:lnSpc>
              <a:spcBef>
                <a:spcPts val="0"/>
              </a:spcBef>
              <a:spcAft>
                <a:spcPts val="0"/>
              </a:spcAft>
              <a:buNone/>
            </a:pPr>
            <a:r>
              <a:t/>
            </a:r>
            <a:endParaRPr sz="700"/>
          </a:p>
          <a:p>
            <a:pPr indent="-228600" lvl="0" marL="228600" marR="0" rtl="0" algn="l">
              <a:lnSpc>
                <a:spcPct val="150000"/>
              </a:lnSpc>
              <a:spcBef>
                <a:spcPts val="0"/>
              </a:spcBef>
              <a:spcAft>
                <a:spcPts val="0"/>
              </a:spcAft>
              <a:buClr>
                <a:schemeClr val="dk1"/>
              </a:buClr>
              <a:buSzPts val="1800"/>
              <a:buFont typeface="Noto Sans Symbols"/>
              <a:buChar char="❖"/>
            </a:pPr>
            <a:r>
              <a:rPr b="0" i="0" lang="en-GB" sz="1800" u="none" cap="none" strike="noStrike">
                <a:solidFill>
                  <a:srgbClr val="000000"/>
                </a:solidFill>
                <a:latin typeface="Times New Roman"/>
                <a:ea typeface="Times New Roman"/>
                <a:cs typeface="Times New Roman"/>
                <a:sym typeface="Times New Roman"/>
              </a:rPr>
              <a:t>Adaptation to </a:t>
            </a:r>
            <a:r>
              <a:rPr lang="en-GB" sz="1800">
                <a:latin typeface="Times New Roman"/>
                <a:ea typeface="Times New Roman"/>
                <a:cs typeface="Times New Roman"/>
                <a:sym typeface="Times New Roman"/>
              </a:rPr>
              <a:t>T</a:t>
            </a:r>
            <a:r>
              <a:rPr b="0" i="0" lang="en-GB" sz="1800" u="none" cap="none" strike="noStrike">
                <a:solidFill>
                  <a:srgbClr val="000000"/>
                </a:solidFill>
                <a:latin typeface="Times New Roman"/>
                <a:ea typeface="Times New Roman"/>
                <a:cs typeface="Times New Roman"/>
                <a:sym typeface="Times New Roman"/>
              </a:rPr>
              <a:t>echnological </a:t>
            </a:r>
            <a:r>
              <a:rPr lang="en-GB" sz="1800">
                <a:latin typeface="Times New Roman"/>
                <a:ea typeface="Times New Roman"/>
                <a:cs typeface="Times New Roman"/>
                <a:sym typeface="Times New Roman"/>
              </a:rPr>
              <a:t>C</a:t>
            </a:r>
            <a:r>
              <a:rPr b="0" i="0" lang="en-GB" sz="1800" u="none" cap="none" strike="noStrike">
                <a:solidFill>
                  <a:srgbClr val="000000"/>
                </a:solidFill>
                <a:latin typeface="Times New Roman"/>
                <a:ea typeface="Times New Roman"/>
                <a:cs typeface="Times New Roman"/>
                <a:sym typeface="Times New Roman"/>
              </a:rPr>
              <a:t>hanges </a:t>
            </a:r>
            <a:endParaRPr sz="700"/>
          </a:p>
          <a:p>
            <a:pPr indent="-228600" lvl="0" marL="228600" marR="0" rtl="0" algn="l">
              <a:lnSpc>
                <a:spcPct val="150000"/>
              </a:lnSpc>
              <a:spcBef>
                <a:spcPts val="0"/>
              </a:spcBef>
              <a:spcAft>
                <a:spcPts val="0"/>
              </a:spcAft>
              <a:buClr>
                <a:schemeClr val="dk1"/>
              </a:buClr>
              <a:buSzPts val="1800"/>
              <a:buFont typeface="Noto Sans Symbols"/>
              <a:buChar char="❖"/>
            </a:pPr>
            <a:r>
              <a:rPr b="0" i="0" lang="en-GB" sz="1800" u="none" cap="none" strike="noStrike">
                <a:solidFill>
                  <a:srgbClr val="000000"/>
                </a:solidFill>
                <a:latin typeface="Times New Roman"/>
                <a:ea typeface="Times New Roman"/>
                <a:cs typeface="Times New Roman"/>
                <a:sym typeface="Times New Roman"/>
              </a:rPr>
              <a:t>Project UI</a:t>
            </a:r>
            <a:endParaRPr b="0" i="0" sz="1800" u="none" cap="none" strike="noStrike">
              <a:solidFill>
                <a:srgbClr val="000000"/>
              </a:solidFill>
              <a:latin typeface="Times New Roman"/>
              <a:ea typeface="Times New Roman"/>
              <a:cs typeface="Times New Roman"/>
              <a:sym typeface="Times New Roman"/>
            </a:endParaRPr>
          </a:p>
          <a:p>
            <a:pPr indent="-228600" lvl="0" marL="228600" marR="0" rtl="0" algn="l">
              <a:lnSpc>
                <a:spcPct val="150000"/>
              </a:lnSpc>
              <a:spcBef>
                <a:spcPts val="0"/>
              </a:spcBef>
              <a:spcAft>
                <a:spcPts val="0"/>
              </a:spcAft>
              <a:buClr>
                <a:schemeClr val="dk1"/>
              </a:buClr>
              <a:buSzPts val="1800"/>
              <a:buFont typeface="Noto Sans Symbols"/>
              <a:buChar char="❖"/>
            </a:pPr>
            <a:r>
              <a:rPr b="0" i="0" lang="en-GB" sz="1800" u="none" cap="none" strike="noStrike">
                <a:solidFill>
                  <a:srgbClr val="000000"/>
                </a:solidFill>
                <a:latin typeface="Times New Roman"/>
                <a:ea typeface="Times New Roman"/>
                <a:cs typeface="Times New Roman"/>
                <a:sym typeface="Times New Roman"/>
              </a:rPr>
              <a:t>Conclusion</a:t>
            </a:r>
            <a:endParaRPr sz="700"/>
          </a:p>
          <a:p>
            <a:pPr indent="-228600" lvl="0" marL="228600" marR="0" rtl="0" algn="l">
              <a:lnSpc>
                <a:spcPct val="150000"/>
              </a:lnSpc>
              <a:spcBef>
                <a:spcPts val="0"/>
              </a:spcBef>
              <a:spcAft>
                <a:spcPts val="0"/>
              </a:spcAft>
              <a:buClr>
                <a:schemeClr val="dk1"/>
              </a:buClr>
              <a:buSzPts val="1800"/>
              <a:buFont typeface="Noto Sans Symbols"/>
              <a:buChar char="❖"/>
            </a:pPr>
            <a:r>
              <a:rPr b="0" i="0" lang="en-GB" sz="1800" u="none" cap="none" strike="noStrike">
                <a:solidFill>
                  <a:srgbClr val="000000"/>
                </a:solidFill>
                <a:latin typeface="Times New Roman"/>
                <a:ea typeface="Times New Roman"/>
                <a:cs typeface="Times New Roman"/>
                <a:sym typeface="Times New Roman"/>
              </a:rPr>
              <a:t>References</a:t>
            </a:r>
            <a:endParaRPr b="0" i="0" sz="1800" u="none" cap="none" strike="noStrike">
              <a:solidFill>
                <a:srgbClr val="000000"/>
              </a:solidFill>
              <a:latin typeface="Times New Roman"/>
              <a:ea typeface="Times New Roman"/>
              <a:cs typeface="Times New Roman"/>
              <a:sym typeface="Times New Roman"/>
            </a:endParaRPr>
          </a:p>
        </p:txBody>
      </p:sp>
      <p:sp>
        <p:nvSpPr>
          <p:cNvPr id="152" name="Google Shape;152;p25"/>
          <p:cNvSpPr txBox="1"/>
          <p:nvPr/>
        </p:nvSpPr>
        <p:spPr>
          <a:xfrm>
            <a:off x="96400" y="4723575"/>
            <a:ext cx="1862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Date: </a:t>
            </a:r>
            <a:r>
              <a:rPr lang="en-GB" sz="1800">
                <a:solidFill>
                  <a:schemeClr val="dk1"/>
                </a:solidFill>
                <a:latin typeface="Times New Roman"/>
                <a:ea typeface="Times New Roman"/>
                <a:cs typeface="Times New Roman"/>
                <a:sym typeface="Times New Roman"/>
              </a:rPr>
              <a:t>29</a:t>
            </a:r>
            <a:r>
              <a:rPr b="0" i="0" lang="en-GB" sz="1800" u="none" cap="none" strike="noStrike">
                <a:solidFill>
                  <a:schemeClr val="dk1"/>
                </a:solidFill>
                <a:latin typeface="Times New Roman"/>
                <a:ea typeface="Times New Roman"/>
                <a:cs typeface="Times New Roman"/>
                <a:sym typeface="Times New Roman"/>
              </a:rPr>
              <a:t>-0</a:t>
            </a:r>
            <a:r>
              <a:rPr lang="en-GB" sz="1800">
                <a:solidFill>
                  <a:schemeClr val="dk1"/>
                </a:solidFill>
                <a:latin typeface="Times New Roman"/>
                <a:ea typeface="Times New Roman"/>
                <a:cs typeface="Times New Roman"/>
                <a:sym typeface="Times New Roman"/>
              </a:rPr>
              <a:t>8</a:t>
            </a:r>
            <a:r>
              <a:rPr b="0" i="0" lang="en-GB" sz="1800" u="none" cap="none" strike="noStrike">
                <a:solidFill>
                  <a:schemeClr val="dk1"/>
                </a:solidFill>
                <a:latin typeface="Times New Roman"/>
                <a:ea typeface="Times New Roman"/>
                <a:cs typeface="Times New Roman"/>
                <a:sym typeface="Times New Roman"/>
              </a:rPr>
              <a:t>-2024</a:t>
            </a:r>
            <a:endParaRPr>
              <a:solidFill>
                <a:schemeClr val="dk1"/>
              </a:solidFill>
            </a:endParaRPr>
          </a:p>
        </p:txBody>
      </p:sp>
      <p:sp>
        <p:nvSpPr>
          <p:cNvPr id="153" name="Google Shape;153;p25"/>
          <p:cNvSpPr txBox="1"/>
          <p:nvPr/>
        </p:nvSpPr>
        <p:spPr>
          <a:xfrm>
            <a:off x="7993200" y="4723575"/>
            <a:ext cx="115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GB" sz="1800" u="none" cap="none" strike="noStrike">
                <a:solidFill>
                  <a:schemeClr val="dk1"/>
                </a:solidFill>
                <a:latin typeface="Calibri"/>
                <a:ea typeface="Calibri"/>
                <a:cs typeface="Calibri"/>
                <a:sym typeface="Calibri"/>
              </a:rPr>
              <a:t>Page | 0</a:t>
            </a:r>
            <a:r>
              <a:rPr lang="en-GB" sz="1800">
                <a:solidFill>
                  <a:schemeClr val="dk1"/>
                </a:solidFill>
                <a:latin typeface="Calibri"/>
                <a:ea typeface="Calibri"/>
                <a:cs typeface="Calibri"/>
                <a:sym typeface="Calibri"/>
              </a:rPr>
              <a:t>3</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26"/>
          <p:cNvSpPr txBox="1"/>
          <p:nvPr/>
        </p:nvSpPr>
        <p:spPr>
          <a:xfrm>
            <a:off x="7935873" y="427326"/>
            <a:ext cx="285750" cy="332784"/>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rPr b="0" i="0" lang="en-GB" sz="2100" u="none" cap="none" strike="noStrike">
                <a:solidFill>
                  <a:srgbClr val="FFFFFF"/>
                </a:solidFill>
                <a:latin typeface="Times New Roman"/>
                <a:ea typeface="Times New Roman"/>
                <a:cs typeface="Times New Roman"/>
                <a:sym typeface="Times New Roman"/>
              </a:rPr>
              <a:t>16</a:t>
            </a:r>
            <a:endParaRPr b="0" i="0" sz="2100" u="none" cap="none" strike="noStrike">
              <a:solidFill>
                <a:srgbClr val="000000"/>
              </a:solidFill>
              <a:latin typeface="Times New Roman"/>
              <a:ea typeface="Times New Roman"/>
              <a:cs typeface="Times New Roman"/>
              <a:sym typeface="Times New Roman"/>
            </a:endParaRPr>
          </a:p>
        </p:txBody>
      </p:sp>
      <p:sp>
        <p:nvSpPr>
          <p:cNvPr id="159" name="Google Shape;159;p26"/>
          <p:cNvSpPr txBox="1"/>
          <p:nvPr>
            <p:ph type="title"/>
          </p:nvPr>
        </p:nvSpPr>
        <p:spPr>
          <a:xfrm>
            <a:off x="751394" y="321615"/>
            <a:ext cx="1849279" cy="391774"/>
          </a:xfrm>
          <a:prstGeom prst="rect">
            <a:avLst/>
          </a:prstGeom>
          <a:noFill/>
          <a:ln>
            <a:noFill/>
          </a:ln>
        </p:spPr>
        <p:txBody>
          <a:bodyPr anchorCtr="0" anchor="ctr" bIns="0" lIns="0" spcFirstLastPara="1" rIns="0" wrap="square" tIns="9525">
            <a:spAutoFit/>
          </a:bodyPr>
          <a:lstStyle/>
          <a:p>
            <a:pPr indent="0" lvl="0" marL="12700" rtl="0" algn="ctr">
              <a:lnSpc>
                <a:spcPct val="100000"/>
              </a:lnSpc>
              <a:spcBef>
                <a:spcPts val="100"/>
              </a:spcBef>
              <a:spcAft>
                <a:spcPts val="0"/>
              </a:spcAft>
              <a:buSzPts val="900"/>
              <a:buNone/>
            </a:pPr>
            <a:r>
              <a:rPr lang="en-GB" sz="2400">
                <a:solidFill>
                  <a:schemeClr val="lt1"/>
                </a:solidFill>
              </a:rPr>
              <a:t>Gantt Chart</a:t>
            </a:r>
            <a:endParaRPr sz="2400">
              <a:solidFill>
                <a:schemeClr val="lt1"/>
              </a:solidFill>
            </a:endParaRPr>
          </a:p>
        </p:txBody>
      </p:sp>
      <p:sp>
        <p:nvSpPr>
          <p:cNvPr id="160" name="Google Shape;160;p26"/>
          <p:cNvSpPr txBox="1"/>
          <p:nvPr/>
        </p:nvSpPr>
        <p:spPr>
          <a:xfrm>
            <a:off x="577590" y="152268"/>
            <a:ext cx="7564200" cy="431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000"/>
              <a:buFont typeface="Arial"/>
              <a:buNone/>
            </a:pPr>
            <a:r>
              <a:rPr b="0" i="0" lang="en-GB" sz="2800" u="none" cap="none" strike="noStrike">
                <a:solidFill>
                  <a:srgbClr val="0B1320"/>
                </a:solidFill>
                <a:latin typeface="Playfair Display Black"/>
                <a:ea typeface="Playfair Display Black"/>
                <a:cs typeface="Playfair Display Black"/>
                <a:sym typeface="Playfair Display Black"/>
              </a:rPr>
              <a:t>Introduction</a:t>
            </a:r>
            <a:endParaRPr b="0" i="0" sz="2800" u="none" cap="none" strike="noStrike">
              <a:solidFill>
                <a:srgbClr val="000000"/>
              </a:solidFill>
              <a:latin typeface="Arial"/>
              <a:ea typeface="Arial"/>
              <a:cs typeface="Arial"/>
              <a:sym typeface="Arial"/>
            </a:endParaRPr>
          </a:p>
        </p:txBody>
      </p:sp>
      <p:cxnSp>
        <p:nvCxnSpPr>
          <p:cNvPr id="161" name="Google Shape;161;p26"/>
          <p:cNvCxnSpPr/>
          <p:nvPr/>
        </p:nvCxnSpPr>
        <p:spPr>
          <a:xfrm>
            <a:off x="3197591" y="367805"/>
            <a:ext cx="4538205" cy="0"/>
          </a:xfrm>
          <a:prstGeom prst="straightConnector1">
            <a:avLst/>
          </a:prstGeom>
          <a:noFill/>
          <a:ln cap="flat" cmpd="sng" w="38100">
            <a:solidFill>
              <a:srgbClr val="0B1320"/>
            </a:solidFill>
            <a:prstDash val="solid"/>
            <a:round/>
            <a:headEnd len="sm" w="sm" type="none"/>
            <a:tailEnd len="sm" w="sm" type="none"/>
          </a:ln>
        </p:spPr>
      </p:cxnSp>
      <p:grpSp>
        <p:nvGrpSpPr>
          <p:cNvPr id="162" name="Google Shape;162;p26"/>
          <p:cNvGrpSpPr/>
          <p:nvPr/>
        </p:nvGrpSpPr>
        <p:grpSpPr>
          <a:xfrm>
            <a:off x="8294823" y="258459"/>
            <a:ext cx="203412" cy="204323"/>
            <a:chOff x="1813" y="0"/>
            <a:chExt cx="809173" cy="812800"/>
          </a:xfrm>
        </p:grpSpPr>
        <p:sp>
          <p:nvSpPr>
            <p:cNvPr id="163" name="Google Shape;163;p2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64" name="Google Shape;164;p26"/>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165" name="Google Shape;165;p26"/>
          <p:cNvGrpSpPr/>
          <p:nvPr/>
        </p:nvGrpSpPr>
        <p:grpSpPr>
          <a:xfrm>
            <a:off x="8009720" y="265643"/>
            <a:ext cx="765773" cy="204323"/>
            <a:chOff x="15796712" y="1048305"/>
            <a:chExt cx="1531545" cy="408647"/>
          </a:xfrm>
        </p:grpSpPr>
        <p:grpSp>
          <p:nvGrpSpPr>
            <p:cNvPr id="166" name="Google Shape;166;p26"/>
            <p:cNvGrpSpPr/>
            <p:nvPr/>
          </p:nvGrpSpPr>
          <p:grpSpPr>
            <a:xfrm>
              <a:off x="15796712" y="1048305"/>
              <a:ext cx="406823" cy="408647"/>
              <a:chOff x="1813" y="0"/>
              <a:chExt cx="809173" cy="812800"/>
            </a:xfrm>
          </p:grpSpPr>
          <p:sp>
            <p:nvSpPr>
              <p:cNvPr id="167" name="Google Shape;167;p2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68" name="Google Shape;168;p26"/>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169" name="Google Shape;169;p26"/>
            <p:cNvGrpSpPr/>
            <p:nvPr/>
          </p:nvGrpSpPr>
          <p:grpSpPr>
            <a:xfrm>
              <a:off x="16921434" y="1048305"/>
              <a:ext cx="406823" cy="408647"/>
              <a:chOff x="1813" y="0"/>
              <a:chExt cx="809173" cy="812800"/>
            </a:xfrm>
          </p:grpSpPr>
          <p:sp>
            <p:nvSpPr>
              <p:cNvPr id="170" name="Google Shape;170;p26"/>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71" name="Google Shape;171;p26"/>
              <p:cNvSpPr txBox="1"/>
              <p:nvPr/>
            </p:nvSpPr>
            <p:spPr>
              <a:xfrm>
                <a:off x="76200" y="19050"/>
                <a:ext cx="660400"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sp>
        <p:nvSpPr>
          <p:cNvPr id="172" name="Google Shape;172;p26"/>
          <p:cNvSpPr txBox="1"/>
          <p:nvPr/>
        </p:nvSpPr>
        <p:spPr>
          <a:xfrm>
            <a:off x="96400" y="4723575"/>
            <a:ext cx="1862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Date: </a:t>
            </a:r>
            <a:r>
              <a:rPr lang="en-GB" sz="1800">
                <a:solidFill>
                  <a:schemeClr val="dk1"/>
                </a:solidFill>
                <a:latin typeface="Times New Roman"/>
                <a:ea typeface="Times New Roman"/>
                <a:cs typeface="Times New Roman"/>
                <a:sym typeface="Times New Roman"/>
              </a:rPr>
              <a:t>29</a:t>
            </a:r>
            <a:r>
              <a:rPr b="0" i="0" lang="en-GB" sz="1800" u="none" cap="none" strike="noStrike">
                <a:solidFill>
                  <a:schemeClr val="dk1"/>
                </a:solidFill>
                <a:latin typeface="Times New Roman"/>
                <a:ea typeface="Times New Roman"/>
                <a:cs typeface="Times New Roman"/>
                <a:sym typeface="Times New Roman"/>
              </a:rPr>
              <a:t>-0</a:t>
            </a:r>
            <a:r>
              <a:rPr lang="en-GB" sz="1800">
                <a:solidFill>
                  <a:schemeClr val="dk1"/>
                </a:solidFill>
                <a:latin typeface="Times New Roman"/>
                <a:ea typeface="Times New Roman"/>
                <a:cs typeface="Times New Roman"/>
                <a:sym typeface="Times New Roman"/>
              </a:rPr>
              <a:t>8</a:t>
            </a:r>
            <a:r>
              <a:rPr b="0" i="0" lang="en-GB" sz="1800" u="none" cap="none" strike="noStrike">
                <a:solidFill>
                  <a:schemeClr val="dk1"/>
                </a:solidFill>
                <a:latin typeface="Times New Roman"/>
                <a:ea typeface="Times New Roman"/>
                <a:cs typeface="Times New Roman"/>
                <a:sym typeface="Times New Roman"/>
              </a:rPr>
              <a:t>-2024</a:t>
            </a:r>
            <a:endParaRPr>
              <a:solidFill>
                <a:schemeClr val="dk1"/>
              </a:solidFill>
            </a:endParaRPr>
          </a:p>
        </p:txBody>
      </p:sp>
      <p:sp>
        <p:nvSpPr>
          <p:cNvPr id="173" name="Google Shape;173;p26"/>
          <p:cNvSpPr txBox="1"/>
          <p:nvPr/>
        </p:nvSpPr>
        <p:spPr>
          <a:xfrm>
            <a:off x="7993200" y="4723575"/>
            <a:ext cx="115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GB" sz="1800" u="none" cap="none" strike="noStrike">
                <a:solidFill>
                  <a:schemeClr val="dk1"/>
                </a:solidFill>
                <a:latin typeface="Calibri"/>
                <a:ea typeface="Calibri"/>
                <a:cs typeface="Calibri"/>
                <a:sym typeface="Calibri"/>
              </a:rPr>
              <a:t>Page | 0</a:t>
            </a:r>
            <a:r>
              <a:rPr lang="en-GB" sz="1800">
                <a:solidFill>
                  <a:schemeClr val="dk1"/>
                </a:solidFill>
                <a:latin typeface="Calibri"/>
                <a:ea typeface="Calibri"/>
                <a:cs typeface="Calibri"/>
                <a:sym typeface="Calibri"/>
              </a:rPr>
              <a:t>4</a:t>
            </a:r>
            <a:endParaRPr>
              <a:solidFill>
                <a:schemeClr val="dk1"/>
              </a:solidFill>
            </a:endParaRPr>
          </a:p>
        </p:txBody>
      </p:sp>
      <p:pic>
        <p:nvPicPr>
          <p:cNvPr id="174" name="Google Shape;174;p26"/>
          <p:cNvPicPr preferRelativeResize="0"/>
          <p:nvPr/>
        </p:nvPicPr>
        <p:blipFill>
          <a:blip r:embed="rId3">
            <a:alphaModFix/>
          </a:blip>
          <a:stretch>
            <a:fillRect/>
          </a:stretch>
        </p:blipFill>
        <p:spPr>
          <a:xfrm>
            <a:off x="5456475" y="1217975"/>
            <a:ext cx="3470400" cy="2750400"/>
          </a:xfrm>
          <a:prstGeom prst="flowChartAlternateProcess">
            <a:avLst/>
          </a:prstGeom>
          <a:noFill/>
          <a:ln>
            <a:noFill/>
          </a:ln>
        </p:spPr>
      </p:pic>
      <p:sp>
        <p:nvSpPr>
          <p:cNvPr id="175" name="Google Shape;175;p26"/>
          <p:cNvSpPr txBox="1"/>
          <p:nvPr/>
        </p:nvSpPr>
        <p:spPr>
          <a:xfrm>
            <a:off x="577600" y="1572325"/>
            <a:ext cx="4538100" cy="2508900"/>
          </a:xfrm>
          <a:prstGeom prst="rect">
            <a:avLst/>
          </a:prstGeom>
          <a:noFill/>
          <a:ln>
            <a:noFill/>
          </a:ln>
        </p:spPr>
        <p:txBody>
          <a:bodyPr anchorCtr="0" anchor="t" bIns="22850" lIns="45725" spcFirstLastPara="1" rIns="45725" wrap="square" tIns="22850">
            <a:spAutoFit/>
          </a:bodyPr>
          <a:lstStyle/>
          <a:p>
            <a:pPr indent="-330200" lvl="0" marL="457200" rtl="0" algn="l">
              <a:lnSpc>
                <a:spcPct val="15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Practical learning for web development skills and hands-on experience.</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At Mastermind Technology, learned new things and developed practical experience.</a:t>
            </a:r>
            <a:endParaRPr sz="1600">
              <a:latin typeface="Times New Roman"/>
              <a:ea typeface="Times New Roman"/>
              <a:cs typeface="Times New Roman"/>
              <a:sym typeface="Times New Roman"/>
            </a:endParaRPr>
          </a:p>
          <a:p>
            <a:pPr indent="-330200" lvl="0" marL="457200" rtl="0" algn="l">
              <a:lnSpc>
                <a:spcPct val="150000"/>
              </a:lnSpc>
              <a:spcBef>
                <a:spcPts val="0"/>
              </a:spcBef>
              <a:spcAft>
                <a:spcPts val="0"/>
              </a:spcAft>
              <a:buSzPts val="1600"/>
              <a:buFont typeface="Times New Roman"/>
              <a:buChar char="❖"/>
            </a:pPr>
            <a:r>
              <a:rPr lang="en-GB" sz="1600">
                <a:latin typeface="Times New Roman"/>
                <a:ea typeface="Times New Roman"/>
                <a:cs typeface="Times New Roman"/>
                <a:sym typeface="Times New Roman"/>
              </a:rPr>
              <a:t>Developed web development skill and explored career paths.</a:t>
            </a:r>
            <a:endParaRPr sz="1600">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grpSp>
        <p:nvGrpSpPr>
          <p:cNvPr id="180" name="Google Shape;180;p27"/>
          <p:cNvGrpSpPr/>
          <p:nvPr/>
        </p:nvGrpSpPr>
        <p:grpSpPr>
          <a:xfrm>
            <a:off x="851417" y="238238"/>
            <a:ext cx="7816928" cy="430970"/>
            <a:chOff x="1305304" y="651970"/>
            <a:chExt cx="15416482" cy="771300"/>
          </a:xfrm>
        </p:grpSpPr>
        <p:sp>
          <p:nvSpPr>
            <p:cNvPr id="181" name="Google Shape;181;p27"/>
            <p:cNvSpPr txBox="1"/>
            <p:nvPr/>
          </p:nvSpPr>
          <p:spPr>
            <a:xfrm>
              <a:off x="1305304" y="651970"/>
              <a:ext cx="15366900" cy="771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000"/>
                <a:buFont typeface="Arial"/>
                <a:buNone/>
              </a:pPr>
              <a:r>
                <a:rPr lang="en-GB" sz="2800">
                  <a:solidFill>
                    <a:srgbClr val="0B1320"/>
                  </a:solidFill>
                  <a:latin typeface="Playfair Display Black"/>
                  <a:ea typeface="Playfair Display Black"/>
                  <a:cs typeface="Playfair Display Black"/>
                  <a:sym typeface="Playfair Display Black"/>
                </a:rPr>
                <a:t>    </a:t>
              </a:r>
              <a:r>
                <a:rPr b="0" i="0" lang="en-GB" sz="2800" u="none" cap="none" strike="noStrike">
                  <a:solidFill>
                    <a:srgbClr val="0B1320"/>
                  </a:solidFill>
                  <a:latin typeface="Playfair Display Black"/>
                  <a:ea typeface="Playfair Display Black"/>
                  <a:cs typeface="Playfair Display Black"/>
                  <a:sym typeface="Playfair Display Black"/>
                </a:rPr>
                <a:t>Motivations</a:t>
              </a:r>
              <a:endParaRPr b="0" i="0" sz="2800" u="none" cap="none" strike="noStrike">
                <a:solidFill>
                  <a:srgbClr val="000000"/>
                </a:solidFill>
                <a:latin typeface="Arial"/>
                <a:ea typeface="Arial"/>
                <a:cs typeface="Arial"/>
                <a:sym typeface="Arial"/>
              </a:endParaRPr>
            </a:p>
          </p:txBody>
        </p:sp>
        <p:grpSp>
          <p:nvGrpSpPr>
            <p:cNvPr id="182" name="Google Shape;182;p27"/>
            <p:cNvGrpSpPr/>
            <p:nvPr/>
          </p:nvGrpSpPr>
          <p:grpSpPr>
            <a:xfrm>
              <a:off x="16111782" y="660631"/>
              <a:ext cx="610004" cy="523612"/>
              <a:chOff x="-105419" y="-793750"/>
              <a:chExt cx="1213303" cy="1041465"/>
            </a:xfrm>
          </p:grpSpPr>
          <p:sp>
            <p:nvSpPr>
              <p:cNvPr id="183" name="Google Shape;183;p27"/>
              <p:cNvSpPr/>
              <p:nvPr/>
            </p:nvSpPr>
            <p:spPr>
              <a:xfrm>
                <a:off x="298710" y="-565085"/>
                <a:ext cx="809174"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84" name="Google Shape;184;p27"/>
              <p:cNvSpPr txBox="1"/>
              <p:nvPr/>
            </p:nvSpPr>
            <p:spPr>
              <a:xfrm>
                <a:off x="-105419" y="-793750"/>
                <a:ext cx="660398"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cxnSp>
          <p:nvCxnSpPr>
            <p:cNvPr id="185" name="Google Shape;185;p27"/>
            <p:cNvCxnSpPr/>
            <p:nvPr/>
          </p:nvCxnSpPr>
          <p:spPr>
            <a:xfrm flipH="1" rot="10800000">
              <a:off x="6542668" y="1105487"/>
              <a:ext cx="8146800" cy="23100"/>
            </a:xfrm>
            <a:prstGeom prst="straightConnector1">
              <a:avLst/>
            </a:prstGeom>
            <a:noFill/>
            <a:ln cap="flat" cmpd="sng" w="38100">
              <a:solidFill>
                <a:srgbClr val="0B1320"/>
              </a:solidFill>
              <a:prstDash val="solid"/>
              <a:round/>
              <a:headEnd len="sm" w="sm" type="none"/>
              <a:tailEnd len="sm" w="sm" type="none"/>
            </a:ln>
          </p:spPr>
        </p:cxnSp>
        <p:grpSp>
          <p:nvGrpSpPr>
            <p:cNvPr id="186" name="Google Shape;186;p27"/>
            <p:cNvGrpSpPr/>
            <p:nvPr/>
          </p:nvGrpSpPr>
          <p:grpSpPr>
            <a:xfrm>
              <a:off x="15109634" y="775597"/>
              <a:ext cx="406823" cy="466338"/>
              <a:chOff x="-37243" y="-655973"/>
              <a:chExt cx="809173" cy="927547"/>
            </a:xfrm>
          </p:grpSpPr>
          <p:sp>
            <p:nvSpPr>
              <p:cNvPr id="187" name="Google Shape;187;p27"/>
              <p:cNvSpPr/>
              <p:nvPr/>
            </p:nvSpPr>
            <p:spPr>
              <a:xfrm>
                <a:off x="-37243" y="-541226"/>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88" name="Google Shape;188;p27"/>
              <p:cNvSpPr txBox="1"/>
              <p:nvPr/>
            </p:nvSpPr>
            <p:spPr>
              <a:xfrm>
                <a:off x="55529" y="-655973"/>
                <a:ext cx="660399" cy="717551"/>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189" name="Google Shape;189;p27"/>
            <p:cNvGrpSpPr/>
            <p:nvPr/>
          </p:nvGrpSpPr>
          <p:grpSpPr>
            <a:xfrm>
              <a:off x="15691539" y="809343"/>
              <a:ext cx="548972" cy="408646"/>
              <a:chOff x="-982" y="-588854"/>
              <a:chExt cx="1091908" cy="812800"/>
            </a:xfrm>
          </p:grpSpPr>
          <p:sp>
            <p:nvSpPr>
              <p:cNvPr id="190" name="Google Shape;190;p27"/>
              <p:cNvSpPr/>
              <p:nvPr/>
            </p:nvSpPr>
            <p:spPr>
              <a:xfrm>
                <a:off x="-982" y="-588854"/>
                <a:ext cx="809174"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191" name="Google Shape;191;p27"/>
              <p:cNvSpPr txBox="1"/>
              <p:nvPr/>
            </p:nvSpPr>
            <p:spPr>
              <a:xfrm>
                <a:off x="430525" y="-541229"/>
                <a:ext cx="660401" cy="717552"/>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sp>
        <p:nvSpPr>
          <p:cNvPr id="192" name="Google Shape;192;p27"/>
          <p:cNvSpPr/>
          <p:nvPr/>
        </p:nvSpPr>
        <p:spPr>
          <a:xfrm>
            <a:off x="7273610" y="2166759"/>
            <a:ext cx="167400" cy="167400"/>
          </a:xfrm>
          <a:prstGeom prst="ellips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3" name="Google Shape;193;p27"/>
          <p:cNvSpPr txBox="1"/>
          <p:nvPr/>
        </p:nvSpPr>
        <p:spPr>
          <a:xfrm>
            <a:off x="1270280" y="1201236"/>
            <a:ext cx="3301720" cy="3270767"/>
          </a:xfrm>
          <a:prstGeom prst="rect">
            <a:avLst/>
          </a:prstGeom>
          <a:noFill/>
          <a:ln>
            <a:noFill/>
          </a:ln>
        </p:spPr>
        <p:txBody>
          <a:bodyPr anchorCtr="0" anchor="t" bIns="22850" lIns="45725" spcFirstLastPara="1" rIns="45725" wrap="square" tIns="22850">
            <a:spAutoFit/>
          </a:bodyPr>
          <a:lstStyle/>
          <a:p>
            <a:pPr indent="-171450" lvl="0" marL="165100" marR="0" rtl="0" algn="l">
              <a:lnSpc>
                <a:spcPct val="150000"/>
              </a:lnSpc>
              <a:spcBef>
                <a:spcPts val="0"/>
              </a:spcBef>
              <a:spcAft>
                <a:spcPts val="0"/>
              </a:spcAft>
              <a:buClr>
                <a:srgbClr val="000000"/>
              </a:buClr>
              <a:buSzPts val="700"/>
              <a:buFont typeface="Arial"/>
              <a:buChar char="◻"/>
            </a:pPr>
            <a:r>
              <a:rPr b="0" i="0" lang="en-GB" sz="1600" u="none" cap="none" strike="noStrike">
                <a:solidFill>
                  <a:srgbClr val="000000"/>
                </a:solidFill>
                <a:latin typeface="Times New Roman"/>
                <a:ea typeface="Times New Roman"/>
                <a:cs typeface="Times New Roman"/>
                <a:sym typeface="Times New Roman"/>
              </a:rPr>
              <a:t>Practical application</a:t>
            </a:r>
            <a:endParaRPr b="0" i="0" sz="1600" u="none" cap="none" strike="noStrike">
              <a:solidFill>
                <a:srgbClr val="000000"/>
              </a:solidFill>
              <a:latin typeface="Times New Roman"/>
              <a:ea typeface="Times New Roman"/>
              <a:cs typeface="Times New Roman"/>
              <a:sym typeface="Times New Roman"/>
            </a:endParaRPr>
          </a:p>
          <a:p>
            <a:pPr indent="-171450" lvl="0" marL="165100" marR="0" rtl="0" algn="l">
              <a:lnSpc>
                <a:spcPct val="150000"/>
              </a:lnSpc>
              <a:spcBef>
                <a:spcPts val="400"/>
              </a:spcBef>
              <a:spcAft>
                <a:spcPts val="0"/>
              </a:spcAft>
              <a:buClr>
                <a:srgbClr val="000000"/>
              </a:buClr>
              <a:buSzPts val="700"/>
              <a:buFont typeface="Arial"/>
              <a:buChar char="◻"/>
            </a:pPr>
            <a:r>
              <a:rPr b="0" i="0" lang="en-GB" sz="1600" u="none" cap="none" strike="noStrike">
                <a:solidFill>
                  <a:srgbClr val="000000"/>
                </a:solidFill>
                <a:latin typeface="Times New Roman"/>
                <a:ea typeface="Times New Roman"/>
                <a:cs typeface="Times New Roman"/>
                <a:sym typeface="Times New Roman"/>
              </a:rPr>
              <a:t>Career advancement</a:t>
            </a:r>
            <a:endParaRPr b="0" i="0" sz="1600" u="none" cap="none" strike="noStrike">
              <a:solidFill>
                <a:srgbClr val="000000"/>
              </a:solidFill>
              <a:latin typeface="Times New Roman"/>
              <a:ea typeface="Times New Roman"/>
              <a:cs typeface="Times New Roman"/>
              <a:sym typeface="Times New Roman"/>
            </a:endParaRPr>
          </a:p>
          <a:p>
            <a:pPr indent="-171450" lvl="0" marL="165100" marR="0" rtl="0" algn="l">
              <a:lnSpc>
                <a:spcPct val="150000"/>
              </a:lnSpc>
              <a:spcBef>
                <a:spcPts val="400"/>
              </a:spcBef>
              <a:spcAft>
                <a:spcPts val="0"/>
              </a:spcAft>
              <a:buClr>
                <a:srgbClr val="000000"/>
              </a:buClr>
              <a:buSzPts val="700"/>
              <a:buFont typeface="Arial"/>
              <a:buChar char="◻"/>
            </a:pPr>
            <a:r>
              <a:rPr b="0" i="0" lang="en-GB" sz="1600" u="none" cap="none" strike="noStrike">
                <a:solidFill>
                  <a:srgbClr val="000000"/>
                </a:solidFill>
                <a:latin typeface="Times New Roman"/>
                <a:ea typeface="Times New Roman"/>
                <a:cs typeface="Times New Roman"/>
                <a:sym typeface="Times New Roman"/>
              </a:rPr>
              <a:t>Industry exposure</a:t>
            </a:r>
            <a:endParaRPr b="0" i="0" sz="1600" u="none" cap="none" strike="noStrike">
              <a:solidFill>
                <a:srgbClr val="000000"/>
              </a:solidFill>
              <a:latin typeface="Times New Roman"/>
              <a:ea typeface="Times New Roman"/>
              <a:cs typeface="Times New Roman"/>
              <a:sym typeface="Times New Roman"/>
            </a:endParaRPr>
          </a:p>
          <a:p>
            <a:pPr indent="-171450" lvl="0" marL="165100" marR="0" rtl="0" algn="l">
              <a:lnSpc>
                <a:spcPct val="150000"/>
              </a:lnSpc>
              <a:spcBef>
                <a:spcPts val="400"/>
              </a:spcBef>
              <a:spcAft>
                <a:spcPts val="0"/>
              </a:spcAft>
              <a:buClr>
                <a:srgbClr val="000000"/>
              </a:buClr>
              <a:buSzPts val="700"/>
              <a:buFont typeface="Arial"/>
              <a:buChar char="◻"/>
            </a:pPr>
            <a:r>
              <a:rPr b="0" i="0" lang="en-GB" sz="1600" u="none" cap="none" strike="noStrike">
                <a:solidFill>
                  <a:srgbClr val="000000"/>
                </a:solidFill>
                <a:latin typeface="Times New Roman"/>
                <a:ea typeface="Times New Roman"/>
                <a:cs typeface="Times New Roman"/>
                <a:sym typeface="Times New Roman"/>
              </a:rPr>
              <a:t>Networking opportunities</a:t>
            </a:r>
            <a:endParaRPr b="0" i="0" sz="1600" u="none" cap="none" strike="noStrike">
              <a:solidFill>
                <a:srgbClr val="000000"/>
              </a:solidFill>
              <a:latin typeface="Times New Roman"/>
              <a:ea typeface="Times New Roman"/>
              <a:cs typeface="Times New Roman"/>
              <a:sym typeface="Times New Roman"/>
            </a:endParaRPr>
          </a:p>
          <a:p>
            <a:pPr indent="-171450" lvl="0" marL="165100" marR="0" rtl="0" algn="l">
              <a:lnSpc>
                <a:spcPct val="150000"/>
              </a:lnSpc>
              <a:spcBef>
                <a:spcPts val="400"/>
              </a:spcBef>
              <a:spcAft>
                <a:spcPts val="0"/>
              </a:spcAft>
              <a:buClr>
                <a:srgbClr val="000000"/>
              </a:buClr>
              <a:buSzPts val="700"/>
              <a:buFont typeface="Arial"/>
              <a:buChar char="◻"/>
            </a:pPr>
            <a:r>
              <a:rPr b="0" i="0" lang="en-GB" sz="1600" u="none" cap="none" strike="noStrike">
                <a:solidFill>
                  <a:srgbClr val="000000"/>
                </a:solidFill>
                <a:latin typeface="Times New Roman"/>
                <a:ea typeface="Times New Roman"/>
                <a:cs typeface="Times New Roman"/>
                <a:sym typeface="Times New Roman"/>
              </a:rPr>
              <a:t>Continuous learning</a:t>
            </a:r>
            <a:endParaRPr b="0" i="0" sz="1600" u="none" cap="none" strike="noStrike">
              <a:solidFill>
                <a:srgbClr val="000000"/>
              </a:solidFill>
              <a:latin typeface="Times New Roman"/>
              <a:ea typeface="Times New Roman"/>
              <a:cs typeface="Times New Roman"/>
              <a:sym typeface="Times New Roman"/>
            </a:endParaRPr>
          </a:p>
          <a:p>
            <a:pPr indent="-171450" lvl="0" marL="165100" marR="0" rtl="0" algn="l">
              <a:lnSpc>
                <a:spcPct val="150000"/>
              </a:lnSpc>
              <a:spcBef>
                <a:spcPts val="400"/>
              </a:spcBef>
              <a:spcAft>
                <a:spcPts val="0"/>
              </a:spcAft>
              <a:buClr>
                <a:srgbClr val="000000"/>
              </a:buClr>
              <a:buSzPts val="700"/>
              <a:buFont typeface="Arial"/>
              <a:buChar char="◻"/>
            </a:pPr>
            <a:r>
              <a:rPr b="0" i="0" lang="en-GB" sz="1600" u="none" cap="none" strike="noStrike">
                <a:solidFill>
                  <a:srgbClr val="000000"/>
                </a:solidFill>
                <a:latin typeface="Times New Roman"/>
                <a:ea typeface="Times New Roman"/>
                <a:cs typeface="Times New Roman"/>
                <a:sym typeface="Times New Roman"/>
              </a:rPr>
              <a:t>Confidence building</a:t>
            </a:r>
            <a:endParaRPr b="0" i="0" sz="1600" u="none" cap="none" strike="noStrike">
              <a:solidFill>
                <a:srgbClr val="000000"/>
              </a:solidFill>
              <a:latin typeface="Times New Roman"/>
              <a:ea typeface="Times New Roman"/>
              <a:cs typeface="Times New Roman"/>
              <a:sym typeface="Times New Roman"/>
            </a:endParaRPr>
          </a:p>
          <a:p>
            <a:pPr indent="-171450" lvl="0" marL="165100" marR="0" rtl="0" algn="l">
              <a:lnSpc>
                <a:spcPct val="150000"/>
              </a:lnSpc>
              <a:spcBef>
                <a:spcPts val="400"/>
              </a:spcBef>
              <a:spcAft>
                <a:spcPts val="0"/>
              </a:spcAft>
              <a:buClr>
                <a:srgbClr val="000000"/>
              </a:buClr>
              <a:buSzPts val="700"/>
              <a:buFont typeface="Arial"/>
              <a:buChar char="◻"/>
            </a:pPr>
            <a:r>
              <a:rPr b="0" i="0" lang="en-GB" sz="1600" u="none" cap="none" strike="noStrike">
                <a:solidFill>
                  <a:srgbClr val="000000"/>
                </a:solidFill>
                <a:latin typeface="Times New Roman"/>
                <a:ea typeface="Times New Roman"/>
                <a:cs typeface="Times New Roman"/>
                <a:sym typeface="Times New Roman"/>
              </a:rPr>
              <a:t>Creative expression</a:t>
            </a:r>
            <a:endParaRPr b="0" i="0" sz="1600" u="none" cap="none" strike="noStrike">
              <a:solidFill>
                <a:srgbClr val="000000"/>
              </a:solidFill>
              <a:latin typeface="Times New Roman"/>
              <a:ea typeface="Times New Roman"/>
              <a:cs typeface="Times New Roman"/>
              <a:sym typeface="Times New Roman"/>
            </a:endParaRPr>
          </a:p>
          <a:p>
            <a:pPr indent="-171450" lvl="0" marL="165100" marR="0" rtl="0" algn="l">
              <a:lnSpc>
                <a:spcPct val="150000"/>
              </a:lnSpc>
              <a:spcBef>
                <a:spcPts val="400"/>
              </a:spcBef>
              <a:spcAft>
                <a:spcPts val="0"/>
              </a:spcAft>
              <a:buClr>
                <a:srgbClr val="000000"/>
              </a:buClr>
              <a:buSzPts val="700"/>
              <a:buFont typeface="Arial"/>
              <a:buChar char="◻"/>
            </a:pPr>
            <a:r>
              <a:rPr b="0" i="0" lang="en-GB" sz="1600" u="none" cap="none" strike="noStrike">
                <a:solidFill>
                  <a:srgbClr val="000000"/>
                </a:solidFill>
                <a:latin typeface="Times New Roman"/>
                <a:ea typeface="Times New Roman"/>
                <a:cs typeface="Times New Roman"/>
                <a:sym typeface="Times New Roman"/>
              </a:rPr>
              <a:t>Personal growth</a:t>
            </a:r>
            <a:endParaRPr b="0" i="0" sz="1600" u="none" cap="none" strike="noStrike">
              <a:solidFill>
                <a:srgbClr val="000000"/>
              </a:solidFill>
              <a:latin typeface="Times New Roman"/>
              <a:ea typeface="Times New Roman"/>
              <a:cs typeface="Times New Roman"/>
              <a:sym typeface="Times New Roman"/>
            </a:endParaRPr>
          </a:p>
        </p:txBody>
      </p:sp>
      <p:pic>
        <p:nvPicPr>
          <p:cNvPr id="194" name="Google Shape;194;p27"/>
          <p:cNvPicPr preferRelativeResize="0"/>
          <p:nvPr/>
        </p:nvPicPr>
        <p:blipFill rotWithShape="1">
          <a:blip r:embed="rId3">
            <a:alphaModFix/>
          </a:blip>
          <a:srcRect b="0" l="0" r="0" t="0"/>
          <a:stretch/>
        </p:blipFill>
        <p:spPr>
          <a:xfrm>
            <a:off x="5716509" y="1201236"/>
            <a:ext cx="2848697" cy="2973210"/>
          </a:xfrm>
          <a:prstGeom prst="rect">
            <a:avLst/>
          </a:prstGeom>
          <a:noFill/>
          <a:ln>
            <a:noFill/>
          </a:ln>
        </p:spPr>
      </p:pic>
      <p:sp>
        <p:nvSpPr>
          <p:cNvPr id="195" name="Google Shape;195;p27"/>
          <p:cNvSpPr txBox="1"/>
          <p:nvPr/>
        </p:nvSpPr>
        <p:spPr>
          <a:xfrm>
            <a:off x="96400" y="4723575"/>
            <a:ext cx="1862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Date: </a:t>
            </a:r>
            <a:r>
              <a:rPr lang="en-GB" sz="1800">
                <a:solidFill>
                  <a:schemeClr val="dk1"/>
                </a:solidFill>
                <a:latin typeface="Times New Roman"/>
                <a:ea typeface="Times New Roman"/>
                <a:cs typeface="Times New Roman"/>
                <a:sym typeface="Times New Roman"/>
              </a:rPr>
              <a:t>29</a:t>
            </a:r>
            <a:r>
              <a:rPr b="0" i="0" lang="en-GB" sz="1800" u="none" cap="none" strike="noStrike">
                <a:solidFill>
                  <a:schemeClr val="dk1"/>
                </a:solidFill>
                <a:latin typeface="Times New Roman"/>
                <a:ea typeface="Times New Roman"/>
                <a:cs typeface="Times New Roman"/>
                <a:sym typeface="Times New Roman"/>
              </a:rPr>
              <a:t>-0</a:t>
            </a:r>
            <a:r>
              <a:rPr lang="en-GB" sz="1800">
                <a:solidFill>
                  <a:schemeClr val="dk1"/>
                </a:solidFill>
                <a:latin typeface="Times New Roman"/>
                <a:ea typeface="Times New Roman"/>
                <a:cs typeface="Times New Roman"/>
                <a:sym typeface="Times New Roman"/>
              </a:rPr>
              <a:t>8</a:t>
            </a:r>
            <a:r>
              <a:rPr b="0" i="0" lang="en-GB" sz="1800" u="none" cap="none" strike="noStrike">
                <a:solidFill>
                  <a:schemeClr val="dk1"/>
                </a:solidFill>
                <a:latin typeface="Times New Roman"/>
                <a:ea typeface="Times New Roman"/>
                <a:cs typeface="Times New Roman"/>
                <a:sym typeface="Times New Roman"/>
              </a:rPr>
              <a:t>-2024</a:t>
            </a:r>
            <a:endParaRPr>
              <a:solidFill>
                <a:schemeClr val="dk1"/>
              </a:solidFill>
            </a:endParaRPr>
          </a:p>
        </p:txBody>
      </p:sp>
      <p:sp>
        <p:nvSpPr>
          <p:cNvPr id="196" name="Google Shape;196;p27"/>
          <p:cNvSpPr txBox="1"/>
          <p:nvPr/>
        </p:nvSpPr>
        <p:spPr>
          <a:xfrm>
            <a:off x="7993200" y="4723575"/>
            <a:ext cx="115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GB" sz="1800" u="none" cap="none" strike="noStrike">
                <a:solidFill>
                  <a:schemeClr val="dk1"/>
                </a:solidFill>
                <a:latin typeface="Calibri"/>
                <a:ea typeface="Calibri"/>
                <a:cs typeface="Calibri"/>
                <a:sym typeface="Calibri"/>
              </a:rPr>
              <a:t>Page | 0</a:t>
            </a:r>
            <a:r>
              <a:rPr lang="en-GB" sz="1800">
                <a:solidFill>
                  <a:schemeClr val="dk1"/>
                </a:solidFill>
                <a:latin typeface="Calibri"/>
                <a:ea typeface="Calibri"/>
                <a:cs typeface="Calibri"/>
                <a:sym typeface="Calibri"/>
              </a:rPr>
              <a:t>5</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pSp>
        <p:nvGrpSpPr>
          <p:cNvPr id="201" name="Google Shape;201;p28"/>
          <p:cNvGrpSpPr/>
          <p:nvPr/>
        </p:nvGrpSpPr>
        <p:grpSpPr>
          <a:xfrm>
            <a:off x="881495" y="192641"/>
            <a:ext cx="7804393" cy="431002"/>
            <a:chOff x="1364488" y="570322"/>
            <a:chExt cx="15390244" cy="771300"/>
          </a:xfrm>
        </p:grpSpPr>
        <p:sp>
          <p:nvSpPr>
            <p:cNvPr id="202" name="Google Shape;202;p28"/>
            <p:cNvSpPr txBox="1"/>
            <p:nvPr/>
          </p:nvSpPr>
          <p:spPr>
            <a:xfrm>
              <a:off x="1364488" y="570322"/>
              <a:ext cx="15366900" cy="771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000"/>
                <a:buFont typeface="Arial"/>
                <a:buNone/>
              </a:pPr>
              <a:r>
                <a:rPr b="0" i="0" lang="en-GB" sz="2800" u="none" cap="none" strike="noStrike">
                  <a:solidFill>
                    <a:srgbClr val="0B1320"/>
                  </a:solidFill>
                  <a:latin typeface="Playfair Display Black"/>
                  <a:ea typeface="Playfair Display Black"/>
                  <a:cs typeface="Playfair Display Black"/>
                  <a:sym typeface="Playfair Display Black"/>
                </a:rPr>
                <a:t>Objectives </a:t>
              </a:r>
              <a:endParaRPr b="0" i="0" sz="2800" u="none" cap="none" strike="noStrike">
                <a:solidFill>
                  <a:srgbClr val="000000"/>
                </a:solidFill>
                <a:latin typeface="Arial"/>
                <a:ea typeface="Arial"/>
                <a:cs typeface="Arial"/>
                <a:sym typeface="Arial"/>
              </a:endParaRPr>
            </a:p>
          </p:txBody>
        </p:sp>
        <p:grpSp>
          <p:nvGrpSpPr>
            <p:cNvPr id="203" name="Google Shape;203;p28"/>
            <p:cNvGrpSpPr/>
            <p:nvPr/>
          </p:nvGrpSpPr>
          <p:grpSpPr>
            <a:xfrm>
              <a:off x="16111782" y="660631"/>
              <a:ext cx="642950" cy="592945"/>
              <a:chOff x="-105419" y="-793750"/>
              <a:chExt cx="1278832" cy="1179368"/>
            </a:xfrm>
          </p:grpSpPr>
          <p:sp>
            <p:nvSpPr>
              <p:cNvPr id="204" name="Google Shape;204;p28"/>
              <p:cNvSpPr/>
              <p:nvPr/>
            </p:nvSpPr>
            <p:spPr>
              <a:xfrm>
                <a:off x="364239" y="-427182"/>
                <a:ext cx="809174"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05" name="Google Shape;205;p28"/>
              <p:cNvSpPr txBox="1"/>
              <p:nvPr/>
            </p:nvSpPr>
            <p:spPr>
              <a:xfrm>
                <a:off x="-105419" y="-793750"/>
                <a:ext cx="660398"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cxnSp>
          <p:nvCxnSpPr>
            <p:cNvPr id="206" name="Google Shape;206;p28"/>
            <p:cNvCxnSpPr/>
            <p:nvPr/>
          </p:nvCxnSpPr>
          <p:spPr>
            <a:xfrm>
              <a:off x="5249160" y="1021390"/>
              <a:ext cx="9440400" cy="84000"/>
            </a:xfrm>
            <a:prstGeom prst="straightConnector1">
              <a:avLst/>
            </a:prstGeom>
            <a:noFill/>
            <a:ln cap="flat" cmpd="sng" w="38100">
              <a:solidFill>
                <a:srgbClr val="0B1320"/>
              </a:solidFill>
              <a:prstDash val="solid"/>
              <a:round/>
              <a:headEnd len="sm" w="sm" type="none"/>
              <a:tailEnd len="sm" w="sm" type="none"/>
            </a:ln>
          </p:spPr>
        </p:cxnSp>
        <p:grpSp>
          <p:nvGrpSpPr>
            <p:cNvPr id="207" name="Google Shape;207;p28"/>
            <p:cNvGrpSpPr/>
            <p:nvPr/>
          </p:nvGrpSpPr>
          <p:grpSpPr>
            <a:xfrm>
              <a:off x="15109634" y="775597"/>
              <a:ext cx="406823" cy="466338"/>
              <a:chOff x="-37243" y="-655973"/>
              <a:chExt cx="809173" cy="927547"/>
            </a:xfrm>
          </p:grpSpPr>
          <p:sp>
            <p:nvSpPr>
              <p:cNvPr id="208" name="Google Shape;208;p28"/>
              <p:cNvSpPr/>
              <p:nvPr/>
            </p:nvSpPr>
            <p:spPr>
              <a:xfrm>
                <a:off x="-37243" y="-541226"/>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09" name="Google Shape;209;p28"/>
              <p:cNvSpPr txBox="1"/>
              <p:nvPr/>
            </p:nvSpPr>
            <p:spPr>
              <a:xfrm>
                <a:off x="55529" y="-655973"/>
                <a:ext cx="660399" cy="717551"/>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210" name="Google Shape;210;p28"/>
            <p:cNvGrpSpPr/>
            <p:nvPr/>
          </p:nvGrpSpPr>
          <p:grpSpPr>
            <a:xfrm>
              <a:off x="15691539" y="809343"/>
              <a:ext cx="548972" cy="408646"/>
              <a:chOff x="-982" y="-588854"/>
              <a:chExt cx="1091908" cy="812800"/>
            </a:xfrm>
          </p:grpSpPr>
          <p:sp>
            <p:nvSpPr>
              <p:cNvPr id="211" name="Google Shape;211;p28"/>
              <p:cNvSpPr/>
              <p:nvPr/>
            </p:nvSpPr>
            <p:spPr>
              <a:xfrm>
                <a:off x="-982" y="-588854"/>
                <a:ext cx="809174"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12" name="Google Shape;212;p28"/>
              <p:cNvSpPr txBox="1"/>
              <p:nvPr/>
            </p:nvSpPr>
            <p:spPr>
              <a:xfrm>
                <a:off x="430525" y="-541229"/>
                <a:ext cx="660401" cy="717552"/>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sp>
        <p:nvSpPr>
          <p:cNvPr id="213" name="Google Shape;213;p28"/>
          <p:cNvSpPr/>
          <p:nvPr/>
        </p:nvSpPr>
        <p:spPr>
          <a:xfrm>
            <a:off x="7273610" y="2166759"/>
            <a:ext cx="167400" cy="167400"/>
          </a:xfrm>
          <a:prstGeom prst="ellips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4" name="Google Shape;214;p28"/>
          <p:cNvSpPr txBox="1"/>
          <p:nvPr/>
        </p:nvSpPr>
        <p:spPr>
          <a:xfrm>
            <a:off x="1244880" y="1244464"/>
            <a:ext cx="3759000" cy="2616600"/>
          </a:xfrm>
          <a:prstGeom prst="rect">
            <a:avLst/>
          </a:prstGeom>
          <a:noFill/>
          <a:ln>
            <a:noFill/>
          </a:ln>
        </p:spPr>
        <p:txBody>
          <a:bodyPr anchorCtr="0" anchor="t" bIns="22850" lIns="45725" spcFirstLastPara="1" rIns="45725" wrap="square" tIns="22850">
            <a:spAutoFit/>
          </a:bodyPr>
          <a:lstStyle/>
          <a:p>
            <a:pPr indent="-171450" lvl="0" marL="165100" marR="0" rtl="0" algn="l">
              <a:lnSpc>
                <a:spcPct val="100000"/>
              </a:lnSpc>
              <a:spcBef>
                <a:spcPts val="0"/>
              </a:spcBef>
              <a:spcAft>
                <a:spcPts val="0"/>
              </a:spcAft>
              <a:buClr>
                <a:srgbClr val="000000"/>
              </a:buClr>
              <a:buSzPts val="700"/>
              <a:buFont typeface="Times New Roman"/>
              <a:buChar char="◻"/>
            </a:pPr>
            <a:r>
              <a:rPr i="0" lang="en-GB" sz="1600" u="none" cap="none" strike="noStrike">
                <a:solidFill>
                  <a:srgbClr val="000000"/>
                </a:solidFill>
                <a:latin typeface="Times New Roman"/>
                <a:ea typeface="Times New Roman"/>
                <a:cs typeface="Times New Roman"/>
                <a:sym typeface="Times New Roman"/>
              </a:rPr>
              <a:t>Practical skill development</a:t>
            </a:r>
            <a:endParaRPr i="0" sz="3000" u="none" cap="none" strike="noStrike">
              <a:solidFill>
                <a:srgbClr val="000000"/>
              </a:solidFill>
              <a:latin typeface="Times New Roman"/>
              <a:ea typeface="Times New Roman"/>
              <a:cs typeface="Times New Roman"/>
              <a:sym typeface="Times New Roman"/>
            </a:endParaRPr>
          </a:p>
          <a:p>
            <a:pPr indent="-171450" lvl="0" marL="165100" marR="0" rtl="0" algn="l">
              <a:lnSpc>
                <a:spcPct val="100000"/>
              </a:lnSpc>
              <a:spcBef>
                <a:spcPts val="1100"/>
              </a:spcBef>
              <a:spcAft>
                <a:spcPts val="0"/>
              </a:spcAft>
              <a:buClr>
                <a:srgbClr val="000000"/>
              </a:buClr>
              <a:buSzPts val="700"/>
              <a:buFont typeface="Times New Roman"/>
              <a:buChar char="◻"/>
            </a:pPr>
            <a:r>
              <a:rPr i="0" lang="en-GB" sz="1600" u="none" cap="none" strike="noStrike">
                <a:solidFill>
                  <a:srgbClr val="000000"/>
                </a:solidFill>
                <a:latin typeface="Times New Roman"/>
                <a:ea typeface="Times New Roman"/>
                <a:cs typeface="Times New Roman"/>
                <a:sym typeface="Times New Roman"/>
              </a:rPr>
              <a:t>Understanding web development concepts</a:t>
            </a:r>
            <a:endParaRPr i="0" sz="3000" u="none" cap="none" strike="noStrike">
              <a:solidFill>
                <a:srgbClr val="000000"/>
              </a:solidFill>
              <a:latin typeface="Times New Roman"/>
              <a:ea typeface="Times New Roman"/>
              <a:cs typeface="Times New Roman"/>
              <a:sym typeface="Times New Roman"/>
            </a:endParaRPr>
          </a:p>
          <a:p>
            <a:pPr indent="-171450" lvl="0" marL="165100" marR="0" rtl="0" algn="l">
              <a:lnSpc>
                <a:spcPct val="100000"/>
              </a:lnSpc>
              <a:spcBef>
                <a:spcPts val="1100"/>
              </a:spcBef>
              <a:spcAft>
                <a:spcPts val="0"/>
              </a:spcAft>
              <a:buClr>
                <a:srgbClr val="000000"/>
              </a:buClr>
              <a:buSzPts val="700"/>
              <a:buFont typeface="Times New Roman"/>
              <a:buChar char="◻"/>
            </a:pPr>
            <a:r>
              <a:rPr i="0" lang="en-GB" sz="1600" u="none" cap="none" strike="noStrike">
                <a:solidFill>
                  <a:srgbClr val="000000"/>
                </a:solidFill>
                <a:latin typeface="Times New Roman"/>
                <a:ea typeface="Times New Roman"/>
                <a:cs typeface="Times New Roman"/>
                <a:sym typeface="Times New Roman"/>
              </a:rPr>
              <a:t>Project Experience</a:t>
            </a:r>
            <a:endParaRPr i="0" sz="3000" u="none" cap="none" strike="noStrike">
              <a:solidFill>
                <a:srgbClr val="000000"/>
              </a:solidFill>
              <a:latin typeface="Times New Roman"/>
              <a:ea typeface="Times New Roman"/>
              <a:cs typeface="Times New Roman"/>
              <a:sym typeface="Times New Roman"/>
            </a:endParaRPr>
          </a:p>
          <a:p>
            <a:pPr indent="-171450" lvl="0" marL="165100" marR="0" rtl="0" algn="l">
              <a:lnSpc>
                <a:spcPct val="100000"/>
              </a:lnSpc>
              <a:spcBef>
                <a:spcPts val="1100"/>
              </a:spcBef>
              <a:spcAft>
                <a:spcPts val="0"/>
              </a:spcAft>
              <a:buClr>
                <a:srgbClr val="000000"/>
              </a:buClr>
              <a:buSzPts val="700"/>
              <a:buFont typeface="Times New Roman"/>
              <a:buChar char="◻"/>
            </a:pPr>
            <a:r>
              <a:rPr i="0" lang="en-GB" sz="1600" u="none" cap="none" strike="noStrike">
                <a:solidFill>
                  <a:srgbClr val="000000"/>
                </a:solidFill>
                <a:latin typeface="Times New Roman"/>
                <a:ea typeface="Times New Roman"/>
                <a:cs typeface="Times New Roman"/>
                <a:sym typeface="Times New Roman"/>
              </a:rPr>
              <a:t>Project-based learning</a:t>
            </a:r>
            <a:endParaRPr i="0" sz="3000" u="none" cap="none" strike="noStrike">
              <a:solidFill>
                <a:srgbClr val="000000"/>
              </a:solidFill>
              <a:latin typeface="Times New Roman"/>
              <a:ea typeface="Times New Roman"/>
              <a:cs typeface="Times New Roman"/>
              <a:sym typeface="Times New Roman"/>
            </a:endParaRPr>
          </a:p>
          <a:p>
            <a:pPr indent="-171450" lvl="0" marL="165100" marR="0" rtl="0" algn="l">
              <a:lnSpc>
                <a:spcPct val="100000"/>
              </a:lnSpc>
              <a:spcBef>
                <a:spcPts val="1100"/>
              </a:spcBef>
              <a:spcAft>
                <a:spcPts val="0"/>
              </a:spcAft>
              <a:buClr>
                <a:srgbClr val="000000"/>
              </a:buClr>
              <a:buSzPts val="700"/>
              <a:buFont typeface="Times New Roman"/>
              <a:buChar char="◻"/>
            </a:pPr>
            <a:r>
              <a:rPr i="0" lang="en-GB" sz="1600" u="none" cap="none" strike="noStrike">
                <a:solidFill>
                  <a:srgbClr val="000000"/>
                </a:solidFill>
                <a:latin typeface="Times New Roman"/>
                <a:ea typeface="Times New Roman"/>
                <a:cs typeface="Times New Roman"/>
                <a:sym typeface="Times New Roman"/>
              </a:rPr>
              <a:t>Collaboration and Teamwork</a:t>
            </a:r>
            <a:endParaRPr i="0" sz="3000" u="none" cap="none" strike="noStrike">
              <a:solidFill>
                <a:srgbClr val="000000"/>
              </a:solidFill>
              <a:latin typeface="Times New Roman"/>
              <a:ea typeface="Times New Roman"/>
              <a:cs typeface="Times New Roman"/>
              <a:sym typeface="Times New Roman"/>
            </a:endParaRPr>
          </a:p>
          <a:p>
            <a:pPr indent="-171450" lvl="0" marL="165100" marR="0" rtl="0" algn="l">
              <a:lnSpc>
                <a:spcPct val="100000"/>
              </a:lnSpc>
              <a:spcBef>
                <a:spcPts val="1100"/>
              </a:spcBef>
              <a:spcAft>
                <a:spcPts val="0"/>
              </a:spcAft>
              <a:buClr>
                <a:srgbClr val="000000"/>
              </a:buClr>
              <a:buSzPts val="700"/>
              <a:buFont typeface="Times New Roman"/>
              <a:buChar char="◻"/>
            </a:pPr>
            <a:r>
              <a:rPr i="0" lang="en-GB" sz="1600" u="none" cap="none" strike="noStrike">
                <a:solidFill>
                  <a:srgbClr val="000000"/>
                </a:solidFill>
                <a:latin typeface="Times New Roman"/>
                <a:ea typeface="Times New Roman"/>
                <a:cs typeface="Times New Roman"/>
                <a:sym typeface="Times New Roman"/>
              </a:rPr>
              <a:t>Problem-solving Abilities</a:t>
            </a:r>
            <a:endParaRPr i="0" sz="3000" u="none" cap="none" strike="noStrike">
              <a:solidFill>
                <a:srgbClr val="000000"/>
              </a:solidFill>
              <a:latin typeface="Times New Roman"/>
              <a:ea typeface="Times New Roman"/>
              <a:cs typeface="Times New Roman"/>
              <a:sym typeface="Times New Roman"/>
            </a:endParaRPr>
          </a:p>
          <a:p>
            <a:pPr indent="-171450" lvl="0" marL="165100" marR="0" rtl="0" algn="l">
              <a:lnSpc>
                <a:spcPct val="100000"/>
              </a:lnSpc>
              <a:spcBef>
                <a:spcPts val="1100"/>
              </a:spcBef>
              <a:spcAft>
                <a:spcPts val="0"/>
              </a:spcAft>
              <a:buClr>
                <a:srgbClr val="000000"/>
              </a:buClr>
              <a:buSzPts val="700"/>
              <a:buFont typeface="Times New Roman"/>
              <a:buChar char="◻"/>
            </a:pPr>
            <a:r>
              <a:rPr i="0" lang="en-GB" sz="1600" u="none" cap="none" strike="noStrike">
                <a:solidFill>
                  <a:srgbClr val="000000"/>
                </a:solidFill>
                <a:latin typeface="Times New Roman"/>
                <a:ea typeface="Times New Roman"/>
                <a:cs typeface="Times New Roman"/>
                <a:sym typeface="Times New Roman"/>
              </a:rPr>
              <a:t>Testing and debugging skills</a:t>
            </a:r>
            <a:endParaRPr i="0" sz="3000" u="none" cap="none" strike="noStrike">
              <a:solidFill>
                <a:srgbClr val="000000"/>
              </a:solidFill>
              <a:latin typeface="Times New Roman"/>
              <a:ea typeface="Times New Roman"/>
              <a:cs typeface="Times New Roman"/>
              <a:sym typeface="Times New Roman"/>
            </a:endParaRPr>
          </a:p>
        </p:txBody>
      </p:sp>
      <p:pic>
        <p:nvPicPr>
          <p:cNvPr descr="Free vector staff management, perspective definition, target orientation. teamwork organization. business coach, company executive and personnel cartoon characters" id="215" name="Google Shape;215;p28"/>
          <p:cNvPicPr preferRelativeResize="0"/>
          <p:nvPr/>
        </p:nvPicPr>
        <p:blipFill rotWithShape="1">
          <a:blip r:embed="rId3">
            <a:alphaModFix/>
          </a:blip>
          <a:srcRect b="0" l="0" r="0" t="0"/>
          <a:stretch/>
        </p:blipFill>
        <p:spPr>
          <a:xfrm>
            <a:off x="5851557" y="1065997"/>
            <a:ext cx="3011505" cy="3011506"/>
          </a:xfrm>
          <a:prstGeom prst="rect">
            <a:avLst/>
          </a:prstGeom>
          <a:noFill/>
          <a:ln>
            <a:noFill/>
          </a:ln>
        </p:spPr>
      </p:pic>
      <p:sp>
        <p:nvSpPr>
          <p:cNvPr id="216" name="Google Shape;216;p28"/>
          <p:cNvSpPr txBox="1"/>
          <p:nvPr/>
        </p:nvSpPr>
        <p:spPr>
          <a:xfrm>
            <a:off x="96400" y="4723575"/>
            <a:ext cx="1862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Date: </a:t>
            </a:r>
            <a:r>
              <a:rPr lang="en-GB" sz="1800">
                <a:solidFill>
                  <a:schemeClr val="dk1"/>
                </a:solidFill>
                <a:latin typeface="Times New Roman"/>
                <a:ea typeface="Times New Roman"/>
                <a:cs typeface="Times New Roman"/>
                <a:sym typeface="Times New Roman"/>
              </a:rPr>
              <a:t>29</a:t>
            </a:r>
            <a:r>
              <a:rPr b="0" i="0" lang="en-GB" sz="1800" u="none" cap="none" strike="noStrike">
                <a:solidFill>
                  <a:schemeClr val="dk1"/>
                </a:solidFill>
                <a:latin typeface="Times New Roman"/>
                <a:ea typeface="Times New Roman"/>
                <a:cs typeface="Times New Roman"/>
                <a:sym typeface="Times New Roman"/>
              </a:rPr>
              <a:t>-0</a:t>
            </a:r>
            <a:r>
              <a:rPr lang="en-GB" sz="1800">
                <a:solidFill>
                  <a:schemeClr val="dk1"/>
                </a:solidFill>
                <a:latin typeface="Times New Roman"/>
                <a:ea typeface="Times New Roman"/>
                <a:cs typeface="Times New Roman"/>
                <a:sym typeface="Times New Roman"/>
              </a:rPr>
              <a:t>8</a:t>
            </a:r>
            <a:r>
              <a:rPr b="0" i="0" lang="en-GB" sz="1800" u="none" cap="none" strike="noStrike">
                <a:solidFill>
                  <a:schemeClr val="dk1"/>
                </a:solidFill>
                <a:latin typeface="Times New Roman"/>
                <a:ea typeface="Times New Roman"/>
                <a:cs typeface="Times New Roman"/>
                <a:sym typeface="Times New Roman"/>
              </a:rPr>
              <a:t>-2024</a:t>
            </a:r>
            <a:endParaRPr>
              <a:solidFill>
                <a:schemeClr val="dk1"/>
              </a:solidFill>
            </a:endParaRPr>
          </a:p>
        </p:txBody>
      </p:sp>
      <p:sp>
        <p:nvSpPr>
          <p:cNvPr id="217" name="Google Shape;217;p28"/>
          <p:cNvSpPr txBox="1"/>
          <p:nvPr/>
        </p:nvSpPr>
        <p:spPr>
          <a:xfrm>
            <a:off x="7993200" y="4723575"/>
            <a:ext cx="115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GB" sz="1800" u="none" cap="none" strike="noStrike">
                <a:solidFill>
                  <a:schemeClr val="dk1"/>
                </a:solidFill>
                <a:latin typeface="Calibri"/>
                <a:ea typeface="Calibri"/>
                <a:cs typeface="Calibri"/>
                <a:sym typeface="Calibri"/>
              </a:rPr>
              <a:t>Page | 0</a:t>
            </a:r>
            <a:r>
              <a:rPr lang="en-GB" sz="1800">
                <a:solidFill>
                  <a:schemeClr val="dk1"/>
                </a:solidFill>
                <a:latin typeface="Calibri"/>
                <a:ea typeface="Calibri"/>
                <a:cs typeface="Calibri"/>
                <a:sym typeface="Calibri"/>
              </a:rPr>
              <a:t>6</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grpSp>
        <p:nvGrpSpPr>
          <p:cNvPr id="222" name="Google Shape;222;p29"/>
          <p:cNvGrpSpPr/>
          <p:nvPr/>
        </p:nvGrpSpPr>
        <p:grpSpPr>
          <a:xfrm>
            <a:off x="512251" y="192629"/>
            <a:ext cx="8156930" cy="431002"/>
            <a:chOff x="636340" y="570299"/>
            <a:chExt cx="16085446" cy="771300"/>
          </a:xfrm>
        </p:grpSpPr>
        <p:sp>
          <p:nvSpPr>
            <p:cNvPr id="223" name="Google Shape;223;p29"/>
            <p:cNvSpPr txBox="1"/>
            <p:nvPr/>
          </p:nvSpPr>
          <p:spPr>
            <a:xfrm>
              <a:off x="636340" y="570299"/>
              <a:ext cx="15366900" cy="771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000"/>
                <a:buFont typeface="Arial"/>
                <a:buNone/>
              </a:pPr>
              <a:r>
                <a:rPr b="1" lang="en-GB" sz="2800">
                  <a:solidFill>
                    <a:srgbClr val="0B1320"/>
                  </a:solidFill>
                  <a:latin typeface="Times New Roman"/>
                  <a:ea typeface="Times New Roman"/>
                  <a:cs typeface="Times New Roman"/>
                  <a:sym typeface="Times New Roman"/>
                </a:rPr>
                <a:t>Overview of the Organization</a:t>
              </a:r>
              <a:endParaRPr sz="500">
                <a:latin typeface="Times New Roman"/>
                <a:ea typeface="Times New Roman"/>
                <a:cs typeface="Times New Roman"/>
                <a:sym typeface="Times New Roman"/>
              </a:endParaRPr>
            </a:p>
          </p:txBody>
        </p:sp>
        <p:grpSp>
          <p:nvGrpSpPr>
            <p:cNvPr id="224" name="Google Shape;224;p29"/>
            <p:cNvGrpSpPr/>
            <p:nvPr/>
          </p:nvGrpSpPr>
          <p:grpSpPr>
            <a:xfrm>
              <a:off x="16111782" y="660631"/>
              <a:ext cx="610004" cy="523612"/>
              <a:chOff x="-105419" y="-793750"/>
              <a:chExt cx="1213303" cy="1041465"/>
            </a:xfrm>
          </p:grpSpPr>
          <p:sp>
            <p:nvSpPr>
              <p:cNvPr id="225" name="Google Shape;225;p29"/>
              <p:cNvSpPr/>
              <p:nvPr/>
            </p:nvSpPr>
            <p:spPr>
              <a:xfrm>
                <a:off x="298710" y="-565085"/>
                <a:ext cx="809174"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26" name="Google Shape;226;p29"/>
              <p:cNvSpPr txBox="1"/>
              <p:nvPr/>
            </p:nvSpPr>
            <p:spPr>
              <a:xfrm>
                <a:off x="-105419" y="-793750"/>
                <a:ext cx="660398"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cxnSp>
          <p:nvCxnSpPr>
            <p:cNvPr id="227" name="Google Shape;227;p29"/>
            <p:cNvCxnSpPr/>
            <p:nvPr/>
          </p:nvCxnSpPr>
          <p:spPr>
            <a:xfrm flipH="1" rot="10800000">
              <a:off x="9907872" y="1021390"/>
              <a:ext cx="4819261" cy="16222"/>
            </a:xfrm>
            <a:prstGeom prst="straightConnector1">
              <a:avLst/>
            </a:prstGeom>
            <a:noFill/>
            <a:ln cap="flat" cmpd="sng" w="38100">
              <a:solidFill>
                <a:srgbClr val="0B1320"/>
              </a:solidFill>
              <a:prstDash val="solid"/>
              <a:round/>
              <a:headEnd len="sm" w="sm" type="none"/>
              <a:tailEnd len="sm" w="sm" type="none"/>
            </a:ln>
          </p:spPr>
        </p:cxnSp>
        <p:grpSp>
          <p:nvGrpSpPr>
            <p:cNvPr id="228" name="Google Shape;228;p29"/>
            <p:cNvGrpSpPr/>
            <p:nvPr/>
          </p:nvGrpSpPr>
          <p:grpSpPr>
            <a:xfrm>
              <a:off x="15109634" y="775597"/>
              <a:ext cx="406823" cy="466338"/>
              <a:chOff x="-37243" y="-655973"/>
              <a:chExt cx="809173" cy="927547"/>
            </a:xfrm>
          </p:grpSpPr>
          <p:sp>
            <p:nvSpPr>
              <p:cNvPr id="229" name="Google Shape;229;p29"/>
              <p:cNvSpPr/>
              <p:nvPr/>
            </p:nvSpPr>
            <p:spPr>
              <a:xfrm>
                <a:off x="-37243" y="-541226"/>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30" name="Google Shape;230;p29"/>
              <p:cNvSpPr txBox="1"/>
              <p:nvPr/>
            </p:nvSpPr>
            <p:spPr>
              <a:xfrm>
                <a:off x="55529" y="-655973"/>
                <a:ext cx="660399" cy="717551"/>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231" name="Google Shape;231;p29"/>
            <p:cNvGrpSpPr/>
            <p:nvPr/>
          </p:nvGrpSpPr>
          <p:grpSpPr>
            <a:xfrm>
              <a:off x="15691539" y="809343"/>
              <a:ext cx="548972" cy="408646"/>
              <a:chOff x="-982" y="-588854"/>
              <a:chExt cx="1091908" cy="812800"/>
            </a:xfrm>
          </p:grpSpPr>
          <p:sp>
            <p:nvSpPr>
              <p:cNvPr id="232" name="Google Shape;232;p29"/>
              <p:cNvSpPr/>
              <p:nvPr/>
            </p:nvSpPr>
            <p:spPr>
              <a:xfrm>
                <a:off x="-982" y="-588854"/>
                <a:ext cx="809174"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33" name="Google Shape;233;p29"/>
              <p:cNvSpPr txBox="1"/>
              <p:nvPr/>
            </p:nvSpPr>
            <p:spPr>
              <a:xfrm>
                <a:off x="430525" y="-541229"/>
                <a:ext cx="660401" cy="717552"/>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sp>
        <p:nvSpPr>
          <p:cNvPr id="234" name="Google Shape;234;p29"/>
          <p:cNvSpPr/>
          <p:nvPr/>
        </p:nvSpPr>
        <p:spPr>
          <a:xfrm>
            <a:off x="7273610" y="2166759"/>
            <a:ext cx="167400" cy="167400"/>
          </a:xfrm>
          <a:prstGeom prst="ellipse">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5" name="Google Shape;235;p29"/>
          <p:cNvSpPr txBox="1"/>
          <p:nvPr/>
        </p:nvSpPr>
        <p:spPr>
          <a:xfrm>
            <a:off x="2326025" y="4346600"/>
            <a:ext cx="4529400" cy="261600"/>
          </a:xfrm>
          <a:prstGeom prst="rect">
            <a:avLst/>
          </a:prstGeom>
          <a:noFill/>
          <a:ln>
            <a:noFill/>
          </a:ln>
        </p:spPr>
        <p:txBody>
          <a:bodyPr anchorCtr="0" anchor="t" bIns="22850" lIns="45725" spcFirstLastPara="1" rIns="45725" wrap="square" tIns="22850">
            <a:spAutoFit/>
          </a:bodyPr>
          <a:lstStyle/>
          <a:p>
            <a:pPr indent="0" lvl="0" marL="0" marR="0" rtl="0" algn="ctr">
              <a:lnSpc>
                <a:spcPct val="100000"/>
              </a:lnSpc>
              <a:spcBef>
                <a:spcPts val="0"/>
              </a:spcBef>
              <a:spcAft>
                <a:spcPts val="0"/>
              </a:spcAft>
              <a:buNone/>
            </a:pPr>
            <a:r>
              <a:rPr b="0" i="0" lang="en-GB" sz="1400" u="none" cap="none" strike="noStrike">
                <a:solidFill>
                  <a:srgbClr val="000000"/>
                </a:solidFill>
                <a:latin typeface="Times New Roman"/>
                <a:ea typeface="Times New Roman"/>
                <a:cs typeface="Times New Roman"/>
                <a:sym typeface="Times New Roman"/>
              </a:rPr>
              <a:t>Fig 1: Organizational Structure of </a:t>
            </a:r>
            <a:r>
              <a:rPr lang="en-GB">
                <a:latin typeface="Times New Roman"/>
                <a:ea typeface="Times New Roman"/>
                <a:cs typeface="Times New Roman"/>
                <a:sym typeface="Times New Roman"/>
              </a:rPr>
              <a:t>Mastermind Technology</a:t>
            </a:r>
            <a:endParaRPr b="0" i="0" sz="1400" u="none" cap="none" strike="noStrike">
              <a:solidFill>
                <a:srgbClr val="000000"/>
              </a:solidFill>
              <a:latin typeface="Times New Roman"/>
              <a:ea typeface="Times New Roman"/>
              <a:cs typeface="Times New Roman"/>
              <a:sym typeface="Times New Roman"/>
            </a:endParaRPr>
          </a:p>
        </p:txBody>
      </p:sp>
      <p:sp>
        <p:nvSpPr>
          <p:cNvPr id="236" name="Google Shape;236;p29"/>
          <p:cNvSpPr txBox="1"/>
          <p:nvPr/>
        </p:nvSpPr>
        <p:spPr>
          <a:xfrm>
            <a:off x="96400" y="4723575"/>
            <a:ext cx="1862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Date: </a:t>
            </a:r>
            <a:r>
              <a:rPr lang="en-GB" sz="1800">
                <a:solidFill>
                  <a:schemeClr val="dk1"/>
                </a:solidFill>
                <a:latin typeface="Times New Roman"/>
                <a:ea typeface="Times New Roman"/>
                <a:cs typeface="Times New Roman"/>
                <a:sym typeface="Times New Roman"/>
              </a:rPr>
              <a:t>29</a:t>
            </a:r>
            <a:r>
              <a:rPr b="0" i="0" lang="en-GB" sz="1800" u="none" cap="none" strike="noStrike">
                <a:solidFill>
                  <a:schemeClr val="dk1"/>
                </a:solidFill>
                <a:latin typeface="Times New Roman"/>
                <a:ea typeface="Times New Roman"/>
                <a:cs typeface="Times New Roman"/>
                <a:sym typeface="Times New Roman"/>
              </a:rPr>
              <a:t>-0</a:t>
            </a:r>
            <a:r>
              <a:rPr lang="en-GB" sz="1800">
                <a:solidFill>
                  <a:schemeClr val="dk1"/>
                </a:solidFill>
                <a:latin typeface="Times New Roman"/>
                <a:ea typeface="Times New Roman"/>
                <a:cs typeface="Times New Roman"/>
                <a:sym typeface="Times New Roman"/>
              </a:rPr>
              <a:t>8</a:t>
            </a:r>
            <a:r>
              <a:rPr b="0" i="0" lang="en-GB" sz="1800" u="none" cap="none" strike="noStrike">
                <a:solidFill>
                  <a:schemeClr val="dk1"/>
                </a:solidFill>
                <a:latin typeface="Times New Roman"/>
                <a:ea typeface="Times New Roman"/>
                <a:cs typeface="Times New Roman"/>
                <a:sym typeface="Times New Roman"/>
              </a:rPr>
              <a:t>-2024</a:t>
            </a:r>
            <a:endParaRPr>
              <a:solidFill>
                <a:schemeClr val="dk1"/>
              </a:solidFill>
            </a:endParaRPr>
          </a:p>
        </p:txBody>
      </p:sp>
      <p:sp>
        <p:nvSpPr>
          <p:cNvPr id="237" name="Google Shape;237;p29"/>
          <p:cNvSpPr txBox="1"/>
          <p:nvPr/>
        </p:nvSpPr>
        <p:spPr>
          <a:xfrm>
            <a:off x="7993200" y="4723575"/>
            <a:ext cx="115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GB" sz="1800" u="none" cap="none" strike="noStrike">
                <a:solidFill>
                  <a:schemeClr val="dk1"/>
                </a:solidFill>
                <a:latin typeface="Calibri"/>
                <a:ea typeface="Calibri"/>
                <a:cs typeface="Calibri"/>
                <a:sym typeface="Calibri"/>
              </a:rPr>
              <a:t>Page | 0</a:t>
            </a:r>
            <a:r>
              <a:rPr lang="en-GB" sz="1800">
                <a:solidFill>
                  <a:schemeClr val="dk1"/>
                </a:solidFill>
                <a:latin typeface="Calibri"/>
                <a:ea typeface="Calibri"/>
                <a:cs typeface="Calibri"/>
                <a:sym typeface="Calibri"/>
              </a:rPr>
              <a:t>7</a:t>
            </a:r>
            <a:endParaRPr>
              <a:solidFill>
                <a:schemeClr val="dk1"/>
              </a:solidFill>
            </a:endParaRPr>
          </a:p>
        </p:txBody>
      </p:sp>
      <p:pic>
        <p:nvPicPr>
          <p:cNvPr id="238" name="Google Shape;238;p29"/>
          <p:cNvPicPr preferRelativeResize="0"/>
          <p:nvPr/>
        </p:nvPicPr>
        <p:blipFill rotWithShape="1">
          <a:blip r:embed="rId3">
            <a:alphaModFix/>
          </a:blip>
          <a:srcRect b="0" l="0" r="0" t="0"/>
          <a:stretch/>
        </p:blipFill>
        <p:spPr>
          <a:xfrm>
            <a:off x="4276175" y="910550"/>
            <a:ext cx="4772024" cy="3235749"/>
          </a:xfrm>
          <a:prstGeom prst="rect">
            <a:avLst/>
          </a:prstGeom>
          <a:noFill/>
          <a:ln>
            <a:noFill/>
          </a:ln>
        </p:spPr>
      </p:pic>
      <p:sp>
        <p:nvSpPr>
          <p:cNvPr id="239" name="Google Shape;239;p29"/>
          <p:cNvSpPr txBox="1"/>
          <p:nvPr/>
        </p:nvSpPr>
        <p:spPr>
          <a:xfrm>
            <a:off x="249174" y="1789675"/>
            <a:ext cx="3691200" cy="1477500"/>
          </a:xfrm>
          <a:prstGeom prst="rect">
            <a:avLst/>
          </a:prstGeom>
          <a:noFill/>
          <a:ln>
            <a:noFill/>
          </a:ln>
        </p:spPr>
        <p:txBody>
          <a:bodyPr anchorCtr="0" anchor="t" bIns="45700" lIns="91425" spcFirstLastPara="1" rIns="91425" wrap="square" tIns="45700">
            <a:spAutoFit/>
          </a:bodyPr>
          <a:lstStyle/>
          <a:p>
            <a:pPr indent="-323850" lvl="0" marL="457200" rtl="0" algn="just">
              <a:spcBef>
                <a:spcPts val="0"/>
              </a:spcBef>
              <a:spcAft>
                <a:spcPts val="0"/>
              </a:spcAft>
              <a:buClr>
                <a:srgbClr val="0B1320"/>
              </a:buClr>
              <a:buSzPts val="1500"/>
              <a:buFont typeface="Times New Roman"/>
              <a:buChar char="❖"/>
            </a:pPr>
            <a:r>
              <a:rPr lang="en-GB" sz="1500">
                <a:solidFill>
                  <a:srgbClr val="0B1320"/>
                </a:solidFill>
                <a:latin typeface="Times New Roman"/>
                <a:ea typeface="Times New Roman"/>
                <a:cs typeface="Times New Roman"/>
                <a:sym typeface="Times New Roman"/>
              </a:rPr>
              <a:t>Mastermind Technology specializes in web development and IT solutions, providing unique services and skills. The organization is well-known for promoting digital transformation. </a:t>
            </a:r>
            <a:endParaRPr sz="1500">
              <a:solidFill>
                <a:srgbClr val="0B132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500">
              <a:solidFill>
                <a:srgbClr val="0B132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grpSp>
        <p:nvGrpSpPr>
          <p:cNvPr id="244" name="Google Shape;244;p30"/>
          <p:cNvGrpSpPr/>
          <p:nvPr/>
        </p:nvGrpSpPr>
        <p:grpSpPr>
          <a:xfrm>
            <a:off x="493526" y="216829"/>
            <a:ext cx="8156930" cy="431002"/>
            <a:chOff x="636340" y="594235"/>
            <a:chExt cx="16085446" cy="771300"/>
          </a:xfrm>
        </p:grpSpPr>
        <p:sp>
          <p:nvSpPr>
            <p:cNvPr id="245" name="Google Shape;245;p30"/>
            <p:cNvSpPr txBox="1"/>
            <p:nvPr/>
          </p:nvSpPr>
          <p:spPr>
            <a:xfrm>
              <a:off x="636340" y="594235"/>
              <a:ext cx="15366900" cy="771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000"/>
                <a:buFont typeface="Arial"/>
                <a:buNone/>
              </a:pPr>
              <a:r>
                <a:rPr b="1" lang="en-GB" sz="2800">
                  <a:solidFill>
                    <a:srgbClr val="0B1320"/>
                  </a:solidFill>
                  <a:latin typeface="Times New Roman"/>
                  <a:ea typeface="Times New Roman"/>
                  <a:cs typeface="Times New Roman"/>
                  <a:sym typeface="Times New Roman"/>
                </a:rPr>
                <a:t>      </a:t>
              </a:r>
              <a:r>
                <a:rPr b="1" i="0" lang="en-GB" sz="2800" u="none" cap="none" strike="noStrike">
                  <a:solidFill>
                    <a:srgbClr val="0B1320"/>
                  </a:solidFill>
                  <a:latin typeface="Times New Roman"/>
                  <a:ea typeface="Times New Roman"/>
                  <a:cs typeface="Times New Roman"/>
                  <a:sym typeface="Times New Roman"/>
                </a:rPr>
                <a:t>Tool and Techniques</a:t>
              </a:r>
              <a:endParaRPr sz="2800">
                <a:latin typeface="Times New Roman"/>
                <a:ea typeface="Times New Roman"/>
                <a:cs typeface="Times New Roman"/>
                <a:sym typeface="Times New Roman"/>
              </a:endParaRPr>
            </a:p>
          </p:txBody>
        </p:sp>
        <p:grpSp>
          <p:nvGrpSpPr>
            <p:cNvPr id="246" name="Google Shape;246;p30"/>
            <p:cNvGrpSpPr/>
            <p:nvPr/>
          </p:nvGrpSpPr>
          <p:grpSpPr>
            <a:xfrm>
              <a:off x="16111782" y="660631"/>
              <a:ext cx="610004" cy="523612"/>
              <a:chOff x="-105419" y="-793750"/>
              <a:chExt cx="1213303" cy="1041465"/>
            </a:xfrm>
          </p:grpSpPr>
          <p:sp>
            <p:nvSpPr>
              <p:cNvPr id="247" name="Google Shape;247;p30"/>
              <p:cNvSpPr/>
              <p:nvPr/>
            </p:nvSpPr>
            <p:spPr>
              <a:xfrm>
                <a:off x="298710" y="-565085"/>
                <a:ext cx="809174"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48" name="Google Shape;248;p30"/>
              <p:cNvSpPr txBox="1"/>
              <p:nvPr/>
            </p:nvSpPr>
            <p:spPr>
              <a:xfrm>
                <a:off x="-105419" y="-793750"/>
                <a:ext cx="660398"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cxnSp>
          <p:nvCxnSpPr>
            <p:cNvPr id="249" name="Google Shape;249;p30"/>
            <p:cNvCxnSpPr/>
            <p:nvPr/>
          </p:nvCxnSpPr>
          <p:spPr>
            <a:xfrm>
              <a:off x="8545680" y="1048636"/>
              <a:ext cx="6171900" cy="0"/>
            </a:xfrm>
            <a:prstGeom prst="straightConnector1">
              <a:avLst/>
            </a:prstGeom>
            <a:noFill/>
            <a:ln cap="flat" cmpd="sng" w="38100">
              <a:solidFill>
                <a:srgbClr val="0B1320"/>
              </a:solidFill>
              <a:prstDash val="solid"/>
              <a:round/>
              <a:headEnd len="sm" w="sm" type="none"/>
              <a:tailEnd len="sm" w="sm" type="none"/>
            </a:ln>
          </p:spPr>
        </p:cxnSp>
        <p:grpSp>
          <p:nvGrpSpPr>
            <p:cNvPr id="250" name="Google Shape;250;p30"/>
            <p:cNvGrpSpPr/>
            <p:nvPr/>
          </p:nvGrpSpPr>
          <p:grpSpPr>
            <a:xfrm>
              <a:off x="15109634" y="775597"/>
              <a:ext cx="406823" cy="466338"/>
              <a:chOff x="-37243" y="-655973"/>
              <a:chExt cx="809173" cy="927547"/>
            </a:xfrm>
          </p:grpSpPr>
          <p:sp>
            <p:nvSpPr>
              <p:cNvPr id="251" name="Google Shape;251;p30"/>
              <p:cNvSpPr/>
              <p:nvPr/>
            </p:nvSpPr>
            <p:spPr>
              <a:xfrm>
                <a:off x="-37243" y="-541226"/>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52" name="Google Shape;252;p30"/>
              <p:cNvSpPr txBox="1"/>
              <p:nvPr/>
            </p:nvSpPr>
            <p:spPr>
              <a:xfrm>
                <a:off x="55529" y="-655973"/>
                <a:ext cx="660399" cy="717551"/>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253" name="Google Shape;253;p30"/>
            <p:cNvGrpSpPr/>
            <p:nvPr/>
          </p:nvGrpSpPr>
          <p:grpSpPr>
            <a:xfrm>
              <a:off x="15691539" y="809343"/>
              <a:ext cx="548972" cy="408646"/>
              <a:chOff x="-982" y="-588854"/>
              <a:chExt cx="1091908" cy="812800"/>
            </a:xfrm>
          </p:grpSpPr>
          <p:sp>
            <p:nvSpPr>
              <p:cNvPr id="254" name="Google Shape;254;p30"/>
              <p:cNvSpPr/>
              <p:nvPr/>
            </p:nvSpPr>
            <p:spPr>
              <a:xfrm>
                <a:off x="-982" y="-588854"/>
                <a:ext cx="809174"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55" name="Google Shape;255;p30"/>
              <p:cNvSpPr txBox="1"/>
              <p:nvPr/>
            </p:nvSpPr>
            <p:spPr>
              <a:xfrm>
                <a:off x="430525" y="-541229"/>
                <a:ext cx="660401" cy="717552"/>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sp>
        <p:nvSpPr>
          <p:cNvPr id="256" name="Google Shape;256;p30"/>
          <p:cNvSpPr/>
          <p:nvPr/>
        </p:nvSpPr>
        <p:spPr>
          <a:xfrm>
            <a:off x="8359043" y="2975731"/>
            <a:ext cx="616501" cy="281819"/>
          </a:xfrm>
          <a:prstGeom prst="rect">
            <a:avLst/>
          </a:prstGeom>
          <a:solidFill>
            <a:schemeClr val="lt1"/>
          </a:solidFill>
          <a:ln>
            <a:noFill/>
          </a:ln>
        </p:spPr>
        <p:txBody>
          <a:bodyPr anchorCtr="0" anchor="ctr" bIns="22850" lIns="45725" spcFirstLastPara="1" rIns="45725" wrap="square" tIns="22850">
            <a:noAutofit/>
          </a:bodyPr>
          <a:lstStyle/>
          <a:p>
            <a:pPr indent="0" lvl="0" marL="0" marR="0" rtl="0" algn="ctr">
              <a:lnSpc>
                <a:spcPct val="100000"/>
              </a:lnSpc>
              <a:spcBef>
                <a:spcPts val="0"/>
              </a:spcBef>
              <a:spcAft>
                <a:spcPts val="0"/>
              </a:spcAft>
              <a:buNone/>
            </a:pPr>
            <a:r>
              <a:t/>
            </a:r>
            <a:endParaRPr b="0" i="0" sz="700" u="none" cap="none" strike="noStrike">
              <a:solidFill>
                <a:schemeClr val="lt1"/>
              </a:solidFill>
              <a:latin typeface="Arial"/>
              <a:ea typeface="Arial"/>
              <a:cs typeface="Arial"/>
              <a:sym typeface="Arial"/>
            </a:endParaRPr>
          </a:p>
        </p:txBody>
      </p:sp>
      <p:sp>
        <p:nvSpPr>
          <p:cNvPr id="257" name="Google Shape;257;p30"/>
          <p:cNvSpPr txBox="1"/>
          <p:nvPr/>
        </p:nvSpPr>
        <p:spPr>
          <a:xfrm>
            <a:off x="1403350" y="1275370"/>
            <a:ext cx="3168650" cy="2592761"/>
          </a:xfrm>
          <a:prstGeom prst="rect">
            <a:avLst/>
          </a:prstGeom>
          <a:noFill/>
          <a:ln>
            <a:noFill/>
          </a:ln>
        </p:spPr>
        <p:txBody>
          <a:bodyPr anchorCtr="0" anchor="t" bIns="22850" lIns="45725" spcFirstLastPara="1" rIns="45725" wrap="square" tIns="22850">
            <a:spAutoFit/>
          </a:bodyPr>
          <a:lstStyle/>
          <a:p>
            <a:pPr indent="-228600" lvl="0" marL="22860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Times New Roman"/>
                <a:ea typeface="Times New Roman"/>
                <a:cs typeface="Times New Roman"/>
                <a:sym typeface="Times New Roman"/>
              </a:rPr>
              <a:t>Tailwind CSS</a:t>
            </a:r>
            <a:endParaRPr sz="700"/>
          </a:p>
          <a:p>
            <a:pPr indent="-228600" lvl="0" marL="22860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Times New Roman"/>
                <a:ea typeface="Times New Roman"/>
                <a:cs typeface="Times New Roman"/>
                <a:sym typeface="Times New Roman"/>
              </a:rPr>
              <a:t>JavaScript</a:t>
            </a:r>
            <a:endParaRPr sz="700"/>
          </a:p>
          <a:p>
            <a:pPr indent="-228600" lvl="0" marL="22860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Times New Roman"/>
                <a:ea typeface="Times New Roman"/>
                <a:cs typeface="Times New Roman"/>
                <a:sym typeface="Times New Roman"/>
              </a:rPr>
              <a:t>React js</a:t>
            </a:r>
            <a:endParaRPr b="0" i="0" sz="1400" u="none" cap="none" strike="noStrike">
              <a:solidFill>
                <a:srgbClr val="000000"/>
              </a:solidFill>
              <a:latin typeface="Times New Roman"/>
              <a:ea typeface="Times New Roman"/>
              <a:cs typeface="Times New Roman"/>
              <a:sym typeface="Times New Roman"/>
            </a:endParaRPr>
          </a:p>
          <a:p>
            <a:pPr indent="-228600" lvl="0" marL="22860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Times New Roman"/>
                <a:ea typeface="Times New Roman"/>
                <a:cs typeface="Times New Roman"/>
                <a:sym typeface="Times New Roman"/>
              </a:rPr>
              <a:t>Redux</a:t>
            </a:r>
            <a:endParaRPr sz="700"/>
          </a:p>
          <a:p>
            <a:pPr indent="-228600" lvl="0" marL="22860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Times New Roman"/>
                <a:ea typeface="Times New Roman"/>
                <a:cs typeface="Times New Roman"/>
                <a:sym typeface="Times New Roman"/>
              </a:rPr>
              <a:t>Firebase</a:t>
            </a:r>
            <a:endParaRPr sz="700"/>
          </a:p>
          <a:p>
            <a:pPr indent="-228600" lvl="0" marL="22860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Times New Roman"/>
                <a:ea typeface="Times New Roman"/>
                <a:cs typeface="Times New Roman"/>
                <a:sym typeface="Times New Roman"/>
              </a:rPr>
              <a:t>Version Control System (Git, GitHub)</a:t>
            </a:r>
            <a:endParaRPr sz="700"/>
          </a:p>
          <a:p>
            <a:pPr indent="-228600" lvl="0" marL="22860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Times New Roman"/>
                <a:ea typeface="Times New Roman"/>
                <a:cs typeface="Times New Roman"/>
                <a:sym typeface="Times New Roman"/>
              </a:rPr>
              <a:t>Chrome Dev Tool</a:t>
            </a:r>
            <a:endParaRPr sz="700"/>
          </a:p>
          <a:p>
            <a:pPr indent="-228600" lvl="0" marL="228600" marR="0" rtl="0" algn="l">
              <a:lnSpc>
                <a:spcPct val="150000"/>
              </a:lnSpc>
              <a:spcBef>
                <a:spcPts val="0"/>
              </a:spcBef>
              <a:spcAft>
                <a:spcPts val="0"/>
              </a:spcAft>
              <a:buClr>
                <a:srgbClr val="000000"/>
              </a:buClr>
              <a:buSzPts val="1400"/>
              <a:buFont typeface="Noto Sans Symbols"/>
              <a:buChar char="⮚"/>
            </a:pPr>
            <a:r>
              <a:rPr b="0" i="0" lang="en-GB" sz="1400" u="none" cap="none" strike="noStrike">
                <a:solidFill>
                  <a:srgbClr val="000000"/>
                </a:solidFill>
                <a:latin typeface="Times New Roman"/>
                <a:ea typeface="Times New Roman"/>
                <a:cs typeface="Times New Roman"/>
                <a:sym typeface="Times New Roman"/>
              </a:rPr>
              <a:t>Figma</a:t>
            </a:r>
            <a:endParaRPr sz="700"/>
          </a:p>
        </p:txBody>
      </p:sp>
      <p:pic>
        <p:nvPicPr>
          <p:cNvPr descr="Tools and Techniques Group PMBOK Sixth Edition" id="258" name="Google Shape;258;p30"/>
          <p:cNvPicPr preferRelativeResize="0"/>
          <p:nvPr/>
        </p:nvPicPr>
        <p:blipFill rotWithShape="1">
          <a:blip r:embed="rId3">
            <a:alphaModFix/>
          </a:blip>
          <a:srcRect b="0" l="0" r="0" t="0"/>
          <a:stretch/>
        </p:blipFill>
        <p:spPr>
          <a:xfrm>
            <a:off x="5152699" y="1263877"/>
            <a:ext cx="3704192" cy="2592761"/>
          </a:xfrm>
          <a:prstGeom prst="rect">
            <a:avLst/>
          </a:prstGeom>
          <a:noFill/>
          <a:ln>
            <a:noFill/>
          </a:ln>
        </p:spPr>
      </p:pic>
      <p:sp>
        <p:nvSpPr>
          <p:cNvPr id="259" name="Google Shape;259;p30"/>
          <p:cNvSpPr txBox="1"/>
          <p:nvPr/>
        </p:nvSpPr>
        <p:spPr>
          <a:xfrm>
            <a:off x="96400" y="4723575"/>
            <a:ext cx="1862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Date: </a:t>
            </a:r>
            <a:r>
              <a:rPr lang="en-GB" sz="1800">
                <a:solidFill>
                  <a:schemeClr val="dk1"/>
                </a:solidFill>
                <a:latin typeface="Times New Roman"/>
                <a:ea typeface="Times New Roman"/>
                <a:cs typeface="Times New Roman"/>
                <a:sym typeface="Times New Roman"/>
              </a:rPr>
              <a:t>29</a:t>
            </a:r>
            <a:r>
              <a:rPr b="0" i="0" lang="en-GB" sz="1800" u="none" cap="none" strike="noStrike">
                <a:solidFill>
                  <a:schemeClr val="dk1"/>
                </a:solidFill>
                <a:latin typeface="Times New Roman"/>
                <a:ea typeface="Times New Roman"/>
                <a:cs typeface="Times New Roman"/>
                <a:sym typeface="Times New Roman"/>
              </a:rPr>
              <a:t>-0</a:t>
            </a:r>
            <a:r>
              <a:rPr lang="en-GB" sz="1800">
                <a:solidFill>
                  <a:schemeClr val="dk1"/>
                </a:solidFill>
                <a:latin typeface="Times New Roman"/>
                <a:ea typeface="Times New Roman"/>
                <a:cs typeface="Times New Roman"/>
                <a:sym typeface="Times New Roman"/>
              </a:rPr>
              <a:t>8</a:t>
            </a:r>
            <a:r>
              <a:rPr b="0" i="0" lang="en-GB" sz="1800" u="none" cap="none" strike="noStrike">
                <a:solidFill>
                  <a:schemeClr val="dk1"/>
                </a:solidFill>
                <a:latin typeface="Times New Roman"/>
                <a:ea typeface="Times New Roman"/>
                <a:cs typeface="Times New Roman"/>
                <a:sym typeface="Times New Roman"/>
              </a:rPr>
              <a:t>-2024</a:t>
            </a:r>
            <a:endParaRPr>
              <a:solidFill>
                <a:schemeClr val="dk1"/>
              </a:solidFill>
            </a:endParaRPr>
          </a:p>
        </p:txBody>
      </p:sp>
      <p:sp>
        <p:nvSpPr>
          <p:cNvPr id="260" name="Google Shape;260;p30"/>
          <p:cNvSpPr txBox="1"/>
          <p:nvPr/>
        </p:nvSpPr>
        <p:spPr>
          <a:xfrm>
            <a:off x="7993200" y="4723575"/>
            <a:ext cx="115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GB" sz="1800" u="none" cap="none" strike="noStrike">
                <a:solidFill>
                  <a:schemeClr val="dk1"/>
                </a:solidFill>
                <a:latin typeface="Calibri"/>
                <a:ea typeface="Calibri"/>
                <a:cs typeface="Calibri"/>
                <a:sym typeface="Calibri"/>
              </a:rPr>
              <a:t>Page | 0</a:t>
            </a:r>
            <a:r>
              <a:rPr lang="en-GB" sz="1800">
                <a:solidFill>
                  <a:schemeClr val="dk1"/>
                </a:solidFill>
                <a:latin typeface="Calibri"/>
                <a:ea typeface="Calibri"/>
                <a:cs typeface="Calibri"/>
                <a:sym typeface="Calibri"/>
              </a:rPr>
              <a:t>8</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descr="Trendy float design of problem statement icon 6216406 Vector Art at Vecteezy" id="265" name="Google Shape;265;p31"/>
          <p:cNvPicPr preferRelativeResize="0"/>
          <p:nvPr/>
        </p:nvPicPr>
        <p:blipFill rotWithShape="1">
          <a:blip r:embed="rId3">
            <a:alphaModFix/>
          </a:blip>
          <a:srcRect b="24757" l="5547" r="5338" t="11991"/>
          <a:stretch/>
        </p:blipFill>
        <p:spPr>
          <a:xfrm>
            <a:off x="6479032" y="1348492"/>
            <a:ext cx="2489708" cy="2048974"/>
          </a:xfrm>
          <a:prstGeom prst="rect">
            <a:avLst/>
          </a:prstGeom>
          <a:noFill/>
          <a:ln>
            <a:noFill/>
          </a:ln>
        </p:spPr>
      </p:pic>
      <p:grpSp>
        <p:nvGrpSpPr>
          <p:cNvPr id="266" name="Google Shape;266;p31"/>
          <p:cNvGrpSpPr/>
          <p:nvPr/>
        </p:nvGrpSpPr>
        <p:grpSpPr>
          <a:xfrm>
            <a:off x="512251" y="192641"/>
            <a:ext cx="8156930" cy="431002"/>
            <a:chOff x="636340" y="570322"/>
            <a:chExt cx="16085446" cy="771300"/>
          </a:xfrm>
        </p:grpSpPr>
        <p:sp>
          <p:nvSpPr>
            <p:cNvPr id="267" name="Google Shape;267;p31"/>
            <p:cNvSpPr txBox="1"/>
            <p:nvPr/>
          </p:nvSpPr>
          <p:spPr>
            <a:xfrm>
              <a:off x="636340" y="570322"/>
              <a:ext cx="15366900" cy="7713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3000"/>
                <a:buFont typeface="Arial"/>
                <a:buNone/>
              </a:pPr>
              <a:r>
                <a:rPr b="1" i="0" lang="en-GB" sz="2800" u="none" cap="none" strike="noStrike">
                  <a:solidFill>
                    <a:srgbClr val="0B1320"/>
                  </a:solidFill>
                  <a:latin typeface="Times New Roman"/>
                  <a:ea typeface="Times New Roman"/>
                  <a:cs typeface="Times New Roman"/>
                  <a:sym typeface="Times New Roman"/>
                </a:rPr>
                <a:t>Problem Statement</a:t>
              </a:r>
              <a:endParaRPr sz="2800">
                <a:latin typeface="Times New Roman"/>
                <a:ea typeface="Times New Roman"/>
                <a:cs typeface="Times New Roman"/>
                <a:sym typeface="Times New Roman"/>
              </a:endParaRPr>
            </a:p>
          </p:txBody>
        </p:sp>
        <p:grpSp>
          <p:nvGrpSpPr>
            <p:cNvPr id="268" name="Google Shape;268;p31"/>
            <p:cNvGrpSpPr/>
            <p:nvPr/>
          </p:nvGrpSpPr>
          <p:grpSpPr>
            <a:xfrm>
              <a:off x="16111782" y="660631"/>
              <a:ext cx="610004" cy="523612"/>
              <a:chOff x="-105419" y="-793750"/>
              <a:chExt cx="1213303" cy="1041465"/>
            </a:xfrm>
          </p:grpSpPr>
          <p:sp>
            <p:nvSpPr>
              <p:cNvPr id="269" name="Google Shape;269;p31"/>
              <p:cNvSpPr/>
              <p:nvPr/>
            </p:nvSpPr>
            <p:spPr>
              <a:xfrm>
                <a:off x="298710" y="-565085"/>
                <a:ext cx="809174"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70" name="Google Shape;270;p31"/>
              <p:cNvSpPr txBox="1"/>
              <p:nvPr/>
            </p:nvSpPr>
            <p:spPr>
              <a:xfrm>
                <a:off x="-105419" y="-793750"/>
                <a:ext cx="660398" cy="717550"/>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cxnSp>
          <p:nvCxnSpPr>
            <p:cNvPr id="271" name="Google Shape;271;p31"/>
            <p:cNvCxnSpPr/>
            <p:nvPr/>
          </p:nvCxnSpPr>
          <p:spPr>
            <a:xfrm flipH="1" rot="10800000">
              <a:off x="7140577" y="1064044"/>
              <a:ext cx="7577100" cy="25800"/>
            </a:xfrm>
            <a:prstGeom prst="straightConnector1">
              <a:avLst/>
            </a:prstGeom>
            <a:noFill/>
            <a:ln cap="flat" cmpd="sng" w="38100">
              <a:solidFill>
                <a:srgbClr val="0B1320"/>
              </a:solidFill>
              <a:prstDash val="solid"/>
              <a:round/>
              <a:headEnd len="sm" w="sm" type="none"/>
              <a:tailEnd len="sm" w="sm" type="none"/>
            </a:ln>
          </p:spPr>
        </p:cxnSp>
        <p:grpSp>
          <p:nvGrpSpPr>
            <p:cNvPr id="272" name="Google Shape;272;p31"/>
            <p:cNvGrpSpPr/>
            <p:nvPr/>
          </p:nvGrpSpPr>
          <p:grpSpPr>
            <a:xfrm>
              <a:off x="15109634" y="775597"/>
              <a:ext cx="406823" cy="466338"/>
              <a:chOff x="-37243" y="-655973"/>
              <a:chExt cx="809173" cy="927547"/>
            </a:xfrm>
          </p:grpSpPr>
          <p:sp>
            <p:nvSpPr>
              <p:cNvPr id="273" name="Google Shape;273;p31"/>
              <p:cNvSpPr/>
              <p:nvPr/>
            </p:nvSpPr>
            <p:spPr>
              <a:xfrm>
                <a:off x="-37243" y="-541226"/>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4DA1A9"/>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74" name="Google Shape;274;p31"/>
              <p:cNvSpPr txBox="1"/>
              <p:nvPr/>
            </p:nvSpPr>
            <p:spPr>
              <a:xfrm>
                <a:off x="55529" y="-655973"/>
                <a:ext cx="660399" cy="717551"/>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nvGrpSpPr>
            <p:cNvPr id="275" name="Google Shape;275;p31"/>
            <p:cNvGrpSpPr/>
            <p:nvPr/>
          </p:nvGrpSpPr>
          <p:grpSpPr>
            <a:xfrm>
              <a:off x="15691539" y="809343"/>
              <a:ext cx="548972" cy="408646"/>
              <a:chOff x="-982" y="-588854"/>
              <a:chExt cx="1091908" cy="812800"/>
            </a:xfrm>
          </p:grpSpPr>
          <p:sp>
            <p:nvSpPr>
              <p:cNvPr id="276" name="Google Shape;276;p31"/>
              <p:cNvSpPr/>
              <p:nvPr/>
            </p:nvSpPr>
            <p:spPr>
              <a:xfrm>
                <a:off x="-982" y="-588854"/>
                <a:ext cx="809174"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9F1C"/>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Arial"/>
                  <a:ea typeface="Arial"/>
                  <a:cs typeface="Arial"/>
                  <a:sym typeface="Arial"/>
                </a:endParaRPr>
              </a:p>
            </p:txBody>
          </p:sp>
          <p:sp>
            <p:nvSpPr>
              <p:cNvPr id="277" name="Google Shape;277;p31"/>
              <p:cNvSpPr txBox="1"/>
              <p:nvPr/>
            </p:nvSpPr>
            <p:spPr>
              <a:xfrm>
                <a:off x="430525" y="-541229"/>
                <a:ext cx="660401" cy="717552"/>
              </a:xfrm>
              <a:prstGeom prst="rect">
                <a:avLst/>
              </a:prstGeom>
              <a:noFill/>
              <a:ln>
                <a:noFill/>
              </a:ln>
            </p:spPr>
            <p:txBody>
              <a:bodyPr anchorCtr="0" anchor="ctr" bIns="25400" lIns="25400" spcFirstLastPara="1" rIns="25400" wrap="square" tIns="25400">
                <a:noAutofit/>
              </a:bodyPr>
              <a:lstStyle/>
              <a:p>
                <a:pPr indent="0" lvl="0" marL="0" marR="0" rtl="0" algn="ctr">
                  <a:lnSpc>
                    <a:spcPct val="186611"/>
                  </a:lnSpc>
                  <a:spcBef>
                    <a:spcPts val="0"/>
                  </a:spcBef>
                  <a:spcAft>
                    <a:spcPts val="0"/>
                  </a:spcAft>
                  <a:buClr>
                    <a:srgbClr val="000000"/>
                  </a:buClr>
                  <a:buSzPts val="900"/>
                  <a:buFont typeface="Arial"/>
                  <a:buNone/>
                </a:pPr>
                <a:r>
                  <a:t/>
                </a:r>
                <a:endParaRPr b="0" i="0" sz="900" u="none" cap="none" strike="noStrike">
                  <a:solidFill>
                    <a:schemeClr val="dk1"/>
                  </a:solidFill>
                  <a:latin typeface="Calibri"/>
                  <a:ea typeface="Calibri"/>
                  <a:cs typeface="Calibri"/>
                  <a:sym typeface="Calibri"/>
                </a:endParaRPr>
              </a:p>
            </p:txBody>
          </p:sp>
        </p:grpSp>
      </p:grpSp>
      <p:sp>
        <p:nvSpPr>
          <p:cNvPr id="278" name="Google Shape;278;p31"/>
          <p:cNvSpPr txBox="1"/>
          <p:nvPr/>
        </p:nvSpPr>
        <p:spPr>
          <a:xfrm>
            <a:off x="627021" y="1264022"/>
            <a:ext cx="5509200" cy="2139600"/>
          </a:xfrm>
          <a:prstGeom prst="rect">
            <a:avLst/>
          </a:prstGeom>
          <a:noFill/>
          <a:ln>
            <a:noFill/>
          </a:ln>
        </p:spPr>
        <p:txBody>
          <a:bodyPr anchorCtr="0" anchor="t" bIns="22850" lIns="45725" spcFirstLastPara="1" rIns="45725" wrap="square" tIns="22850">
            <a:spAutoFit/>
          </a:bodyPr>
          <a:lstStyle/>
          <a:p>
            <a:pPr indent="-228600" lvl="0" marL="228600" marR="0" rtl="0" algn="l">
              <a:lnSpc>
                <a:spcPct val="150000"/>
              </a:lnSpc>
              <a:spcBef>
                <a:spcPts val="0"/>
              </a:spcBef>
              <a:spcAft>
                <a:spcPts val="0"/>
              </a:spcAft>
              <a:buClr>
                <a:srgbClr val="000000"/>
              </a:buClr>
              <a:buSzPts val="1600"/>
              <a:buFont typeface="Times New Roman"/>
              <a:buChar char="❑"/>
            </a:pPr>
            <a:r>
              <a:rPr i="0" lang="en-GB" sz="1600" u="none" cap="none" strike="noStrike">
                <a:solidFill>
                  <a:schemeClr val="dk1"/>
                </a:solidFill>
                <a:latin typeface="Times New Roman"/>
                <a:ea typeface="Times New Roman"/>
                <a:cs typeface="Times New Roman"/>
                <a:sym typeface="Times New Roman"/>
              </a:rPr>
              <a:t>How can we get more hands-on experience and exposure to real-world projects during industrial training?</a:t>
            </a:r>
            <a:endParaRPr sz="700">
              <a:latin typeface="Times New Roman"/>
              <a:ea typeface="Times New Roman"/>
              <a:cs typeface="Times New Roman"/>
              <a:sym typeface="Times New Roman"/>
            </a:endParaRPr>
          </a:p>
          <a:p>
            <a:pPr indent="-228600" lvl="0" marL="228600" marR="0" rtl="0" algn="l">
              <a:lnSpc>
                <a:spcPct val="150000"/>
              </a:lnSpc>
              <a:spcBef>
                <a:spcPts val="0"/>
              </a:spcBef>
              <a:spcAft>
                <a:spcPts val="0"/>
              </a:spcAft>
              <a:buClr>
                <a:srgbClr val="000000"/>
              </a:buClr>
              <a:buSzPts val="1600"/>
              <a:buFont typeface="Times New Roman"/>
              <a:buChar char="❑"/>
            </a:pPr>
            <a:r>
              <a:rPr i="0" lang="en-GB" sz="1600" u="none" cap="none" strike="noStrike">
                <a:solidFill>
                  <a:schemeClr val="dk1"/>
                </a:solidFill>
                <a:latin typeface="Times New Roman"/>
                <a:ea typeface="Times New Roman"/>
                <a:cs typeface="Times New Roman"/>
                <a:sym typeface="Times New Roman"/>
              </a:rPr>
              <a:t>What can be done to enhance resources and infrastructure for better hands-on learning experiences?</a:t>
            </a:r>
            <a:endParaRPr sz="700">
              <a:latin typeface="Times New Roman"/>
              <a:ea typeface="Times New Roman"/>
              <a:cs typeface="Times New Roman"/>
              <a:sym typeface="Times New Roman"/>
            </a:endParaRPr>
          </a:p>
          <a:p>
            <a:pPr indent="-228600" lvl="0" marL="228600" marR="0" rtl="0" algn="l">
              <a:lnSpc>
                <a:spcPct val="150000"/>
              </a:lnSpc>
              <a:spcBef>
                <a:spcPts val="0"/>
              </a:spcBef>
              <a:spcAft>
                <a:spcPts val="0"/>
              </a:spcAft>
              <a:buClr>
                <a:srgbClr val="000000"/>
              </a:buClr>
              <a:buSzPts val="1600"/>
              <a:buFont typeface="Times New Roman"/>
              <a:buChar char="❑"/>
            </a:pPr>
            <a:r>
              <a:rPr i="0" lang="en-GB" sz="1600" u="none" cap="none" strike="noStrike">
                <a:solidFill>
                  <a:schemeClr val="dk1"/>
                </a:solidFill>
                <a:latin typeface="Times New Roman"/>
                <a:ea typeface="Times New Roman"/>
                <a:cs typeface="Times New Roman"/>
                <a:sym typeface="Times New Roman"/>
              </a:rPr>
              <a:t>How can we better align academic learning with industry requirements to prepare graduates adequately?</a:t>
            </a:r>
            <a:endParaRPr sz="700">
              <a:latin typeface="Times New Roman"/>
              <a:ea typeface="Times New Roman"/>
              <a:cs typeface="Times New Roman"/>
              <a:sym typeface="Times New Roman"/>
            </a:endParaRPr>
          </a:p>
        </p:txBody>
      </p:sp>
      <p:sp>
        <p:nvSpPr>
          <p:cNvPr id="279" name="Google Shape;279;p31"/>
          <p:cNvSpPr txBox="1"/>
          <p:nvPr/>
        </p:nvSpPr>
        <p:spPr>
          <a:xfrm>
            <a:off x="96400" y="4723575"/>
            <a:ext cx="18624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1800" u="none" cap="none" strike="noStrike">
                <a:solidFill>
                  <a:schemeClr val="dk1"/>
                </a:solidFill>
                <a:latin typeface="Times New Roman"/>
                <a:ea typeface="Times New Roman"/>
                <a:cs typeface="Times New Roman"/>
                <a:sym typeface="Times New Roman"/>
              </a:rPr>
              <a:t>Date: </a:t>
            </a:r>
            <a:r>
              <a:rPr lang="en-GB" sz="1800">
                <a:solidFill>
                  <a:schemeClr val="dk1"/>
                </a:solidFill>
                <a:latin typeface="Times New Roman"/>
                <a:ea typeface="Times New Roman"/>
                <a:cs typeface="Times New Roman"/>
                <a:sym typeface="Times New Roman"/>
              </a:rPr>
              <a:t>29</a:t>
            </a:r>
            <a:r>
              <a:rPr b="0" i="0" lang="en-GB" sz="1800" u="none" cap="none" strike="noStrike">
                <a:solidFill>
                  <a:schemeClr val="dk1"/>
                </a:solidFill>
                <a:latin typeface="Times New Roman"/>
                <a:ea typeface="Times New Roman"/>
                <a:cs typeface="Times New Roman"/>
                <a:sym typeface="Times New Roman"/>
              </a:rPr>
              <a:t>-0</a:t>
            </a:r>
            <a:r>
              <a:rPr lang="en-GB" sz="1800">
                <a:solidFill>
                  <a:schemeClr val="dk1"/>
                </a:solidFill>
                <a:latin typeface="Times New Roman"/>
                <a:ea typeface="Times New Roman"/>
                <a:cs typeface="Times New Roman"/>
                <a:sym typeface="Times New Roman"/>
              </a:rPr>
              <a:t>8</a:t>
            </a:r>
            <a:r>
              <a:rPr b="0" i="0" lang="en-GB" sz="1800" u="none" cap="none" strike="noStrike">
                <a:solidFill>
                  <a:schemeClr val="dk1"/>
                </a:solidFill>
                <a:latin typeface="Times New Roman"/>
                <a:ea typeface="Times New Roman"/>
                <a:cs typeface="Times New Roman"/>
                <a:sym typeface="Times New Roman"/>
              </a:rPr>
              <a:t>-2024</a:t>
            </a:r>
            <a:endParaRPr>
              <a:solidFill>
                <a:schemeClr val="dk1"/>
              </a:solidFill>
            </a:endParaRPr>
          </a:p>
        </p:txBody>
      </p:sp>
      <p:sp>
        <p:nvSpPr>
          <p:cNvPr id="280" name="Google Shape;280;p31"/>
          <p:cNvSpPr txBox="1"/>
          <p:nvPr/>
        </p:nvSpPr>
        <p:spPr>
          <a:xfrm>
            <a:off x="7993200" y="4723575"/>
            <a:ext cx="1150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GB" sz="1800" u="none" cap="none" strike="noStrike">
                <a:solidFill>
                  <a:schemeClr val="dk1"/>
                </a:solidFill>
                <a:latin typeface="Calibri"/>
                <a:ea typeface="Calibri"/>
                <a:cs typeface="Calibri"/>
                <a:sym typeface="Calibri"/>
              </a:rPr>
              <a:t>Page | 0</a:t>
            </a:r>
            <a:r>
              <a:rPr lang="en-GB" sz="1800">
                <a:solidFill>
                  <a:schemeClr val="dk1"/>
                </a:solidFill>
                <a:latin typeface="Calibri"/>
                <a:ea typeface="Calibri"/>
                <a:cs typeface="Calibri"/>
                <a:sym typeface="Calibri"/>
              </a:rPr>
              <a:t>9</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