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4698-A614-B5BF-4880-140C453C1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507A1-DD46-4099-0283-3C635C916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E6B1-8168-338F-6C19-1144BD05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C9-201B-486F-A576-60CBC962624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1F954-1982-66A3-B041-859B0059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A9C4-3C8A-9305-3FDB-4B0E61EC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BE1-4F4F-4544-9A3E-84FEB830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70D3-5E7B-1DD0-CE41-9B7DB460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7D3F7-B19E-8480-DA73-AC295441F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41C8B-F2B4-50BD-3239-0710C9D7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C9-201B-486F-A576-60CBC962624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8434E-B26F-B737-4257-A8B7FAF2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BD8AF-0E3E-2DD2-EC04-CDEFF4C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BE1-4F4F-4544-9A3E-84FEB830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9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5BABA-528D-0477-8F05-A5340D0B1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C04C2-0328-A742-58A2-83855125E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92243-6AA5-AF50-08EF-FE40A279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C9-201B-486F-A576-60CBC962624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5711-ABEE-949F-BADE-C6F65C28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B2D3-97A7-AA24-E91D-16CA4B5D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BE1-4F4F-4544-9A3E-84FEB830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2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119D-CACC-5720-E39A-1E848B11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602-ED56-3F0E-198F-05E82BD4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C924-E6F7-413D-161E-4A95B3B9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C9-201B-486F-A576-60CBC962624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9268E-B6A8-F68A-8BAB-8C7093C3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AA34-A48A-1D04-5A40-14E52B7F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BE1-4F4F-4544-9A3E-84FEB830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E5F3-ACAC-D023-BDA7-DBB0DBA9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4FF7A-F268-DD85-5675-CE8CEEBC8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666F-472B-9E21-CF4F-9168C0A6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C9-201B-486F-A576-60CBC962624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A029B-0097-B8B4-FA2E-6BDC7F9E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AFBDF-8711-89B9-8BD5-205C35E5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BE1-4F4F-4544-9A3E-84FEB830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8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7779-9964-B075-39E7-DA0C1511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693BF-F15A-508D-3D1E-EAFF1D397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E6704-3F2F-6913-3DE6-8A4A1FB67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8A435-8E2C-E49E-C970-C2666B9D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C9-201B-486F-A576-60CBC962624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A728B-64BE-CA9B-79E1-92B70FB3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64FA2-43C6-B54E-1C22-04BAD5D2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BE1-4F4F-4544-9A3E-84FEB830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0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AB48-7009-9C02-A2CB-7F41112F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E0D7B-9FCF-FAE6-66B4-4B409D791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028A5-3F6C-94A8-5344-AC089CF1D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83936-E2BA-19E1-7AA1-5920310A4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93102-9455-F632-67F3-E6CE04332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B2662-10D7-8E38-ABE2-6375559D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C9-201B-486F-A576-60CBC962624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161F8-C83B-3984-AA70-4F9B1F96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1EF8E-65E3-86C6-C097-CBE41E3B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BE1-4F4F-4544-9A3E-84FEB830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0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5632-64F8-CF04-ABD2-D67ECADE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BF17A-C292-52BF-7FD1-7C406442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C9-201B-486F-A576-60CBC962624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CE01E-F97A-3D2E-4049-AAF81A10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ECA90-28EE-0BA3-E738-F70F06BB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BE1-4F4F-4544-9A3E-84FEB830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D021A-DFD0-96EF-8411-1EFA9B20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C9-201B-486F-A576-60CBC962624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F2DAC-8B57-CAAB-8859-678035B3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4189-E9FB-B952-A82B-E13FA467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BE1-4F4F-4544-9A3E-84FEB830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4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3EF5-E20A-78D3-5BDB-88207F28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FE03-4D93-74DE-DDE4-BA3E3535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87D1E-CA64-6926-732A-1DEE0301D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29CA1-5848-FF73-CB4C-70B81B36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C9-201B-486F-A576-60CBC962624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80094-60E9-9ABE-A0DC-2E9841C1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987AE-94D0-2852-C0EC-619818E1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BE1-4F4F-4544-9A3E-84FEB830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4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AFC4-0F11-ECFC-8EE5-7A2AD8E5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A0C35-8D88-C8B8-3E6D-00BDE9BB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BA04E-23FE-767D-C14B-B01E5C7F7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D838A-01D6-907B-8DA4-FC2035A8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C9-201B-486F-A576-60CBC962624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E2130-432A-92BE-C4FD-06A18D2E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05775-0A63-AFCB-9CA9-A7E7E271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BE1-4F4F-4544-9A3E-84FEB830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6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ADBDA-CDD4-A86C-67F4-0205820B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73A5-07A2-3B24-86EF-F2508F4C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D653-47C4-5DB3-ADAE-2112AD345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53CAC9-201B-486F-A576-60CBC962624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FB784-1B7A-CC5B-9E90-22876C0D0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27EBD-A318-DAF0-F4AE-0062398EF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4BBE1-4F4F-4544-9A3E-84FEB830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2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FDA8-343A-0A45-8590-2FC3D9710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Spectrum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32F75-CA5E-7E48-4FB7-C10E54EAE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Joel Plascencia</a:t>
            </a:r>
          </a:p>
        </p:txBody>
      </p:sp>
    </p:spTree>
    <p:extLst>
      <p:ext uri="{BB962C8B-B14F-4D97-AF65-F5344CB8AC3E}">
        <p14:creationId xmlns:p14="http://schemas.microsoft.com/office/powerpoint/2010/main" val="408772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55FBED-0478-4FE7-BBC6-EA7F33D3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57" t="26641" r="56675" b="13231"/>
          <a:stretch>
            <a:fillRect/>
          </a:stretch>
        </p:blipFill>
        <p:spPr>
          <a:xfrm>
            <a:off x="1079770" y="2344366"/>
            <a:ext cx="4202349" cy="279183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F5E3D62-F50B-4746-6334-344B48D6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5200K</a:t>
            </a:r>
          </a:p>
        </p:txBody>
      </p:sp>
    </p:spTree>
    <p:extLst>
      <p:ext uri="{BB962C8B-B14F-4D97-AF65-F5344CB8AC3E}">
        <p14:creationId xmlns:p14="http://schemas.microsoft.com/office/powerpoint/2010/main" val="185753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B936-B4C6-ACD7-793B-795C1DF5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2700K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1C82B7-A04A-60CB-01CA-C3FCB7C898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96" t="26220" r="56835" b="13023"/>
          <a:stretch>
            <a:fillRect/>
          </a:stretch>
        </p:blipFill>
        <p:spPr>
          <a:xfrm>
            <a:off x="1060314" y="2324911"/>
            <a:ext cx="4202349" cy="282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4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C713-1867-25FF-73CE-5E7C5D8E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3850K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043187-3E7B-3349-5823-6737CAFB47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37" t="26640" r="56835" b="12812"/>
          <a:stretch>
            <a:fillRect/>
          </a:stretch>
        </p:blipFill>
        <p:spPr>
          <a:xfrm>
            <a:off x="1040860" y="2344366"/>
            <a:ext cx="4221804" cy="281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5EC3-495F-7090-D26B-C319B1E4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Pathway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7F940-E4F3-9233-B713-371C3561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2599"/>
            <a:ext cx="2121877" cy="1425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31A9EC-31AC-47D8-A657-34C73CB79EBA}"/>
              </a:ext>
            </a:extLst>
          </p:cNvPr>
          <p:cNvSpPr txBox="1"/>
          <p:nvPr/>
        </p:nvSpPr>
        <p:spPr>
          <a:xfrm>
            <a:off x="492369" y="6218476"/>
            <a:ext cx="11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22AB1-1E8A-B3CD-0FB7-EF604402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181" y="2534862"/>
            <a:ext cx="2121877" cy="1413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C0BF7-3EB2-48F4-A6D7-6081F5BD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857" t="26641" r="56675" b="13231"/>
          <a:stretch>
            <a:fillRect/>
          </a:stretch>
        </p:blipFill>
        <p:spPr>
          <a:xfrm>
            <a:off x="4824927" y="1690688"/>
            <a:ext cx="2127731" cy="1413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617E91-A6FC-3BA9-931B-25854F529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27" y="2534862"/>
            <a:ext cx="2121877" cy="1413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3F1619-1DBC-E93D-10DB-948D3D73A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404" y="4792599"/>
            <a:ext cx="2121877" cy="14258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90A71E-A0F4-01E7-B196-55A3600C71C6}"/>
              </a:ext>
            </a:extLst>
          </p:cNvPr>
          <p:cNvSpPr txBox="1"/>
          <p:nvPr/>
        </p:nvSpPr>
        <p:spPr>
          <a:xfrm>
            <a:off x="2335550" y="3948424"/>
            <a:ext cx="11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AC54C-F47A-D1BD-370C-6A8427AC045B}"/>
              </a:ext>
            </a:extLst>
          </p:cNvPr>
          <p:cNvSpPr txBox="1"/>
          <p:nvPr/>
        </p:nvSpPr>
        <p:spPr>
          <a:xfrm>
            <a:off x="5355392" y="3104250"/>
            <a:ext cx="11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2PM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B6867-4B56-52BC-681C-F408CCBE240F}"/>
              </a:ext>
            </a:extLst>
          </p:cNvPr>
          <p:cNvSpPr txBox="1"/>
          <p:nvPr/>
        </p:nvSpPr>
        <p:spPr>
          <a:xfrm>
            <a:off x="8304896" y="3948424"/>
            <a:ext cx="11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D5B9B-82E7-BEA9-8A90-678E81131BE8}"/>
              </a:ext>
            </a:extLst>
          </p:cNvPr>
          <p:cNvSpPr txBox="1"/>
          <p:nvPr/>
        </p:nvSpPr>
        <p:spPr>
          <a:xfrm>
            <a:off x="10426773" y="6218476"/>
            <a:ext cx="11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10PM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3AB0B00-D9EF-A391-A6AD-5AD492CEF3DD}"/>
              </a:ext>
            </a:extLst>
          </p:cNvPr>
          <p:cNvSpPr/>
          <p:nvPr/>
        </p:nvSpPr>
        <p:spPr>
          <a:xfrm rot="12598384">
            <a:off x="2013995" y="4317756"/>
            <a:ext cx="321555" cy="9024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15E9757-E589-E1CA-3356-ED49F8DF76AB}"/>
              </a:ext>
            </a:extLst>
          </p:cNvPr>
          <p:cNvSpPr/>
          <p:nvPr/>
        </p:nvSpPr>
        <p:spPr>
          <a:xfrm rot="14758597">
            <a:off x="4035283" y="2506596"/>
            <a:ext cx="321555" cy="9024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14875AB-7446-13AA-229A-218BA11094DC}"/>
              </a:ext>
            </a:extLst>
          </p:cNvPr>
          <p:cNvSpPr/>
          <p:nvPr/>
        </p:nvSpPr>
        <p:spPr>
          <a:xfrm rot="17750397">
            <a:off x="7419339" y="2517420"/>
            <a:ext cx="321555" cy="9024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CAD207C-2EB0-47FF-A626-613AA4A86626}"/>
              </a:ext>
            </a:extLst>
          </p:cNvPr>
          <p:cNvSpPr/>
          <p:nvPr/>
        </p:nvSpPr>
        <p:spPr>
          <a:xfrm rot="20005702">
            <a:off x="9773624" y="4317755"/>
            <a:ext cx="321555" cy="9024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Product Spectrum Images</vt:lpstr>
      <vt:lpstr>5200K</vt:lpstr>
      <vt:lpstr>2700K</vt:lpstr>
      <vt:lpstr>3850K</vt:lpstr>
      <vt:lpstr>Time Pathway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YJA Sales</dc:creator>
  <cp:lastModifiedBy>YJA Sales</cp:lastModifiedBy>
  <cp:revision>1</cp:revision>
  <dcterms:created xsi:type="dcterms:W3CDTF">2025-08-07T23:17:54Z</dcterms:created>
  <dcterms:modified xsi:type="dcterms:W3CDTF">2025-08-07T23:47:28Z</dcterms:modified>
</cp:coreProperties>
</file>