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F0C4F-1B40-409A-9B15-D725FFEE52EB}" v="3" dt="2025-08-08T17:10:41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ur Akhmetshin" userId="1fc69c46315d9e5a" providerId="LiveId" clId="{A0EF0C4F-1B40-409A-9B15-D725FFEE52EB}"/>
    <pc:docChg chg="custSel addSld modSld">
      <pc:chgData name="Timur Akhmetshin" userId="1fc69c46315d9e5a" providerId="LiveId" clId="{A0EF0C4F-1B40-409A-9B15-D725FFEE52EB}" dt="2025-08-08T18:37:09.304" v="109" actId="1076"/>
      <pc:docMkLst>
        <pc:docMk/>
      </pc:docMkLst>
      <pc:sldChg chg="addSp delSp modSp new mod delAnim modAnim">
        <pc:chgData name="Timur Akhmetshin" userId="1fc69c46315d9e5a" providerId="LiveId" clId="{A0EF0C4F-1B40-409A-9B15-D725FFEE52EB}" dt="2025-08-08T18:37:09.304" v="109" actId="1076"/>
        <pc:sldMkLst>
          <pc:docMk/>
          <pc:sldMk cId="2700140296" sldId="256"/>
        </pc:sldMkLst>
        <pc:spChg chg="del">
          <ac:chgData name="Timur Akhmetshin" userId="1fc69c46315d9e5a" providerId="LiveId" clId="{A0EF0C4F-1B40-409A-9B15-D725FFEE52EB}" dt="2025-08-08T17:05:11.887" v="1" actId="478"/>
          <ac:spMkLst>
            <pc:docMk/>
            <pc:sldMk cId="2700140296" sldId="256"/>
            <ac:spMk id="2" creationId="{27CDBBF5-D51A-9BBF-7DA0-DB023AEE94E2}"/>
          </ac:spMkLst>
        </pc:spChg>
        <pc:spChg chg="del">
          <ac:chgData name="Timur Akhmetshin" userId="1fc69c46315d9e5a" providerId="LiveId" clId="{A0EF0C4F-1B40-409A-9B15-D725FFEE52EB}" dt="2025-08-08T17:05:14.121" v="2" actId="478"/>
          <ac:spMkLst>
            <pc:docMk/>
            <pc:sldMk cId="2700140296" sldId="256"/>
            <ac:spMk id="3" creationId="{9759DC4E-333E-71B5-C333-1A2C277B3F73}"/>
          </ac:spMkLst>
        </pc:spChg>
        <pc:spChg chg="add mod">
          <ac:chgData name="Timur Akhmetshin" userId="1fc69c46315d9e5a" providerId="LiveId" clId="{A0EF0C4F-1B40-409A-9B15-D725FFEE52EB}" dt="2025-08-08T17:59:53.364" v="102" actId="1076"/>
          <ac:spMkLst>
            <pc:docMk/>
            <pc:sldMk cId="2700140296" sldId="256"/>
            <ac:spMk id="11" creationId="{C581E187-35EB-1C92-77FA-BEC6ADF20E25}"/>
          </ac:spMkLst>
        </pc:spChg>
        <pc:spChg chg="add mod">
          <ac:chgData name="Timur Akhmetshin" userId="1fc69c46315d9e5a" providerId="LiveId" clId="{A0EF0C4F-1B40-409A-9B15-D725FFEE52EB}" dt="2025-08-08T17:59:56.460" v="103" actId="1076"/>
          <ac:spMkLst>
            <pc:docMk/>
            <pc:sldMk cId="2700140296" sldId="256"/>
            <ac:spMk id="12" creationId="{925A956D-E1F4-E8DD-A287-C3B6D620F374}"/>
          </ac:spMkLst>
        </pc:spChg>
        <pc:picChg chg="add mod">
          <ac:chgData name="Timur Akhmetshin" userId="1fc69c46315d9e5a" providerId="LiveId" clId="{A0EF0C4F-1B40-409A-9B15-D725FFEE52EB}" dt="2025-08-08T17:33:26.454" v="93" actId="14100"/>
          <ac:picMkLst>
            <pc:docMk/>
            <pc:sldMk cId="2700140296" sldId="256"/>
            <ac:picMk id="5" creationId="{81F0D0B7-DA4C-47DF-86A2-B928D024979E}"/>
          </ac:picMkLst>
        </pc:picChg>
        <pc:picChg chg="add mod">
          <ac:chgData name="Timur Akhmetshin" userId="1fc69c46315d9e5a" providerId="LiveId" clId="{A0EF0C4F-1B40-409A-9B15-D725FFEE52EB}" dt="2025-08-08T17:55:16.059" v="96" actId="1076"/>
          <ac:picMkLst>
            <pc:docMk/>
            <pc:sldMk cId="2700140296" sldId="256"/>
            <ac:picMk id="7" creationId="{6EA3B6B6-AD11-4672-5D90-2373DABB4439}"/>
          </ac:picMkLst>
        </pc:picChg>
        <pc:picChg chg="add del mod">
          <ac:chgData name="Timur Akhmetshin" userId="1fc69c46315d9e5a" providerId="LiveId" clId="{A0EF0C4F-1B40-409A-9B15-D725FFEE52EB}" dt="2025-08-08T17:08:41.476" v="16" actId="478"/>
          <ac:picMkLst>
            <pc:docMk/>
            <pc:sldMk cId="2700140296" sldId="256"/>
            <ac:picMk id="8" creationId="{782E73E5-EE38-FABA-436D-BFD92BCB3A12}"/>
          </ac:picMkLst>
        </pc:picChg>
        <pc:picChg chg="add mod">
          <ac:chgData name="Timur Akhmetshin" userId="1fc69c46315d9e5a" providerId="LiveId" clId="{A0EF0C4F-1B40-409A-9B15-D725FFEE52EB}" dt="2025-08-08T18:14:43.117" v="107" actId="1076"/>
          <ac:picMkLst>
            <pc:docMk/>
            <pc:sldMk cId="2700140296" sldId="256"/>
            <ac:picMk id="10" creationId="{7B1FC74E-4A1B-9FA9-415D-3344B0BC14AA}"/>
          </ac:picMkLst>
        </pc:picChg>
        <pc:picChg chg="add mod">
          <ac:chgData name="Timur Akhmetshin" userId="1fc69c46315d9e5a" providerId="LiveId" clId="{A0EF0C4F-1B40-409A-9B15-D725FFEE52EB}" dt="2025-08-08T18:37:09.304" v="109" actId="1076"/>
          <ac:picMkLst>
            <pc:docMk/>
            <pc:sldMk cId="2700140296" sldId="256"/>
            <ac:picMk id="14" creationId="{9A4A2B34-25C4-2C5D-98E1-7819F34C6D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FC28-D01A-F0E7-B5E7-F01ABFFD8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C2265-1C6C-6FD4-F3E2-BAF624DEA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395B0-EDAD-AD1A-18D4-A36387E2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7794-3985-478D-8B15-11482C41A2F3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19BF-85BB-E35C-020A-5C69B9A4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0A9B0-151D-17C5-8533-5F901D94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6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A1F8-4092-9FF9-23E7-4FD3F317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3F431-FE2C-92E4-9FD6-1293DF80B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7223-6139-AD10-54DC-FA52AA49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7794-3985-478D-8B15-11482C41A2F3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8A17-9E97-B3B2-465A-E7E35117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83BAB-E1B9-B43E-E1C9-4794CEB8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02BB5-68AC-B9AC-42C1-CE1AF6A0C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07D02-151A-D129-BDC1-CA11F6905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78AB-61A2-AB76-3A39-D380097F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7794-3985-478D-8B15-11482C41A2F3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785C-14A4-3A2C-A79C-54F5B64E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18D76-3C56-15FE-70D9-A52C1CFC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2034-8CC8-205F-9721-817B30A8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727B-1FF5-5A37-1850-79B805407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F10F0-0417-42CB-2375-EDC60AD9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7794-3985-478D-8B15-11482C41A2F3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412F-C1A0-3C12-DB89-41BDDF08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68B23-64A7-C355-3F32-7A2B3535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8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BC9B-E6CC-461C-092B-C1E8CE31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3D15D-2C41-287F-5796-678398CB0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F44A6-1674-C1FA-13D9-58C157AB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7794-3985-478D-8B15-11482C41A2F3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ED47-1BDD-3206-1E5A-F52AC8DE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1AEAC-4CD3-DF2B-DD2F-DA8EA0EA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1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3873-0ECC-AF5B-AA92-51AD4246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1BD4E-DED7-59B0-CCC0-1CA5E6CB6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5BC2B-883D-B098-7938-5B6767418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7BE7-49BC-5AF4-EADA-7F3C592D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7794-3985-478D-8B15-11482C41A2F3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077F0-7871-FABC-B3A8-A5C1DDDD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B3A27-F1C4-BBA9-80E9-D006F980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B356-5E0D-66B9-5504-090D9671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5D148-BAA1-7BFF-3238-68D6FEF13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86BCD-104B-85DC-1AE4-4B2C991E7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B99E9-A1F8-D0EC-50C2-27896716A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2250A-A187-35ED-C6D7-AFDE1489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6D970-8118-7F54-BA52-FE3D3C0E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7794-3985-478D-8B15-11482C41A2F3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B9F58-DD75-4B96-B924-4466016A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234B4-00E2-5029-E8DE-63501C9C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131A-5307-AC72-53BD-3C868228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20686-2D89-BFCD-AF6D-6229C33B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7794-3985-478D-8B15-11482C41A2F3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BFE46-E377-C672-7B8C-AD01E739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36A08-F874-770D-A6B2-7E980130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8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5D5B6-A10D-16E4-147E-A6330634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7794-3985-478D-8B15-11482C41A2F3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0DFFC-3CBA-69C4-745E-6F09B44C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9F61F-4673-ED79-B96C-8BBCFD4B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3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8A05-745C-42B4-8683-DBAAB136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A47A-78D2-AF76-9FFF-FBDD9D019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2A2B1-F301-6F25-C772-14B7D1CC2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6EA5C-3AA9-F6D3-E10E-7A40A52A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7794-3985-478D-8B15-11482C41A2F3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BF9F4-A863-8C33-BE25-71DAEDDC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279EE-9731-BC63-DDB9-C417B864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7DB0-A53C-6A32-8464-937CB9A3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A7437-9173-A1C5-AFF1-EF6650867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41E92-4A36-7CDB-7B28-4303E5360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540EB-A7AD-C089-4070-EF16734D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7794-3985-478D-8B15-11482C41A2F3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791F0-85CD-EB07-5917-E842804E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6AE62-9FB4-ABE6-72D2-30999EA9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1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9BD42-F0D9-964B-D8C7-2BCF6ECB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EBB8F-DD05-D5C1-1E18-FA932800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A464F-1841-A7E8-4AED-D1B198452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457794-3985-478D-8B15-11482C41A2F3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736E9-6230-CBE6-E30E-608281A3E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187B6-4C87-CDFC-7AC9-B78EDBD63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865874-C77D-40A1-BC9F-9954E2E4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4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F0D0B7-DA4C-47DF-86A2-B928D024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40632" cy="2839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3B6B6-AD11-4672-5D90-2373DABB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56" y="2986435"/>
            <a:ext cx="4152024" cy="34535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1FC74E-4A1B-9FA9-415D-3344B0BC1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639" y="2839453"/>
            <a:ext cx="6327505" cy="38563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81E187-35EB-1C92-77FA-BEC6ADF20E25}"/>
              </a:ext>
            </a:extLst>
          </p:cNvPr>
          <p:cNvSpPr txBox="1"/>
          <p:nvPr/>
        </p:nvSpPr>
        <p:spPr>
          <a:xfrm flipH="1">
            <a:off x="5853951" y="423975"/>
            <a:ext cx="199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Circadian effect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A956D-E1F4-E8DD-A287-C3B6D620F374}"/>
              </a:ext>
            </a:extLst>
          </p:cNvPr>
          <p:cNvSpPr txBox="1"/>
          <p:nvPr/>
        </p:nvSpPr>
        <p:spPr>
          <a:xfrm flipH="1">
            <a:off x="9555318" y="492629"/>
            <a:ext cx="199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 rendering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4A2B34-25C4-2C5D-98E1-7819F34C6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464" y="1290389"/>
            <a:ext cx="975007" cy="105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4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Timur Akhmetshin</dc:creator>
  <cp:lastModifiedBy>Timur Akhmetshin</cp:lastModifiedBy>
  <cp:revision>1</cp:revision>
  <dcterms:created xsi:type="dcterms:W3CDTF">2025-08-08T17:05:08Z</dcterms:created>
  <dcterms:modified xsi:type="dcterms:W3CDTF">2025-08-08T18:37:15Z</dcterms:modified>
</cp:coreProperties>
</file>