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C33"/>
    <a:srgbClr val="C470A4"/>
    <a:srgbClr val="989388"/>
    <a:srgbClr val="888682"/>
    <a:srgbClr val="7E7B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F0C4F-1B40-409A-9B15-D725FFEE52EB}" v="93" dt="2025-08-15T19:38:05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ur Akhmetshin" userId="1fc69c46315d9e5a" providerId="LiveId" clId="{A0EF0C4F-1B40-409A-9B15-D725FFEE52EB}"/>
    <pc:docChg chg="undo custSel addSld modSld">
      <pc:chgData name="Timur Akhmetshin" userId="1fc69c46315d9e5a" providerId="LiveId" clId="{A0EF0C4F-1B40-409A-9B15-D725FFEE52EB}" dt="2025-08-15T19:53:40.183" v="1175" actId="207"/>
      <pc:docMkLst>
        <pc:docMk/>
      </pc:docMkLst>
      <pc:sldChg chg="addSp delSp modSp new mod delAnim modAnim">
        <pc:chgData name="Timur Akhmetshin" userId="1fc69c46315d9e5a" providerId="LiveId" clId="{A0EF0C4F-1B40-409A-9B15-D725FFEE52EB}" dt="2025-08-08T18:37:09.304" v="109" actId="1076"/>
        <pc:sldMkLst>
          <pc:docMk/>
          <pc:sldMk cId="2700140296" sldId="256"/>
        </pc:sldMkLst>
        <pc:spChg chg="add mod">
          <ac:chgData name="Timur Akhmetshin" userId="1fc69c46315d9e5a" providerId="LiveId" clId="{A0EF0C4F-1B40-409A-9B15-D725FFEE52EB}" dt="2025-08-08T17:59:53.364" v="102" actId="1076"/>
          <ac:spMkLst>
            <pc:docMk/>
            <pc:sldMk cId="2700140296" sldId="256"/>
            <ac:spMk id="11" creationId="{C581E187-35EB-1C92-77FA-BEC6ADF20E25}"/>
          </ac:spMkLst>
        </pc:spChg>
        <pc:spChg chg="add mod">
          <ac:chgData name="Timur Akhmetshin" userId="1fc69c46315d9e5a" providerId="LiveId" clId="{A0EF0C4F-1B40-409A-9B15-D725FFEE52EB}" dt="2025-08-08T17:59:56.460" v="103" actId="1076"/>
          <ac:spMkLst>
            <pc:docMk/>
            <pc:sldMk cId="2700140296" sldId="256"/>
            <ac:spMk id="12" creationId="{925A956D-E1F4-E8DD-A287-C3B6D620F374}"/>
          </ac:spMkLst>
        </pc:spChg>
        <pc:picChg chg="add mod">
          <ac:chgData name="Timur Akhmetshin" userId="1fc69c46315d9e5a" providerId="LiveId" clId="{A0EF0C4F-1B40-409A-9B15-D725FFEE52EB}" dt="2025-08-08T17:33:26.454" v="93" actId="14100"/>
          <ac:picMkLst>
            <pc:docMk/>
            <pc:sldMk cId="2700140296" sldId="256"/>
            <ac:picMk id="5" creationId="{81F0D0B7-DA4C-47DF-86A2-B928D024979E}"/>
          </ac:picMkLst>
        </pc:picChg>
        <pc:picChg chg="add mod">
          <ac:chgData name="Timur Akhmetshin" userId="1fc69c46315d9e5a" providerId="LiveId" clId="{A0EF0C4F-1B40-409A-9B15-D725FFEE52EB}" dt="2025-08-08T17:55:16.059" v="96" actId="1076"/>
          <ac:picMkLst>
            <pc:docMk/>
            <pc:sldMk cId="2700140296" sldId="256"/>
            <ac:picMk id="7" creationId="{6EA3B6B6-AD11-4672-5D90-2373DABB4439}"/>
          </ac:picMkLst>
        </pc:picChg>
        <pc:picChg chg="add mod">
          <ac:chgData name="Timur Akhmetshin" userId="1fc69c46315d9e5a" providerId="LiveId" clId="{A0EF0C4F-1B40-409A-9B15-D725FFEE52EB}" dt="2025-08-08T18:14:43.117" v="107" actId="1076"/>
          <ac:picMkLst>
            <pc:docMk/>
            <pc:sldMk cId="2700140296" sldId="256"/>
            <ac:picMk id="10" creationId="{7B1FC74E-4A1B-9FA9-415D-3344B0BC14AA}"/>
          </ac:picMkLst>
        </pc:picChg>
        <pc:picChg chg="add mod">
          <ac:chgData name="Timur Akhmetshin" userId="1fc69c46315d9e5a" providerId="LiveId" clId="{A0EF0C4F-1B40-409A-9B15-D725FFEE52EB}" dt="2025-08-08T18:37:09.304" v="109" actId="1076"/>
          <ac:picMkLst>
            <pc:docMk/>
            <pc:sldMk cId="2700140296" sldId="256"/>
            <ac:picMk id="14" creationId="{9A4A2B34-25C4-2C5D-98E1-7819F34C6DBD}"/>
          </ac:picMkLst>
        </pc:picChg>
      </pc:sldChg>
      <pc:sldChg chg="addSp delSp modSp new mod">
        <pc:chgData name="Timur Akhmetshin" userId="1fc69c46315d9e5a" providerId="LiveId" clId="{A0EF0C4F-1B40-409A-9B15-D725FFEE52EB}" dt="2025-08-15T19:53:40.183" v="1175" actId="207"/>
        <pc:sldMkLst>
          <pc:docMk/>
          <pc:sldMk cId="1391787032" sldId="257"/>
        </pc:sldMkLst>
        <pc:spChg chg="del">
          <ac:chgData name="Timur Akhmetshin" userId="1fc69c46315d9e5a" providerId="LiveId" clId="{A0EF0C4F-1B40-409A-9B15-D725FFEE52EB}" dt="2025-08-15T17:20:07.387" v="111" actId="478"/>
          <ac:spMkLst>
            <pc:docMk/>
            <pc:sldMk cId="1391787032" sldId="257"/>
            <ac:spMk id="2" creationId="{18EBA72D-007A-D25A-2A42-54FA9BC64230}"/>
          </ac:spMkLst>
        </pc:spChg>
        <pc:spChg chg="del">
          <ac:chgData name="Timur Akhmetshin" userId="1fc69c46315d9e5a" providerId="LiveId" clId="{A0EF0C4F-1B40-409A-9B15-D725FFEE52EB}" dt="2025-08-15T17:20:08.534" v="112" actId="478"/>
          <ac:spMkLst>
            <pc:docMk/>
            <pc:sldMk cId="1391787032" sldId="257"/>
            <ac:spMk id="3" creationId="{2E06388F-0E97-6FF9-77DE-3A551E7B9CE0}"/>
          </ac:spMkLst>
        </pc:spChg>
        <pc:spChg chg="add mod ord">
          <ac:chgData name="Timur Akhmetshin" userId="1fc69c46315d9e5a" providerId="LiveId" clId="{A0EF0C4F-1B40-409A-9B15-D725FFEE52EB}" dt="2025-08-15T18:27:00.742" v="791" actId="1076"/>
          <ac:spMkLst>
            <pc:docMk/>
            <pc:sldMk cId="1391787032" sldId="257"/>
            <ac:spMk id="8" creationId="{AB4B7CDC-D3FA-DD91-9BEC-FF93ED67BBA2}"/>
          </ac:spMkLst>
        </pc:spChg>
        <pc:spChg chg="add mod">
          <ac:chgData name="Timur Akhmetshin" userId="1fc69c46315d9e5a" providerId="LiveId" clId="{A0EF0C4F-1B40-409A-9B15-D725FFEE52EB}" dt="2025-08-15T17:34:01.767" v="124" actId="207"/>
          <ac:spMkLst>
            <pc:docMk/>
            <pc:sldMk cId="1391787032" sldId="257"/>
            <ac:spMk id="9" creationId="{C9BBFA16-131D-AC11-5CAA-B9955A1D7BCA}"/>
          </ac:spMkLst>
        </pc:spChg>
        <pc:spChg chg="add mod">
          <ac:chgData name="Timur Akhmetshin" userId="1fc69c46315d9e5a" providerId="LiveId" clId="{A0EF0C4F-1B40-409A-9B15-D725FFEE52EB}" dt="2025-08-15T19:08:30.617" v="1066" actId="1076"/>
          <ac:spMkLst>
            <pc:docMk/>
            <pc:sldMk cId="1391787032" sldId="257"/>
            <ac:spMk id="14" creationId="{6FC548C3-1D22-FAD3-F4E9-ADFB034C1F6D}"/>
          </ac:spMkLst>
        </pc:spChg>
        <pc:spChg chg="add mod ord">
          <ac:chgData name="Timur Akhmetshin" userId="1fc69c46315d9e5a" providerId="LiveId" clId="{A0EF0C4F-1B40-409A-9B15-D725FFEE52EB}" dt="2025-08-15T18:59:54.492" v="991" actId="166"/>
          <ac:spMkLst>
            <pc:docMk/>
            <pc:sldMk cId="1391787032" sldId="257"/>
            <ac:spMk id="15" creationId="{C99D1B38-91FB-C4ED-B0BF-91486BA65B75}"/>
          </ac:spMkLst>
        </pc:spChg>
        <pc:spChg chg="add mod ord">
          <ac:chgData name="Timur Akhmetshin" userId="1fc69c46315d9e5a" providerId="LiveId" clId="{A0EF0C4F-1B40-409A-9B15-D725FFEE52EB}" dt="2025-08-15T18:04:00.439" v="618" actId="207"/>
          <ac:spMkLst>
            <pc:docMk/>
            <pc:sldMk cId="1391787032" sldId="257"/>
            <ac:spMk id="16" creationId="{CADF8980-D7D9-EB7E-A318-945AAE36A817}"/>
          </ac:spMkLst>
        </pc:spChg>
        <pc:spChg chg="add mod">
          <ac:chgData name="Timur Akhmetshin" userId="1fc69c46315d9e5a" providerId="LiveId" clId="{A0EF0C4F-1B40-409A-9B15-D725FFEE52EB}" dt="2025-08-15T18:12:45.070" v="700" actId="1076"/>
          <ac:spMkLst>
            <pc:docMk/>
            <pc:sldMk cId="1391787032" sldId="257"/>
            <ac:spMk id="17" creationId="{E44A701D-38B2-94B6-93F8-59125E12435F}"/>
          </ac:spMkLst>
        </pc:spChg>
        <pc:spChg chg="add mod">
          <ac:chgData name="Timur Akhmetshin" userId="1fc69c46315d9e5a" providerId="LiveId" clId="{A0EF0C4F-1B40-409A-9B15-D725FFEE52EB}" dt="2025-08-15T18:12:41.900" v="699" actId="1076"/>
          <ac:spMkLst>
            <pc:docMk/>
            <pc:sldMk cId="1391787032" sldId="257"/>
            <ac:spMk id="18" creationId="{AD982D23-1592-4197-A927-A836B4F1C2D4}"/>
          </ac:spMkLst>
        </pc:spChg>
        <pc:spChg chg="add del">
          <ac:chgData name="Timur Akhmetshin" userId="1fc69c46315d9e5a" providerId="LiveId" clId="{A0EF0C4F-1B40-409A-9B15-D725FFEE52EB}" dt="2025-08-15T18:03:41.583" v="616" actId="11529"/>
          <ac:spMkLst>
            <pc:docMk/>
            <pc:sldMk cId="1391787032" sldId="257"/>
            <ac:spMk id="21" creationId="{4DE269F1-5242-5188-A1A5-566F4E155315}"/>
          </ac:spMkLst>
        </pc:spChg>
        <pc:spChg chg="add mod">
          <ac:chgData name="Timur Akhmetshin" userId="1fc69c46315d9e5a" providerId="LiveId" clId="{A0EF0C4F-1B40-409A-9B15-D725FFEE52EB}" dt="2025-08-15T18:04:49.726" v="628" actId="1076"/>
          <ac:spMkLst>
            <pc:docMk/>
            <pc:sldMk cId="1391787032" sldId="257"/>
            <ac:spMk id="22" creationId="{2D83B774-9782-6DCB-5A8E-22F1805F4FF6}"/>
          </ac:spMkLst>
        </pc:spChg>
        <pc:spChg chg="add mod">
          <ac:chgData name="Timur Akhmetshin" userId="1fc69c46315d9e5a" providerId="LiveId" clId="{A0EF0C4F-1B40-409A-9B15-D725FFEE52EB}" dt="2025-08-15T18:09:42.714" v="662" actId="1076"/>
          <ac:spMkLst>
            <pc:docMk/>
            <pc:sldMk cId="1391787032" sldId="257"/>
            <ac:spMk id="27" creationId="{8CB083DB-EC17-EBB2-120C-21FBE6ABC65A}"/>
          </ac:spMkLst>
        </pc:spChg>
        <pc:spChg chg="add mod">
          <ac:chgData name="Timur Akhmetshin" userId="1fc69c46315d9e5a" providerId="LiveId" clId="{A0EF0C4F-1B40-409A-9B15-D725FFEE52EB}" dt="2025-08-15T18:09:52.879" v="666" actId="20577"/>
          <ac:spMkLst>
            <pc:docMk/>
            <pc:sldMk cId="1391787032" sldId="257"/>
            <ac:spMk id="45" creationId="{F49B8949-AE92-A084-F2C0-578E11D3B61D}"/>
          </ac:spMkLst>
        </pc:spChg>
        <pc:spChg chg="add mod">
          <ac:chgData name="Timur Akhmetshin" userId="1fc69c46315d9e5a" providerId="LiveId" clId="{A0EF0C4F-1B40-409A-9B15-D725FFEE52EB}" dt="2025-08-15T18:10:49.619" v="680" actId="20577"/>
          <ac:spMkLst>
            <pc:docMk/>
            <pc:sldMk cId="1391787032" sldId="257"/>
            <ac:spMk id="58" creationId="{81AE0A39-D09B-C45B-B1B8-DBC79837627E}"/>
          </ac:spMkLst>
        </pc:spChg>
        <pc:spChg chg="add mod">
          <ac:chgData name="Timur Akhmetshin" userId="1fc69c46315d9e5a" providerId="LiveId" clId="{A0EF0C4F-1B40-409A-9B15-D725FFEE52EB}" dt="2025-08-15T18:12:25.277" v="694" actId="14100"/>
          <ac:spMkLst>
            <pc:docMk/>
            <pc:sldMk cId="1391787032" sldId="257"/>
            <ac:spMk id="60" creationId="{B20B867F-2AEA-0D2E-63E2-89931F1C93E1}"/>
          </ac:spMkLst>
        </pc:spChg>
        <pc:spChg chg="add mod">
          <ac:chgData name="Timur Akhmetshin" userId="1fc69c46315d9e5a" providerId="LiveId" clId="{A0EF0C4F-1B40-409A-9B15-D725FFEE52EB}" dt="2025-08-15T18:12:36.727" v="698" actId="14100"/>
          <ac:spMkLst>
            <pc:docMk/>
            <pc:sldMk cId="1391787032" sldId="257"/>
            <ac:spMk id="61" creationId="{06C2AD44-E22E-1E02-8F75-28B0E401BD2D}"/>
          </ac:spMkLst>
        </pc:spChg>
        <pc:spChg chg="add mod">
          <ac:chgData name="Timur Akhmetshin" userId="1fc69c46315d9e5a" providerId="LiveId" clId="{A0EF0C4F-1B40-409A-9B15-D725FFEE52EB}" dt="2025-08-15T18:20:19.646" v="747" actId="1076"/>
          <ac:spMkLst>
            <pc:docMk/>
            <pc:sldMk cId="1391787032" sldId="257"/>
            <ac:spMk id="64" creationId="{DF5FD6D3-748D-816A-CA0A-BDEAE8E3DE14}"/>
          </ac:spMkLst>
        </pc:spChg>
        <pc:spChg chg="add mod">
          <ac:chgData name="Timur Akhmetshin" userId="1fc69c46315d9e5a" providerId="LiveId" clId="{A0EF0C4F-1B40-409A-9B15-D725FFEE52EB}" dt="2025-08-15T19:13:01.591" v="1122" actId="1076"/>
          <ac:spMkLst>
            <pc:docMk/>
            <pc:sldMk cId="1391787032" sldId="257"/>
            <ac:spMk id="65" creationId="{F474FFCC-DECE-C24E-7264-3C5FC8B5A468}"/>
          </ac:spMkLst>
        </pc:spChg>
        <pc:spChg chg="add del mod">
          <ac:chgData name="Timur Akhmetshin" userId="1fc69c46315d9e5a" providerId="LiveId" clId="{A0EF0C4F-1B40-409A-9B15-D725FFEE52EB}" dt="2025-08-15T18:31:11.619" v="849" actId="1076"/>
          <ac:spMkLst>
            <pc:docMk/>
            <pc:sldMk cId="1391787032" sldId="257"/>
            <ac:spMk id="73" creationId="{AACBB41F-C7C5-E8A1-9E55-3B3ECA50EA84}"/>
          </ac:spMkLst>
        </pc:spChg>
        <pc:spChg chg="add del mod">
          <ac:chgData name="Timur Akhmetshin" userId="1fc69c46315d9e5a" providerId="LiveId" clId="{A0EF0C4F-1B40-409A-9B15-D725FFEE52EB}" dt="2025-08-15T18:29:35.669" v="840" actId="478"/>
          <ac:spMkLst>
            <pc:docMk/>
            <pc:sldMk cId="1391787032" sldId="257"/>
            <ac:spMk id="74" creationId="{22508DA6-E561-846A-9FFD-C1A14304D784}"/>
          </ac:spMkLst>
        </pc:spChg>
        <pc:spChg chg="add del mod">
          <ac:chgData name="Timur Akhmetshin" userId="1fc69c46315d9e5a" providerId="LiveId" clId="{A0EF0C4F-1B40-409A-9B15-D725FFEE52EB}" dt="2025-08-15T18:29:36.532" v="841" actId="478"/>
          <ac:spMkLst>
            <pc:docMk/>
            <pc:sldMk cId="1391787032" sldId="257"/>
            <ac:spMk id="75" creationId="{0992916B-D7BA-705F-1CC9-CFDE1FBA5606}"/>
          </ac:spMkLst>
        </pc:spChg>
        <pc:spChg chg="add mod">
          <ac:chgData name="Timur Akhmetshin" userId="1fc69c46315d9e5a" providerId="LiveId" clId="{A0EF0C4F-1B40-409A-9B15-D725FFEE52EB}" dt="2025-08-15T18:28:45.397" v="817" actId="1076"/>
          <ac:spMkLst>
            <pc:docMk/>
            <pc:sldMk cId="1391787032" sldId="257"/>
            <ac:spMk id="77" creationId="{55AA3D9B-070F-E4B8-29FC-08B2A06E0BCF}"/>
          </ac:spMkLst>
        </pc:spChg>
        <pc:spChg chg="add mod">
          <ac:chgData name="Timur Akhmetshin" userId="1fc69c46315d9e5a" providerId="LiveId" clId="{A0EF0C4F-1B40-409A-9B15-D725FFEE52EB}" dt="2025-08-15T19:08:29.484" v="1064" actId="1076"/>
          <ac:spMkLst>
            <pc:docMk/>
            <pc:sldMk cId="1391787032" sldId="257"/>
            <ac:spMk id="78" creationId="{D64621BD-CC45-5F54-39B5-9138FED406B1}"/>
          </ac:spMkLst>
        </pc:spChg>
        <pc:spChg chg="add mod">
          <ac:chgData name="Timur Akhmetshin" userId="1fc69c46315d9e5a" providerId="LiveId" clId="{A0EF0C4F-1B40-409A-9B15-D725FFEE52EB}" dt="2025-08-15T18:31:29.485" v="855" actId="1076"/>
          <ac:spMkLst>
            <pc:docMk/>
            <pc:sldMk cId="1391787032" sldId="257"/>
            <ac:spMk id="81" creationId="{76433D94-3A04-F56E-149B-F0E10F5EF502}"/>
          </ac:spMkLst>
        </pc:spChg>
        <pc:spChg chg="add mod">
          <ac:chgData name="Timur Akhmetshin" userId="1fc69c46315d9e5a" providerId="LiveId" clId="{A0EF0C4F-1B40-409A-9B15-D725FFEE52EB}" dt="2025-08-15T18:32:50.541" v="865" actId="6549"/>
          <ac:spMkLst>
            <pc:docMk/>
            <pc:sldMk cId="1391787032" sldId="257"/>
            <ac:spMk id="83" creationId="{2C5CE8CA-1947-DB4A-A2F6-BE3046694DE7}"/>
          </ac:spMkLst>
        </pc:spChg>
        <pc:spChg chg="add del mod">
          <ac:chgData name="Timur Akhmetshin" userId="1fc69c46315d9e5a" providerId="LiveId" clId="{A0EF0C4F-1B40-409A-9B15-D725FFEE52EB}" dt="2025-08-15T18:34:48.325" v="872" actId="478"/>
          <ac:spMkLst>
            <pc:docMk/>
            <pc:sldMk cId="1391787032" sldId="257"/>
            <ac:spMk id="89" creationId="{10558F57-A7B1-BB30-7EC2-8E311D701E14}"/>
          </ac:spMkLst>
        </pc:spChg>
        <pc:spChg chg="add mod">
          <ac:chgData name="Timur Akhmetshin" userId="1fc69c46315d9e5a" providerId="LiveId" clId="{A0EF0C4F-1B40-409A-9B15-D725FFEE52EB}" dt="2025-08-15T18:36:18.001" v="882" actId="1076"/>
          <ac:spMkLst>
            <pc:docMk/>
            <pc:sldMk cId="1391787032" sldId="257"/>
            <ac:spMk id="90" creationId="{5D052ABF-87D7-7D66-679E-928E6AF00949}"/>
          </ac:spMkLst>
        </pc:spChg>
        <pc:spChg chg="add mod">
          <ac:chgData name="Timur Akhmetshin" userId="1fc69c46315d9e5a" providerId="LiveId" clId="{A0EF0C4F-1B40-409A-9B15-D725FFEE52EB}" dt="2025-08-15T18:36:53.252" v="891" actId="20577"/>
          <ac:spMkLst>
            <pc:docMk/>
            <pc:sldMk cId="1391787032" sldId="257"/>
            <ac:spMk id="95" creationId="{A58860A3-7A0D-C250-9940-F42CEF42FBAD}"/>
          </ac:spMkLst>
        </pc:spChg>
        <pc:spChg chg="add mod ord">
          <ac:chgData name="Timur Akhmetshin" userId="1fc69c46315d9e5a" providerId="LiveId" clId="{A0EF0C4F-1B40-409A-9B15-D725FFEE52EB}" dt="2025-08-15T19:05:32.772" v="1044" actId="166"/>
          <ac:spMkLst>
            <pc:docMk/>
            <pc:sldMk cId="1391787032" sldId="257"/>
            <ac:spMk id="99" creationId="{815B76B5-8AD1-ECBB-5CCA-91282924888D}"/>
          </ac:spMkLst>
        </pc:spChg>
        <pc:spChg chg="add mod">
          <ac:chgData name="Timur Akhmetshin" userId="1fc69c46315d9e5a" providerId="LiveId" clId="{A0EF0C4F-1B40-409A-9B15-D725FFEE52EB}" dt="2025-08-15T18:52:29.887" v="948" actId="20577"/>
          <ac:spMkLst>
            <pc:docMk/>
            <pc:sldMk cId="1391787032" sldId="257"/>
            <ac:spMk id="102" creationId="{165C409C-6378-E3D6-0402-BD42904CF9FE}"/>
          </ac:spMkLst>
        </pc:spChg>
        <pc:spChg chg="add mod">
          <ac:chgData name="Timur Akhmetshin" userId="1fc69c46315d9e5a" providerId="LiveId" clId="{A0EF0C4F-1B40-409A-9B15-D725FFEE52EB}" dt="2025-08-15T19:00:21.002" v="1002" actId="1076"/>
          <ac:spMkLst>
            <pc:docMk/>
            <pc:sldMk cId="1391787032" sldId="257"/>
            <ac:spMk id="103" creationId="{309F50C0-81A0-A54A-E693-731CA179DD30}"/>
          </ac:spMkLst>
        </pc:spChg>
        <pc:spChg chg="add mod">
          <ac:chgData name="Timur Akhmetshin" userId="1fc69c46315d9e5a" providerId="LiveId" clId="{A0EF0C4F-1B40-409A-9B15-D725FFEE52EB}" dt="2025-08-15T19:00:16.993" v="1001" actId="1076"/>
          <ac:spMkLst>
            <pc:docMk/>
            <pc:sldMk cId="1391787032" sldId="257"/>
            <ac:spMk id="104" creationId="{2E5AB67A-536F-2F96-DCB1-B0CB08DF42D9}"/>
          </ac:spMkLst>
        </pc:spChg>
        <pc:spChg chg="add mod ord">
          <ac:chgData name="Timur Akhmetshin" userId="1fc69c46315d9e5a" providerId="LiveId" clId="{A0EF0C4F-1B40-409A-9B15-D725FFEE52EB}" dt="2025-08-15T18:59:14.111" v="984" actId="1076"/>
          <ac:spMkLst>
            <pc:docMk/>
            <pc:sldMk cId="1391787032" sldId="257"/>
            <ac:spMk id="105" creationId="{632F383C-F6F2-96E8-76C1-A220E5809AF0}"/>
          </ac:spMkLst>
        </pc:spChg>
        <pc:spChg chg="add mod">
          <ac:chgData name="Timur Akhmetshin" userId="1fc69c46315d9e5a" providerId="LiveId" clId="{A0EF0C4F-1B40-409A-9B15-D725FFEE52EB}" dt="2025-08-15T19:06:13.476" v="1061" actId="207"/>
          <ac:spMkLst>
            <pc:docMk/>
            <pc:sldMk cId="1391787032" sldId="257"/>
            <ac:spMk id="112" creationId="{02A7C0FD-0916-1A40-D0CF-2A8E034B2766}"/>
          </ac:spMkLst>
        </pc:spChg>
        <pc:spChg chg="add mod">
          <ac:chgData name="Timur Akhmetshin" userId="1fc69c46315d9e5a" providerId="LiveId" clId="{A0EF0C4F-1B40-409A-9B15-D725FFEE52EB}" dt="2025-08-15T19:06:05.289" v="1060" actId="1076"/>
          <ac:spMkLst>
            <pc:docMk/>
            <pc:sldMk cId="1391787032" sldId="257"/>
            <ac:spMk id="113" creationId="{A4A63C83-93F9-346E-DEF2-2D2E65B25A3B}"/>
          </ac:spMkLst>
        </pc:spChg>
        <pc:spChg chg="add mod">
          <ac:chgData name="Timur Akhmetshin" userId="1fc69c46315d9e5a" providerId="LiveId" clId="{A0EF0C4F-1B40-409A-9B15-D725FFEE52EB}" dt="2025-08-15T19:05:52.189" v="1052" actId="14100"/>
          <ac:spMkLst>
            <pc:docMk/>
            <pc:sldMk cId="1391787032" sldId="257"/>
            <ac:spMk id="114" creationId="{FEDD3B9E-93A6-B609-C60D-C38B8DD702E2}"/>
          </ac:spMkLst>
        </pc:spChg>
        <pc:spChg chg="add mod">
          <ac:chgData name="Timur Akhmetshin" userId="1fc69c46315d9e5a" providerId="LiveId" clId="{A0EF0C4F-1B40-409A-9B15-D725FFEE52EB}" dt="2025-08-15T19:08:31.055" v="1067" actId="571"/>
          <ac:spMkLst>
            <pc:docMk/>
            <pc:sldMk cId="1391787032" sldId="257"/>
            <ac:spMk id="117" creationId="{6FC5E3E6-77E5-8446-E2EB-165FE344B383}"/>
          </ac:spMkLst>
        </pc:spChg>
        <pc:spChg chg="add mod">
          <ac:chgData name="Timur Akhmetshin" userId="1fc69c46315d9e5a" providerId="LiveId" clId="{A0EF0C4F-1B40-409A-9B15-D725FFEE52EB}" dt="2025-08-15T19:38:38.413" v="1170" actId="14100"/>
          <ac:spMkLst>
            <pc:docMk/>
            <pc:sldMk cId="1391787032" sldId="257"/>
            <ac:spMk id="118" creationId="{C763814D-D4CE-4C6B-C882-150019DDFCA3}"/>
          </ac:spMkLst>
        </pc:spChg>
        <pc:spChg chg="add del mod">
          <ac:chgData name="Timur Akhmetshin" userId="1fc69c46315d9e5a" providerId="LiveId" clId="{A0EF0C4F-1B40-409A-9B15-D725FFEE52EB}" dt="2025-08-15T19:12:44.642" v="1113" actId="478"/>
          <ac:spMkLst>
            <pc:docMk/>
            <pc:sldMk cId="1391787032" sldId="257"/>
            <ac:spMk id="119" creationId="{9E10ECB0-0262-BBBD-23B0-AAA3072CB788}"/>
          </ac:spMkLst>
        </pc:spChg>
        <pc:spChg chg="add mod">
          <ac:chgData name="Timur Akhmetshin" userId="1fc69c46315d9e5a" providerId="LiveId" clId="{A0EF0C4F-1B40-409A-9B15-D725FFEE52EB}" dt="2025-08-15T19:53:40.183" v="1175" actId="207"/>
          <ac:spMkLst>
            <pc:docMk/>
            <pc:sldMk cId="1391787032" sldId="257"/>
            <ac:spMk id="120" creationId="{4179EBBB-C2F7-BF5F-719E-3AE15CE7F77D}"/>
          </ac:spMkLst>
        </pc:spChg>
        <pc:picChg chg="add mod ord">
          <ac:chgData name="Timur Akhmetshin" userId="1fc69c46315d9e5a" providerId="LiveId" clId="{A0EF0C4F-1B40-409A-9B15-D725FFEE52EB}" dt="2025-08-15T18:03:24.994" v="614" actId="1076"/>
          <ac:picMkLst>
            <pc:docMk/>
            <pc:sldMk cId="1391787032" sldId="257"/>
            <ac:picMk id="4" creationId="{996CA699-F745-4ECA-85B9-DF657F4E3DFD}"/>
          </ac:picMkLst>
        </pc:picChg>
        <pc:picChg chg="add mod ord">
          <ac:chgData name="Timur Akhmetshin" userId="1fc69c46315d9e5a" providerId="LiveId" clId="{A0EF0C4F-1B40-409A-9B15-D725FFEE52EB}" dt="2025-08-15T17:43:43.233" v="485" actId="1076"/>
          <ac:picMkLst>
            <pc:docMk/>
            <pc:sldMk cId="1391787032" sldId="257"/>
            <ac:picMk id="6" creationId="{E63203B9-F32D-40C4-F86E-E6E0E64F8C93}"/>
          </ac:picMkLst>
        </pc:picChg>
        <pc:picChg chg="add mod ord modCrop">
          <ac:chgData name="Timur Akhmetshin" userId="1fc69c46315d9e5a" providerId="LiveId" clId="{A0EF0C4F-1B40-409A-9B15-D725FFEE52EB}" dt="2025-08-15T18:48:30.846" v="916" actId="1076"/>
          <ac:picMkLst>
            <pc:docMk/>
            <pc:sldMk cId="1391787032" sldId="257"/>
            <ac:picMk id="10" creationId="{7C5C607E-572F-EBB8-5E54-49BB5F158C39}"/>
          </ac:picMkLst>
        </pc:picChg>
        <pc:picChg chg="add del mod ord modCrop">
          <ac:chgData name="Timur Akhmetshin" userId="1fc69c46315d9e5a" providerId="LiveId" clId="{A0EF0C4F-1B40-409A-9B15-D725FFEE52EB}" dt="2025-08-15T17:59:26.166" v="581" actId="478"/>
          <ac:picMkLst>
            <pc:docMk/>
            <pc:sldMk cId="1391787032" sldId="257"/>
            <ac:picMk id="11" creationId="{DA225896-FBA9-9A4D-1A85-B8E83FE47333}"/>
          </ac:picMkLst>
        </pc:picChg>
        <pc:picChg chg="add del mod modCrop">
          <ac:chgData name="Timur Akhmetshin" userId="1fc69c46315d9e5a" providerId="LiveId" clId="{A0EF0C4F-1B40-409A-9B15-D725FFEE52EB}" dt="2025-08-15T17:44:22.407" v="489" actId="478"/>
          <ac:picMkLst>
            <pc:docMk/>
            <pc:sldMk cId="1391787032" sldId="257"/>
            <ac:picMk id="12" creationId="{FB8BA6EA-4F03-FAED-8C60-202ACA2314DC}"/>
          </ac:picMkLst>
        </pc:picChg>
        <pc:picChg chg="add mod ord">
          <ac:chgData name="Timur Akhmetshin" userId="1fc69c46315d9e5a" providerId="LiveId" clId="{A0EF0C4F-1B40-409A-9B15-D725FFEE52EB}" dt="2025-08-15T17:59:55.954" v="591" actId="1076"/>
          <ac:picMkLst>
            <pc:docMk/>
            <pc:sldMk cId="1391787032" sldId="257"/>
            <ac:picMk id="13" creationId="{78A460F3-064F-4D57-17C8-FDAE47C9FC47}"/>
          </ac:picMkLst>
        </pc:picChg>
        <pc:picChg chg="add mod modCrop">
          <ac:chgData name="Timur Akhmetshin" userId="1fc69c46315d9e5a" providerId="LiveId" clId="{A0EF0C4F-1B40-409A-9B15-D725FFEE52EB}" dt="2025-08-15T18:17:14.928" v="724" actId="1076"/>
          <ac:picMkLst>
            <pc:docMk/>
            <pc:sldMk cId="1391787032" sldId="257"/>
            <ac:picMk id="24" creationId="{39D03A47-EA5A-AA80-C753-CF6FF582BCCE}"/>
          </ac:picMkLst>
        </pc:picChg>
        <pc:picChg chg="add del mod modCrop">
          <ac:chgData name="Timur Akhmetshin" userId="1fc69c46315d9e5a" providerId="LiveId" clId="{A0EF0C4F-1B40-409A-9B15-D725FFEE52EB}" dt="2025-08-15T18:27:49.654" v="799" actId="732"/>
          <ac:picMkLst>
            <pc:docMk/>
            <pc:sldMk cId="1391787032" sldId="257"/>
            <ac:picMk id="59" creationId="{1825DF20-4BDD-8EDC-6A94-456BD90A7FC1}"/>
          </ac:picMkLst>
        </pc:picChg>
        <pc:picChg chg="add mod modCrop">
          <ac:chgData name="Timur Akhmetshin" userId="1fc69c46315d9e5a" providerId="LiveId" clId="{A0EF0C4F-1B40-409A-9B15-D725FFEE52EB}" dt="2025-08-15T18:29:32.228" v="839" actId="1076"/>
          <ac:picMkLst>
            <pc:docMk/>
            <pc:sldMk cId="1391787032" sldId="257"/>
            <ac:picMk id="62" creationId="{7DCF1C18-BF5E-A4B1-953E-6BFE9381ED47}"/>
          </ac:picMkLst>
        </pc:picChg>
        <pc:picChg chg="add mod">
          <ac:chgData name="Timur Akhmetshin" userId="1fc69c46315d9e5a" providerId="LiveId" clId="{A0EF0C4F-1B40-409A-9B15-D725FFEE52EB}" dt="2025-08-15T18:29:30.179" v="838" actId="1076"/>
          <ac:picMkLst>
            <pc:docMk/>
            <pc:sldMk cId="1391787032" sldId="257"/>
            <ac:picMk id="63" creationId="{3AD75AAF-F6AF-86A5-EA30-3C1796F89543}"/>
          </ac:picMkLst>
        </pc:picChg>
        <pc:picChg chg="add del mod">
          <ac:chgData name="Timur Akhmetshin" userId="1fc69c46315d9e5a" providerId="LiveId" clId="{A0EF0C4F-1B40-409A-9B15-D725FFEE52EB}" dt="2025-08-15T18:21:14.137" v="751" actId="478"/>
          <ac:picMkLst>
            <pc:docMk/>
            <pc:sldMk cId="1391787032" sldId="257"/>
            <ac:picMk id="67" creationId="{23AF9A83-5DBE-23E4-9505-44CDE863226B}"/>
          </ac:picMkLst>
        </pc:picChg>
        <pc:picChg chg="add mod">
          <ac:chgData name="Timur Akhmetshin" userId="1fc69c46315d9e5a" providerId="LiveId" clId="{A0EF0C4F-1B40-409A-9B15-D725FFEE52EB}" dt="2025-08-15T18:50:43.571" v="940" actId="1076"/>
          <ac:picMkLst>
            <pc:docMk/>
            <pc:sldMk cId="1391787032" sldId="257"/>
            <ac:picMk id="69" creationId="{6F3EAF5C-77A5-6525-4CAC-FBD8DD079F5E}"/>
          </ac:picMkLst>
        </pc:picChg>
        <pc:picChg chg="add mod">
          <ac:chgData name="Timur Akhmetshin" userId="1fc69c46315d9e5a" providerId="LiveId" clId="{A0EF0C4F-1B40-409A-9B15-D725FFEE52EB}" dt="2025-08-15T18:50:47.017" v="941" actId="1076"/>
          <ac:picMkLst>
            <pc:docMk/>
            <pc:sldMk cId="1391787032" sldId="257"/>
            <ac:picMk id="70" creationId="{666644E1-89DC-1741-B7BB-4356C05DD00C}"/>
          </ac:picMkLst>
        </pc:picChg>
        <pc:picChg chg="add mod">
          <ac:chgData name="Timur Akhmetshin" userId="1fc69c46315d9e5a" providerId="LiveId" clId="{A0EF0C4F-1B40-409A-9B15-D725FFEE52EB}" dt="2025-08-15T18:22:01.019" v="762" actId="1076"/>
          <ac:picMkLst>
            <pc:docMk/>
            <pc:sldMk cId="1391787032" sldId="257"/>
            <ac:picMk id="71" creationId="{F3BB692E-90BF-C655-3FF0-0CBAAB625AE1}"/>
          </ac:picMkLst>
        </pc:picChg>
        <pc:picChg chg="add mod">
          <ac:chgData name="Timur Akhmetshin" userId="1fc69c46315d9e5a" providerId="LiveId" clId="{A0EF0C4F-1B40-409A-9B15-D725FFEE52EB}" dt="2025-08-15T18:22:05.670" v="764" actId="1076"/>
          <ac:picMkLst>
            <pc:docMk/>
            <pc:sldMk cId="1391787032" sldId="257"/>
            <ac:picMk id="72" creationId="{89F0AAF3-3225-EA2A-B4A9-863256D04A1E}"/>
          </ac:picMkLst>
        </pc:picChg>
        <pc:picChg chg="add mod modCrop">
          <ac:chgData name="Timur Akhmetshin" userId="1fc69c46315d9e5a" providerId="LiveId" clId="{A0EF0C4F-1B40-409A-9B15-D725FFEE52EB}" dt="2025-08-15T18:27:59.419" v="800" actId="732"/>
          <ac:picMkLst>
            <pc:docMk/>
            <pc:sldMk cId="1391787032" sldId="257"/>
            <ac:picMk id="76" creationId="{27D88300-FA06-3C03-4CF4-F2E986AD3B42}"/>
          </ac:picMkLst>
        </pc:picChg>
        <pc:picChg chg="add mod">
          <ac:chgData name="Timur Akhmetshin" userId="1fc69c46315d9e5a" providerId="LiveId" clId="{A0EF0C4F-1B40-409A-9B15-D725FFEE52EB}" dt="2025-08-15T18:52:13.865" v="944" actId="1076"/>
          <ac:picMkLst>
            <pc:docMk/>
            <pc:sldMk cId="1391787032" sldId="257"/>
            <ac:picMk id="101" creationId="{980621E9-D957-D3D1-F275-5AA7B4EBA3EE}"/>
          </ac:picMkLst>
        </pc:picChg>
        <pc:picChg chg="add mod">
          <ac:chgData name="Timur Akhmetshin" userId="1fc69c46315d9e5a" providerId="LiveId" clId="{A0EF0C4F-1B40-409A-9B15-D725FFEE52EB}" dt="2025-08-15T19:08:31.055" v="1067" actId="571"/>
          <ac:picMkLst>
            <pc:docMk/>
            <pc:sldMk cId="1391787032" sldId="257"/>
            <ac:picMk id="115" creationId="{67577B92-83E4-1065-A63F-B240E4F1264C}"/>
          </ac:picMkLst>
        </pc:picChg>
        <pc:picChg chg="add mod">
          <ac:chgData name="Timur Akhmetshin" userId="1fc69c46315d9e5a" providerId="LiveId" clId="{A0EF0C4F-1B40-409A-9B15-D725FFEE52EB}" dt="2025-08-15T19:08:31.055" v="1067" actId="571"/>
          <ac:picMkLst>
            <pc:docMk/>
            <pc:sldMk cId="1391787032" sldId="257"/>
            <ac:picMk id="116" creationId="{A00F36E9-E5AE-6B28-010F-C3BF7E469BE2}"/>
          </ac:picMkLst>
        </pc:picChg>
        <pc:cxnChg chg="add del">
          <ac:chgData name="Timur Akhmetshin" userId="1fc69c46315d9e5a" providerId="LiveId" clId="{A0EF0C4F-1B40-409A-9B15-D725FFEE52EB}" dt="2025-08-15T17:58:52.081" v="578" actId="478"/>
          <ac:cxnSpMkLst>
            <pc:docMk/>
            <pc:sldMk cId="1391787032" sldId="257"/>
            <ac:cxnSpMk id="20" creationId="{BB3C0B41-93C0-7B9C-FB1A-230A2F8F2123}"/>
          </ac:cxnSpMkLst>
        </pc:cxnChg>
        <pc:cxnChg chg="add">
          <ac:chgData name="Timur Akhmetshin" userId="1fc69c46315d9e5a" providerId="LiveId" clId="{A0EF0C4F-1B40-409A-9B15-D725FFEE52EB}" dt="2025-08-15T18:06:36.086" v="633" actId="11529"/>
          <ac:cxnSpMkLst>
            <pc:docMk/>
            <pc:sldMk cId="1391787032" sldId="257"/>
            <ac:cxnSpMk id="26" creationId="{3C3F6246-416C-B480-4621-9AF64F51F40E}"/>
          </ac:cxnSpMkLst>
        </pc:cxnChg>
        <pc:cxnChg chg="add mod">
          <ac:chgData name="Timur Akhmetshin" userId="1fc69c46315d9e5a" providerId="LiveId" clId="{A0EF0C4F-1B40-409A-9B15-D725FFEE52EB}" dt="2025-08-15T18:07:52.776" v="652" actId="14100"/>
          <ac:cxnSpMkLst>
            <pc:docMk/>
            <pc:sldMk cId="1391787032" sldId="257"/>
            <ac:cxnSpMk id="29" creationId="{871B0640-E26D-0FDC-9FE0-7614D5110266}"/>
          </ac:cxnSpMkLst>
        </pc:cxnChg>
        <pc:cxnChg chg="add del mod">
          <ac:chgData name="Timur Akhmetshin" userId="1fc69c46315d9e5a" providerId="LiveId" clId="{A0EF0C4F-1B40-409A-9B15-D725FFEE52EB}" dt="2025-08-15T18:07:47.228" v="650" actId="478"/>
          <ac:cxnSpMkLst>
            <pc:docMk/>
            <pc:sldMk cId="1391787032" sldId="257"/>
            <ac:cxnSpMk id="30" creationId="{5F3C301B-F305-B51C-DC5F-C74046A76E93}"/>
          </ac:cxnSpMkLst>
        </pc:cxnChg>
        <pc:cxnChg chg="add mod">
          <ac:chgData name="Timur Akhmetshin" userId="1fc69c46315d9e5a" providerId="LiveId" clId="{A0EF0C4F-1B40-409A-9B15-D725FFEE52EB}" dt="2025-08-15T18:07:44.683" v="649" actId="1076"/>
          <ac:cxnSpMkLst>
            <pc:docMk/>
            <pc:sldMk cId="1391787032" sldId="257"/>
            <ac:cxnSpMk id="33" creationId="{9591D01D-6CE0-D042-6E30-C606B3F1C96B}"/>
          </ac:cxnSpMkLst>
        </pc:cxnChg>
        <pc:cxnChg chg="add mod">
          <ac:chgData name="Timur Akhmetshin" userId="1fc69c46315d9e5a" providerId="LiveId" clId="{A0EF0C4F-1B40-409A-9B15-D725FFEE52EB}" dt="2025-08-15T18:07:56.318" v="654" actId="1076"/>
          <ac:cxnSpMkLst>
            <pc:docMk/>
            <pc:sldMk cId="1391787032" sldId="257"/>
            <ac:cxnSpMk id="36" creationId="{59DEAF20-92E5-F26B-E986-63EBDB709FA9}"/>
          </ac:cxnSpMkLst>
        </pc:cxnChg>
        <pc:cxnChg chg="add mod">
          <ac:chgData name="Timur Akhmetshin" userId="1fc69c46315d9e5a" providerId="LiveId" clId="{A0EF0C4F-1B40-409A-9B15-D725FFEE52EB}" dt="2025-08-15T18:09:14.183" v="655"/>
          <ac:cxnSpMkLst>
            <pc:docMk/>
            <pc:sldMk cId="1391787032" sldId="257"/>
            <ac:cxnSpMk id="37" creationId="{F54071A9-18CE-02F9-8BC6-3D7A99BF917C}"/>
          </ac:cxnSpMkLst>
        </pc:cxnChg>
        <pc:cxnChg chg="add mod">
          <ac:chgData name="Timur Akhmetshin" userId="1fc69c46315d9e5a" providerId="LiveId" clId="{A0EF0C4F-1B40-409A-9B15-D725FFEE52EB}" dt="2025-08-15T18:09:14.183" v="655"/>
          <ac:cxnSpMkLst>
            <pc:docMk/>
            <pc:sldMk cId="1391787032" sldId="257"/>
            <ac:cxnSpMk id="38" creationId="{A4E1CE33-FF30-5AA5-E6E5-CB029D406B6F}"/>
          </ac:cxnSpMkLst>
        </pc:cxnChg>
        <pc:cxnChg chg="add mod">
          <ac:chgData name="Timur Akhmetshin" userId="1fc69c46315d9e5a" providerId="LiveId" clId="{A0EF0C4F-1B40-409A-9B15-D725FFEE52EB}" dt="2025-08-15T18:09:14.183" v="655"/>
          <ac:cxnSpMkLst>
            <pc:docMk/>
            <pc:sldMk cId="1391787032" sldId="257"/>
            <ac:cxnSpMk id="39" creationId="{4B1C36C2-EE20-D66A-2525-BCE0D4FA0240}"/>
          </ac:cxnSpMkLst>
        </pc:cxnChg>
        <pc:cxnChg chg="add mod">
          <ac:chgData name="Timur Akhmetshin" userId="1fc69c46315d9e5a" providerId="LiveId" clId="{A0EF0C4F-1B40-409A-9B15-D725FFEE52EB}" dt="2025-08-15T18:09:14.183" v="655"/>
          <ac:cxnSpMkLst>
            <pc:docMk/>
            <pc:sldMk cId="1391787032" sldId="257"/>
            <ac:cxnSpMk id="40" creationId="{67AB6377-0ED7-BC5D-48CC-8579DFD86BCD}"/>
          </ac:cxnSpMkLst>
        </pc:cxnChg>
        <pc:cxnChg chg="add mod">
          <ac:chgData name="Timur Akhmetshin" userId="1fc69c46315d9e5a" providerId="LiveId" clId="{A0EF0C4F-1B40-409A-9B15-D725FFEE52EB}" dt="2025-08-15T18:09:21.780" v="657" actId="1076"/>
          <ac:cxnSpMkLst>
            <pc:docMk/>
            <pc:sldMk cId="1391787032" sldId="257"/>
            <ac:cxnSpMk id="41" creationId="{E5DF2908-1F4E-9EA1-F613-FA879641AFB0}"/>
          </ac:cxnSpMkLst>
        </pc:cxnChg>
        <pc:cxnChg chg="add mod">
          <ac:chgData name="Timur Akhmetshin" userId="1fc69c46315d9e5a" providerId="LiveId" clId="{A0EF0C4F-1B40-409A-9B15-D725FFEE52EB}" dt="2025-08-15T18:09:21.780" v="657" actId="1076"/>
          <ac:cxnSpMkLst>
            <pc:docMk/>
            <pc:sldMk cId="1391787032" sldId="257"/>
            <ac:cxnSpMk id="42" creationId="{296F6CCA-D013-1095-537D-E44A62C95F1A}"/>
          </ac:cxnSpMkLst>
        </pc:cxnChg>
        <pc:cxnChg chg="add mod">
          <ac:chgData name="Timur Akhmetshin" userId="1fc69c46315d9e5a" providerId="LiveId" clId="{A0EF0C4F-1B40-409A-9B15-D725FFEE52EB}" dt="2025-08-15T18:09:21.780" v="657" actId="1076"/>
          <ac:cxnSpMkLst>
            <pc:docMk/>
            <pc:sldMk cId="1391787032" sldId="257"/>
            <ac:cxnSpMk id="43" creationId="{B040D4E6-B03A-2369-5F24-72B60175E0CC}"/>
          </ac:cxnSpMkLst>
        </pc:cxnChg>
        <pc:cxnChg chg="add mod">
          <ac:chgData name="Timur Akhmetshin" userId="1fc69c46315d9e5a" providerId="LiveId" clId="{A0EF0C4F-1B40-409A-9B15-D725FFEE52EB}" dt="2025-08-15T18:09:21.780" v="657" actId="1076"/>
          <ac:cxnSpMkLst>
            <pc:docMk/>
            <pc:sldMk cId="1391787032" sldId="257"/>
            <ac:cxnSpMk id="44" creationId="{7D6E6FE4-2143-BED8-8C9A-5C1FC2DBAE9B}"/>
          </ac:cxnSpMkLst>
        </pc:cxnChg>
        <pc:cxnChg chg="add mod">
          <ac:chgData name="Timur Akhmetshin" userId="1fc69c46315d9e5a" providerId="LiveId" clId="{A0EF0C4F-1B40-409A-9B15-D725FFEE52EB}" dt="2025-08-15T18:10:11.663" v="668" actId="1076"/>
          <ac:cxnSpMkLst>
            <pc:docMk/>
            <pc:sldMk cId="1391787032" sldId="257"/>
            <ac:cxnSpMk id="46" creationId="{8C15BD69-5E89-BA23-1B55-EB20B89E55E5}"/>
          </ac:cxnSpMkLst>
        </pc:cxnChg>
        <pc:cxnChg chg="add mod">
          <ac:chgData name="Timur Akhmetshin" userId="1fc69c46315d9e5a" providerId="LiveId" clId="{A0EF0C4F-1B40-409A-9B15-D725FFEE52EB}" dt="2025-08-15T18:10:11.663" v="668" actId="1076"/>
          <ac:cxnSpMkLst>
            <pc:docMk/>
            <pc:sldMk cId="1391787032" sldId="257"/>
            <ac:cxnSpMk id="47" creationId="{75E38C0F-550C-21B8-F164-C15694667572}"/>
          </ac:cxnSpMkLst>
        </pc:cxnChg>
        <pc:cxnChg chg="add mod">
          <ac:chgData name="Timur Akhmetshin" userId="1fc69c46315d9e5a" providerId="LiveId" clId="{A0EF0C4F-1B40-409A-9B15-D725FFEE52EB}" dt="2025-08-15T18:10:11.663" v="668" actId="1076"/>
          <ac:cxnSpMkLst>
            <pc:docMk/>
            <pc:sldMk cId="1391787032" sldId="257"/>
            <ac:cxnSpMk id="48" creationId="{2BDA963F-3968-DAC1-DB50-62617B07A53B}"/>
          </ac:cxnSpMkLst>
        </pc:cxnChg>
        <pc:cxnChg chg="add mod">
          <ac:chgData name="Timur Akhmetshin" userId="1fc69c46315d9e5a" providerId="LiveId" clId="{A0EF0C4F-1B40-409A-9B15-D725FFEE52EB}" dt="2025-08-15T18:10:11.663" v="668" actId="1076"/>
          <ac:cxnSpMkLst>
            <pc:docMk/>
            <pc:sldMk cId="1391787032" sldId="257"/>
            <ac:cxnSpMk id="49" creationId="{7F2E5326-755B-A3A8-23A0-163E91C2E2DF}"/>
          </ac:cxnSpMkLst>
        </pc:cxnChg>
        <pc:cxnChg chg="add del mod">
          <ac:chgData name="Timur Akhmetshin" userId="1fc69c46315d9e5a" providerId="LiveId" clId="{A0EF0C4F-1B40-409A-9B15-D725FFEE52EB}" dt="2025-08-15T18:10:20.705" v="671" actId="478"/>
          <ac:cxnSpMkLst>
            <pc:docMk/>
            <pc:sldMk cId="1391787032" sldId="257"/>
            <ac:cxnSpMk id="50" creationId="{3FD8FCE5-CFFF-6FAE-CE4C-2D5E542EC635}"/>
          </ac:cxnSpMkLst>
        </pc:cxnChg>
        <pc:cxnChg chg="add del mod">
          <ac:chgData name="Timur Akhmetshin" userId="1fc69c46315d9e5a" providerId="LiveId" clId="{A0EF0C4F-1B40-409A-9B15-D725FFEE52EB}" dt="2025-08-15T18:10:20.705" v="671" actId="478"/>
          <ac:cxnSpMkLst>
            <pc:docMk/>
            <pc:sldMk cId="1391787032" sldId="257"/>
            <ac:cxnSpMk id="51" creationId="{1540C3F1-A8BB-ACED-448C-A8BDAE979DC2}"/>
          </ac:cxnSpMkLst>
        </pc:cxnChg>
        <pc:cxnChg chg="add del mod">
          <ac:chgData name="Timur Akhmetshin" userId="1fc69c46315d9e5a" providerId="LiveId" clId="{A0EF0C4F-1B40-409A-9B15-D725FFEE52EB}" dt="2025-08-15T18:10:20.705" v="671" actId="478"/>
          <ac:cxnSpMkLst>
            <pc:docMk/>
            <pc:sldMk cId="1391787032" sldId="257"/>
            <ac:cxnSpMk id="52" creationId="{F092C237-6830-1F1F-499A-9A5D2A34F0BE}"/>
          </ac:cxnSpMkLst>
        </pc:cxnChg>
        <pc:cxnChg chg="add del mod">
          <ac:chgData name="Timur Akhmetshin" userId="1fc69c46315d9e5a" providerId="LiveId" clId="{A0EF0C4F-1B40-409A-9B15-D725FFEE52EB}" dt="2025-08-15T18:10:20.705" v="671" actId="478"/>
          <ac:cxnSpMkLst>
            <pc:docMk/>
            <pc:sldMk cId="1391787032" sldId="257"/>
            <ac:cxnSpMk id="53" creationId="{E38255B1-EABE-3DD3-8B4B-6993D45AB89F}"/>
          </ac:cxnSpMkLst>
        </pc:cxnChg>
        <pc:cxnChg chg="add mod">
          <ac:chgData name="Timur Akhmetshin" userId="1fc69c46315d9e5a" providerId="LiveId" clId="{A0EF0C4F-1B40-409A-9B15-D725FFEE52EB}" dt="2025-08-15T18:10:34.271" v="672"/>
          <ac:cxnSpMkLst>
            <pc:docMk/>
            <pc:sldMk cId="1391787032" sldId="257"/>
            <ac:cxnSpMk id="54" creationId="{FD54BED7-E0D0-8EA9-BDE4-0F066F69EF52}"/>
          </ac:cxnSpMkLst>
        </pc:cxnChg>
        <pc:cxnChg chg="add mod">
          <ac:chgData name="Timur Akhmetshin" userId="1fc69c46315d9e5a" providerId="LiveId" clId="{A0EF0C4F-1B40-409A-9B15-D725FFEE52EB}" dt="2025-08-15T18:10:34.271" v="672"/>
          <ac:cxnSpMkLst>
            <pc:docMk/>
            <pc:sldMk cId="1391787032" sldId="257"/>
            <ac:cxnSpMk id="55" creationId="{7C12EC5F-9ADA-5962-131F-CBF0A5E7EFD6}"/>
          </ac:cxnSpMkLst>
        </pc:cxnChg>
        <pc:cxnChg chg="add mod">
          <ac:chgData name="Timur Akhmetshin" userId="1fc69c46315d9e5a" providerId="LiveId" clId="{A0EF0C4F-1B40-409A-9B15-D725FFEE52EB}" dt="2025-08-15T18:10:34.271" v="672"/>
          <ac:cxnSpMkLst>
            <pc:docMk/>
            <pc:sldMk cId="1391787032" sldId="257"/>
            <ac:cxnSpMk id="56" creationId="{F570A22E-0E50-4FE5-C5BA-2E7483DEA0BE}"/>
          </ac:cxnSpMkLst>
        </pc:cxnChg>
        <pc:cxnChg chg="add mod">
          <ac:chgData name="Timur Akhmetshin" userId="1fc69c46315d9e5a" providerId="LiveId" clId="{A0EF0C4F-1B40-409A-9B15-D725FFEE52EB}" dt="2025-08-15T18:10:34.271" v="672"/>
          <ac:cxnSpMkLst>
            <pc:docMk/>
            <pc:sldMk cId="1391787032" sldId="257"/>
            <ac:cxnSpMk id="57" creationId="{780A54DB-7B53-2504-5BD7-5765452FA8CB}"/>
          </ac:cxnSpMkLst>
        </pc:cxnChg>
        <pc:cxnChg chg="add mod">
          <ac:chgData name="Timur Akhmetshin" userId="1fc69c46315d9e5a" providerId="LiveId" clId="{A0EF0C4F-1B40-409A-9B15-D725FFEE52EB}" dt="2025-08-15T18:37:26.024" v="895" actId="692"/>
          <ac:cxnSpMkLst>
            <pc:docMk/>
            <pc:sldMk cId="1391787032" sldId="257"/>
            <ac:cxnSpMk id="80" creationId="{1E9FCCCC-2598-8443-AD2B-77E382835870}"/>
          </ac:cxnSpMkLst>
        </pc:cxnChg>
        <pc:cxnChg chg="add mod">
          <ac:chgData name="Timur Akhmetshin" userId="1fc69c46315d9e5a" providerId="LiveId" clId="{A0EF0C4F-1B40-409A-9B15-D725FFEE52EB}" dt="2025-08-15T18:37:26.024" v="895" actId="692"/>
          <ac:cxnSpMkLst>
            <pc:docMk/>
            <pc:sldMk cId="1391787032" sldId="257"/>
            <ac:cxnSpMk id="82" creationId="{18875D69-F17E-C9E3-BFC8-1AACB10C71A9}"/>
          </ac:cxnSpMkLst>
        </pc:cxnChg>
        <pc:cxnChg chg="add mod">
          <ac:chgData name="Timur Akhmetshin" userId="1fc69c46315d9e5a" providerId="LiveId" clId="{A0EF0C4F-1B40-409A-9B15-D725FFEE52EB}" dt="2025-08-15T18:37:26.024" v="895" actId="692"/>
          <ac:cxnSpMkLst>
            <pc:docMk/>
            <pc:sldMk cId="1391787032" sldId="257"/>
            <ac:cxnSpMk id="84" creationId="{8977CA83-6058-D0C6-E936-E18638AFC4A4}"/>
          </ac:cxnSpMkLst>
        </pc:cxnChg>
        <pc:cxnChg chg="add mod">
          <ac:chgData name="Timur Akhmetshin" userId="1fc69c46315d9e5a" providerId="LiveId" clId="{A0EF0C4F-1B40-409A-9B15-D725FFEE52EB}" dt="2025-08-15T18:37:26.024" v="895" actId="692"/>
          <ac:cxnSpMkLst>
            <pc:docMk/>
            <pc:sldMk cId="1391787032" sldId="257"/>
            <ac:cxnSpMk id="86" creationId="{6FE081DB-42E9-9789-573D-47FFAEA2D3A9}"/>
          </ac:cxnSpMkLst>
        </pc:cxnChg>
        <pc:cxnChg chg="add mod">
          <ac:chgData name="Timur Akhmetshin" userId="1fc69c46315d9e5a" providerId="LiveId" clId="{A0EF0C4F-1B40-409A-9B15-D725FFEE52EB}" dt="2025-08-15T18:37:29.626" v="896" actId="692"/>
          <ac:cxnSpMkLst>
            <pc:docMk/>
            <pc:sldMk cId="1391787032" sldId="257"/>
            <ac:cxnSpMk id="88" creationId="{EB7ED697-8635-8211-8854-126022C01E4D}"/>
          </ac:cxnSpMkLst>
        </pc:cxnChg>
        <pc:cxnChg chg="add mod">
          <ac:chgData name="Timur Akhmetshin" userId="1fc69c46315d9e5a" providerId="LiveId" clId="{A0EF0C4F-1B40-409A-9B15-D725FFEE52EB}" dt="2025-08-15T18:37:26.024" v="895" actId="692"/>
          <ac:cxnSpMkLst>
            <pc:docMk/>
            <pc:sldMk cId="1391787032" sldId="257"/>
            <ac:cxnSpMk id="91" creationId="{3BB0FCF0-A1F1-84A9-21D5-D3500F598E12}"/>
          </ac:cxnSpMkLst>
        </pc:cxnChg>
        <pc:cxnChg chg="add mod">
          <ac:chgData name="Timur Akhmetshin" userId="1fc69c46315d9e5a" providerId="LiveId" clId="{A0EF0C4F-1B40-409A-9B15-D725FFEE52EB}" dt="2025-08-15T18:37:26.024" v="895" actId="692"/>
          <ac:cxnSpMkLst>
            <pc:docMk/>
            <pc:sldMk cId="1391787032" sldId="257"/>
            <ac:cxnSpMk id="92" creationId="{1E661002-56DF-B9D2-4054-06C9D074E17F}"/>
          </ac:cxnSpMkLst>
        </pc:cxnChg>
        <pc:cxnChg chg="add mod">
          <ac:chgData name="Timur Akhmetshin" userId="1fc69c46315d9e5a" providerId="LiveId" clId="{A0EF0C4F-1B40-409A-9B15-D725FFEE52EB}" dt="2025-08-15T18:37:26.024" v="895" actId="692"/>
          <ac:cxnSpMkLst>
            <pc:docMk/>
            <pc:sldMk cId="1391787032" sldId="257"/>
            <ac:cxnSpMk id="96" creationId="{3AE7AAC1-2F9B-8577-1B1C-00DCB106F8B2}"/>
          </ac:cxnSpMkLst>
        </pc:cxnChg>
        <pc:cxnChg chg="add mod">
          <ac:chgData name="Timur Akhmetshin" userId="1fc69c46315d9e5a" providerId="LiveId" clId="{A0EF0C4F-1B40-409A-9B15-D725FFEE52EB}" dt="2025-08-15T18:37:26.024" v="895" actId="692"/>
          <ac:cxnSpMkLst>
            <pc:docMk/>
            <pc:sldMk cId="1391787032" sldId="257"/>
            <ac:cxnSpMk id="97" creationId="{42D4C389-43C6-1D5B-FCF8-A71C3B92AB38}"/>
          </ac:cxnSpMkLst>
        </pc:cxnChg>
        <pc:cxnChg chg="add mod">
          <ac:chgData name="Timur Akhmetshin" userId="1fc69c46315d9e5a" providerId="LiveId" clId="{A0EF0C4F-1B40-409A-9B15-D725FFEE52EB}" dt="2025-08-15T18:50:10.693" v="938" actId="692"/>
          <ac:cxnSpMkLst>
            <pc:docMk/>
            <pc:sldMk cId="1391787032" sldId="257"/>
            <ac:cxnSpMk id="100" creationId="{48B76F99-D6D3-2459-6FE7-1D061B6046A3}"/>
          </ac:cxnSpMkLst>
        </pc:cxnChg>
        <pc:cxnChg chg="add del mod">
          <ac:chgData name="Timur Akhmetshin" userId="1fc69c46315d9e5a" providerId="LiveId" clId="{A0EF0C4F-1B40-409A-9B15-D725FFEE52EB}" dt="2025-08-15T18:58:21.315" v="975" actId="478"/>
          <ac:cxnSpMkLst>
            <pc:docMk/>
            <pc:sldMk cId="1391787032" sldId="257"/>
            <ac:cxnSpMk id="106" creationId="{9AB6B055-D405-251A-A77A-06352B5F8595}"/>
          </ac:cxnSpMkLst>
        </pc:cxnChg>
        <pc:cxnChg chg="add del mod">
          <ac:chgData name="Timur Akhmetshin" userId="1fc69c46315d9e5a" providerId="LiveId" clId="{A0EF0C4F-1B40-409A-9B15-D725FFEE52EB}" dt="2025-08-15T18:58:22.399" v="976" actId="478"/>
          <ac:cxnSpMkLst>
            <pc:docMk/>
            <pc:sldMk cId="1391787032" sldId="257"/>
            <ac:cxnSpMk id="107" creationId="{986CFC8A-0012-C5D2-0565-1BE240411ECC}"/>
          </ac:cxnSpMkLst>
        </pc:cxnChg>
        <pc:cxnChg chg="add del mod">
          <ac:chgData name="Timur Akhmetshin" userId="1fc69c46315d9e5a" providerId="LiveId" clId="{A0EF0C4F-1B40-409A-9B15-D725FFEE52EB}" dt="2025-08-15T18:58:16.655" v="974" actId="478"/>
          <ac:cxnSpMkLst>
            <pc:docMk/>
            <pc:sldMk cId="1391787032" sldId="257"/>
            <ac:cxnSpMk id="108" creationId="{CBCCF3A9-7365-D240-808F-E7D5421E6B8D}"/>
          </ac:cxnSpMkLst>
        </pc:cxnChg>
        <pc:cxnChg chg="add mod">
          <ac:chgData name="Timur Akhmetshin" userId="1fc69c46315d9e5a" providerId="LiveId" clId="{A0EF0C4F-1B40-409A-9B15-D725FFEE52EB}" dt="2025-08-15T19:38:50.841" v="1171" actId="692"/>
          <ac:cxnSpMkLst>
            <pc:docMk/>
            <pc:sldMk cId="1391787032" sldId="257"/>
            <ac:cxnSpMk id="110" creationId="{6EAA898F-03FA-FC06-A0AE-64A1E4AAB5C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FC28-D01A-F0E7-B5E7-F01ABFFD8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C2265-1C6C-6FD4-F3E2-BAF624DEA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395B0-EDAD-AD1A-18D4-A36387E2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7794-3985-478D-8B15-11482C41A2F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C19BF-85BB-E35C-020A-5C69B9A4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0A9B0-151D-17C5-8533-5F901D94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874-C77D-40A1-BC9F-9954E2E4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6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A1F8-4092-9FF9-23E7-4FD3F317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3F431-FE2C-92E4-9FD6-1293DF80B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7223-6139-AD10-54DC-FA52AA49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7794-3985-478D-8B15-11482C41A2F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78A17-9E97-B3B2-465A-E7E35117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83BAB-E1B9-B43E-E1C9-4794CEB8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874-C77D-40A1-BC9F-9954E2E4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02BB5-68AC-B9AC-42C1-CE1AF6A0C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07D02-151A-D129-BDC1-CA11F6905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78AB-61A2-AB76-3A39-D380097F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7794-3985-478D-8B15-11482C41A2F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D785C-14A4-3A2C-A79C-54F5B64E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18D76-3C56-15FE-70D9-A52C1CFC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874-C77D-40A1-BC9F-9954E2E4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2034-8CC8-205F-9721-817B30A8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727B-1FF5-5A37-1850-79B805407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F10F0-0417-42CB-2375-EDC60AD97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7794-3985-478D-8B15-11482C41A2F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9412F-C1A0-3C12-DB89-41BDDF08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68B23-64A7-C355-3F32-7A2B3535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874-C77D-40A1-BC9F-9954E2E4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8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BC9B-E6CC-461C-092B-C1E8CE31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3D15D-2C41-287F-5796-678398CB0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F44A6-1674-C1FA-13D9-58C157AB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7794-3985-478D-8B15-11482C41A2F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BED47-1BDD-3206-1E5A-F52AC8DE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1AEAC-4CD3-DF2B-DD2F-DA8EA0EA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874-C77D-40A1-BC9F-9954E2E4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1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3873-0ECC-AF5B-AA92-51AD4246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1BD4E-DED7-59B0-CCC0-1CA5E6CB6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5BC2B-883D-B098-7938-5B6767418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7BE7-49BC-5AF4-EADA-7F3C592D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7794-3985-478D-8B15-11482C41A2F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077F0-7871-FABC-B3A8-A5C1DDDD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B3A27-F1C4-BBA9-80E9-D006F980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874-C77D-40A1-BC9F-9954E2E4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7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B356-5E0D-66B9-5504-090D9671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5D148-BAA1-7BFF-3238-68D6FEF13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86BCD-104B-85DC-1AE4-4B2C991E7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B99E9-A1F8-D0EC-50C2-27896716A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2250A-A187-35ED-C6D7-AFDE1489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6D970-8118-7F54-BA52-FE3D3C0E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7794-3985-478D-8B15-11482C41A2F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B9F58-DD75-4B96-B924-4466016A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234B4-00E2-5029-E8DE-63501C9C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874-C77D-40A1-BC9F-9954E2E4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131A-5307-AC72-53BD-3C868228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20686-2D89-BFCD-AF6D-6229C33B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7794-3985-478D-8B15-11482C41A2F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BFE46-E377-C672-7B8C-AD01E739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36A08-F874-770D-A6B2-7E980130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874-C77D-40A1-BC9F-9954E2E4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8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5D5B6-A10D-16E4-147E-A6330634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7794-3985-478D-8B15-11482C41A2F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80DFFC-3CBA-69C4-745E-6F09B44C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9F61F-4673-ED79-B96C-8BBCFD4B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874-C77D-40A1-BC9F-9954E2E4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3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8A05-745C-42B4-8683-DBAAB136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A47A-78D2-AF76-9FFF-FBDD9D019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2A2B1-F301-6F25-C772-14B7D1CC2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6EA5C-3AA9-F6D3-E10E-7A40A52A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7794-3985-478D-8B15-11482C41A2F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BF9F4-A863-8C33-BE25-71DAEDDC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279EE-9731-BC63-DDB9-C417B864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874-C77D-40A1-BC9F-9954E2E4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3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7DB0-A53C-6A32-8464-937CB9A3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A7437-9173-A1C5-AFF1-EF6650867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41E92-4A36-7CDB-7B28-4303E5360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540EB-A7AD-C089-4070-EF16734D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7794-3985-478D-8B15-11482C41A2F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791F0-85CD-EB07-5917-E842804E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6AE62-9FB4-ABE6-72D2-30999EA9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874-C77D-40A1-BC9F-9954E2E4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1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9BD42-F0D9-964B-D8C7-2BCF6ECB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EBB8F-DD05-D5C1-1E18-FA9328005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A464F-1841-A7E8-4AED-D1B198452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457794-3985-478D-8B15-11482C41A2F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736E9-6230-CBE6-E30E-608281A3E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187B6-4C87-CDFC-7AC9-B78EDBD63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865874-C77D-40A1-BC9F-9954E2E4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4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F0D0B7-DA4C-47DF-86A2-B928D0249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40632" cy="2839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3B6B6-AD11-4672-5D90-2373DABB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56" y="2986435"/>
            <a:ext cx="4152024" cy="34535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1FC74E-4A1B-9FA9-415D-3344B0BC1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639" y="2839453"/>
            <a:ext cx="6327505" cy="38563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81E187-35EB-1C92-77FA-BEC6ADF20E25}"/>
              </a:ext>
            </a:extLst>
          </p:cNvPr>
          <p:cNvSpPr txBox="1"/>
          <p:nvPr/>
        </p:nvSpPr>
        <p:spPr>
          <a:xfrm flipH="1">
            <a:off x="5853951" y="423975"/>
            <a:ext cx="199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Circadian effect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A956D-E1F4-E8DD-A287-C3B6D620F374}"/>
              </a:ext>
            </a:extLst>
          </p:cNvPr>
          <p:cNvSpPr txBox="1"/>
          <p:nvPr/>
        </p:nvSpPr>
        <p:spPr>
          <a:xfrm flipH="1">
            <a:off x="9555318" y="492629"/>
            <a:ext cx="199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 rendering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4A2B34-25C4-2C5D-98E1-7819F34C6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464" y="1290389"/>
            <a:ext cx="975007" cy="105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4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3203B9-F32D-40C4-F86E-E6E0E64F8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86"/>
            <a:ext cx="12192000" cy="68425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6CA699-F745-4ECA-85B9-DF657F4E3D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745" y="6696438"/>
            <a:ext cx="1182255" cy="1615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BBFA16-131D-AC11-5CAA-B9955A1D7BCA}"/>
              </a:ext>
            </a:extLst>
          </p:cNvPr>
          <p:cNvSpPr/>
          <p:nvPr/>
        </p:nvSpPr>
        <p:spPr>
          <a:xfrm>
            <a:off x="5218938" y="214455"/>
            <a:ext cx="1629918" cy="274907"/>
          </a:xfrm>
          <a:prstGeom prst="rect">
            <a:avLst/>
          </a:prstGeom>
          <a:solidFill>
            <a:srgbClr val="9893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548C3-1D22-FAD3-F4E9-ADFB034C1F6D}"/>
              </a:ext>
            </a:extLst>
          </p:cNvPr>
          <p:cNvSpPr/>
          <p:nvPr/>
        </p:nvSpPr>
        <p:spPr>
          <a:xfrm>
            <a:off x="0" y="53008"/>
            <a:ext cx="12192000" cy="5862058"/>
          </a:xfrm>
          <a:prstGeom prst="rect">
            <a:avLst/>
          </a:prstGeom>
          <a:solidFill>
            <a:srgbClr val="7E7B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A460F3-064F-4D57-17C8-FDAE47C9F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174" y="1571654"/>
            <a:ext cx="3766689" cy="41331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4A701D-38B2-94B6-93F8-59125E12435F}"/>
              </a:ext>
            </a:extLst>
          </p:cNvPr>
          <p:cNvSpPr txBox="1"/>
          <p:nvPr/>
        </p:nvSpPr>
        <p:spPr>
          <a:xfrm>
            <a:off x="117727" y="1477244"/>
            <a:ext cx="2788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Color Rendering Metrics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5C607E-572F-EBB8-5E54-49BB5F158C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50" t="37616" r="67369" b="17215"/>
          <a:stretch>
            <a:fillRect/>
          </a:stretch>
        </p:blipFill>
        <p:spPr>
          <a:xfrm>
            <a:off x="3951642" y="779625"/>
            <a:ext cx="5008954" cy="492517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ADF8980-D7D9-EB7E-A318-945AAE36A817}"/>
              </a:ext>
            </a:extLst>
          </p:cNvPr>
          <p:cNvSpPr/>
          <p:nvPr/>
        </p:nvSpPr>
        <p:spPr>
          <a:xfrm>
            <a:off x="2906155" y="4941068"/>
            <a:ext cx="955548" cy="438912"/>
          </a:xfrm>
          <a:prstGeom prst="rect">
            <a:avLst/>
          </a:prstGeom>
          <a:solidFill>
            <a:srgbClr val="C470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82D23-1592-4197-A927-A836B4F1C2D4}"/>
              </a:ext>
            </a:extLst>
          </p:cNvPr>
          <p:cNvSpPr txBox="1"/>
          <p:nvPr/>
        </p:nvSpPr>
        <p:spPr>
          <a:xfrm>
            <a:off x="9157405" y="1505553"/>
            <a:ext cx="3410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Spectral &amp; Circadian Metrics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83B774-9782-6DCB-5A8E-22F1805F4FF6}"/>
              </a:ext>
            </a:extLst>
          </p:cNvPr>
          <p:cNvSpPr txBox="1"/>
          <p:nvPr/>
        </p:nvSpPr>
        <p:spPr>
          <a:xfrm>
            <a:off x="3389608" y="4771642"/>
            <a:ext cx="522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</a:t>
            </a:r>
            <a:br>
              <a:rPr lang="en-US" dirty="0"/>
            </a:br>
            <a:r>
              <a:rPr lang="en-US" dirty="0"/>
              <a:t>96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9D03A47-EA5A-AA80-C753-CF6FF582BCC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7221" b="16752"/>
          <a:stretch>
            <a:fillRect/>
          </a:stretch>
        </p:blipFill>
        <p:spPr>
          <a:xfrm rot="10800000">
            <a:off x="195944" y="74184"/>
            <a:ext cx="11675905" cy="658914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3F6246-416C-B480-4621-9AF64F51F40E}"/>
              </a:ext>
            </a:extLst>
          </p:cNvPr>
          <p:cNvCxnSpPr/>
          <p:nvPr/>
        </p:nvCxnSpPr>
        <p:spPr>
          <a:xfrm flipH="1">
            <a:off x="4699000" y="2654300"/>
            <a:ext cx="2149856" cy="146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B083DB-EC17-EBB2-120C-21FBE6ABC65A}"/>
              </a:ext>
            </a:extLst>
          </p:cNvPr>
          <p:cNvSpPr txBox="1"/>
          <p:nvPr/>
        </p:nvSpPr>
        <p:spPr>
          <a:xfrm>
            <a:off x="3851754" y="3868853"/>
            <a:ext cx="883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470nm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1B0640-E26D-0FDC-9FE0-7614D5110266}"/>
              </a:ext>
            </a:extLst>
          </p:cNvPr>
          <p:cNvCxnSpPr>
            <a:cxnSpLocks/>
          </p:cNvCxnSpPr>
          <p:nvPr/>
        </p:nvCxnSpPr>
        <p:spPr>
          <a:xfrm flipV="1">
            <a:off x="4662609" y="2998319"/>
            <a:ext cx="0" cy="1113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91D01D-6CE0-D042-6E30-C606B3F1C96B}"/>
              </a:ext>
            </a:extLst>
          </p:cNvPr>
          <p:cNvCxnSpPr/>
          <p:nvPr/>
        </p:nvCxnSpPr>
        <p:spPr>
          <a:xfrm flipH="1">
            <a:off x="4662609" y="1537819"/>
            <a:ext cx="2149856" cy="146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DEAF20-92E5-F26B-E986-63EBDB709FA9}"/>
              </a:ext>
            </a:extLst>
          </p:cNvPr>
          <p:cNvCxnSpPr>
            <a:cxnSpLocks/>
          </p:cNvCxnSpPr>
          <p:nvPr/>
        </p:nvCxnSpPr>
        <p:spPr>
          <a:xfrm flipV="1">
            <a:off x="6812465" y="1571654"/>
            <a:ext cx="0" cy="1113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4071A9-18CE-02F9-8BC6-3D7A99BF917C}"/>
              </a:ext>
            </a:extLst>
          </p:cNvPr>
          <p:cNvCxnSpPr/>
          <p:nvPr/>
        </p:nvCxnSpPr>
        <p:spPr>
          <a:xfrm flipH="1">
            <a:off x="4851400" y="2806700"/>
            <a:ext cx="2149856" cy="146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4E1CE33-FF30-5AA5-E6E5-CB029D406B6F}"/>
              </a:ext>
            </a:extLst>
          </p:cNvPr>
          <p:cNvCxnSpPr>
            <a:cxnSpLocks/>
          </p:cNvCxnSpPr>
          <p:nvPr/>
        </p:nvCxnSpPr>
        <p:spPr>
          <a:xfrm flipV="1">
            <a:off x="4815009" y="3150719"/>
            <a:ext cx="0" cy="1113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B1C36C2-EE20-D66A-2525-BCE0D4FA0240}"/>
              </a:ext>
            </a:extLst>
          </p:cNvPr>
          <p:cNvCxnSpPr/>
          <p:nvPr/>
        </p:nvCxnSpPr>
        <p:spPr>
          <a:xfrm flipH="1">
            <a:off x="4815009" y="1690219"/>
            <a:ext cx="2149856" cy="146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7AB6377-0ED7-BC5D-48CC-8579DFD86BCD}"/>
              </a:ext>
            </a:extLst>
          </p:cNvPr>
          <p:cNvCxnSpPr>
            <a:cxnSpLocks/>
          </p:cNvCxnSpPr>
          <p:nvPr/>
        </p:nvCxnSpPr>
        <p:spPr>
          <a:xfrm flipV="1">
            <a:off x="6964865" y="1724054"/>
            <a:ext cx="0" cy="1113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DF2908-1F4E-9EA1-F613-FA879641AFB0}"/>
              </a:ext>
            </a:extLst>
          </p:cNvPr>
          <p:cNvCxnSpPr/>
          <p:nvPr/>
        </p:nvCxnSpPr>
        <p:spPr>
          <a:xfrm flipH="1">
            <a:off x="4557236" y="2489559"/>
            <a:ext cx="2149856" cy="146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6F6CCA-D013-1095-537D-E44A62C95F1A}"/>
              </a:ext>
            </a:extLst>
          </p:cNvPr>
          <p:cNvCxnSpPr>
            <a:cxnSpLocks/>
          </p:cNvCxnSpPr>
          <p:nvPr/>
        </p:nvCxnSpPr>
        <p:spPr>
          <a:xfrm flipV="1">
            <a:off x="4520845" y="2833578"/>
            <a:ext cx="0" cy="1113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040D4E6-B03A-2369-5F24-72B60175E0CC}"/>
              </a:ext>
            </a:extLst>
          </p:cNvPr>
          <p:cNvCxnSpPr/>
          <p:nvPr/>
        </p:nvCxnSpPr>
        <p:spPr>
          <a:xfrm flipH="1">
            <a:off x="4520845" y="1373078"/>
            <a:ext cx="2149856" cy="146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D6E6FE4-2143-BED8-8C9A-5C1FC2DBAE9B}"/>
              </a:ext>
            </a:extLst>
          </p:cNvPr>
          <p:cNvCxnSpPr>
            <a:cxnSpLocks/>
          </p:cNvCxnSpPr>
          <p:nvPr/>
        </p:nvCxnSpPr>
        <p:spPr>
          <a:xfrm flipV="1">
            <a:off x="6670701" y="1406913"/>
            <a:ext cx="0" cy="1113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49B8949-AE92-A084-F2C0-578E11D3B61D}"/>
              </a:ext>
            </a:extLst>
          </p:cNvPr>
          <p:cNvSpPr txBox="1"/>
          <p:nvPr/>
        </p:nvSpPr>
        <p:spPr>
          <a:xfrm>
            <a:off x="4230690" y="4236234"/>
            <a:ext cx="883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490nm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C15BD69-5E89-BA23-1B55-EB20B89E55E5}"/>
              </a:ext>
            </a:extLst>
          </p:cNvPr>
          <p:cNvCxnSpPr/>
          <p:nvPr/>
        </p:nvCxnSpPr>
        <p:spPr>
          <a:xfrm flipH="1">
            <a:off x="5333808" y="3160336"/>
            <a:ext cx="2149856" cy="146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E38C0F-550C-21B8-F164-C15694667572}"/>
              </a:ext>
            </a:extLst>
          </p:cNvPr>
          <p:cNvCxnSpPr>
            <a:cxnSpLocks/>
          </p:cNvCxnSpPr>
          <p:nvPr/>
        </p:nvCxnSpPr>
        <p:spPr>
          <a:xfrm flipV="1">
            <a:off x="5297417" y="3504355"/>
            <a:ext cx="0" cy="1113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DA963F-3968-DAC1-DB50-62617B07A53B}"/>
              </a:ext>
            </a:extLst>
          </p:cNvPr>
          <p:cNvCxnSpPr/>
          <p:nvPr/>
        </p:nvCxnSpPr>
        <p:spPr>
          <a:xfrm flipH="1">
            <a:off x="5297417" y="2043855"/>
            <a:ext cx="2149856" cy="146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F2E5326-755B-A3A8-23A0-163E91C2E2DF}"/>
              </a:ext>
            </a:extLst>
          </p:cNvPr>
          <p:cNvCxnSpPr>
            <a:cxnSpLocks/>
          </p:cNvCxnSpPr>
          <p:nvPr/>
        </p:nvCxnSpPr>
        <p:spPr>
          <a:xfrm flipV="1">
            <a:off x="7447273" y="2077690"/>
            <a:ext cx="0" cy="1113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1AE0A39-D09B-C45B-B1B8-DBC79837627E}"/>
              </a:ext>
            </a:extLst>
          </p:cNvPr>
          <p:cNvSpPr txBox="1"/>
          <p:nvPr/>
        </p:nvSpPr>
        <p:spPr>
          <a:xfrm>
            <a:off x="4891989" y="4707075"/>
            <a:ext cx="883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550nm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1825DF20-4BDD-8EDC-6A94-456BD90A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522" t="40553" r="55119" b="15619"/>
          <a:stretch>
            <a:fillRect/>
          </a:stretch>
        </p:blipFill>
        <p:spPr>
          <a:xfrm rot="5400000">
            <a:off x="4030352" y="296372"/>
            <a:ext cx="569131" cy="1674761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B20B867F-2AEA-0D2E-63E2-89931F1C93E1}"/>
              </a:ext>
            </a:extLst>
          </p:cNvPr>
          <p:cNvSpPr/>
          <p:nvPr/>
        </p:nvSpPr>
        <p:spPr>
          <a:xfrm>
            <a:off x="88900" y="1846576"/>
            <a:ext cx="3862742" cy="38582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6C2AD44-E22E-1E02-8F75-28B0E401BD2D}"/>
              </a:ext>
            </a:extLst>
          </p:cNvPr>
          <p:cNvSpPr/>
          <p:nvPr/>
        </p:nvSpPr>
        <p:spPr>
          <a:xfrm>
            <a:off x="3958850" y="1866174"/>
            <a:ext cx="8144249" cy="38386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DCF1C18-BF5E-A4B1-953E-6BFE9381ED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935" t="42491" r="37748" b="15619"/>
          <a:stretch>
            <a:fillRect/>
          </a:stretch>
        </p:blipFill>
        <p:spPr>
          <a:xfrm>
            <a:off x="9711433" y="2599433"/>
            <a:ext cx="770100" cy="286629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AD75AAF-F6AF-86A5-EA30-3C1796F895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935" t="42491" r="37748" b="15619"/>
          <a:stretch>
            <a:fillRect/>
          </a:stretch>
        </p:blipFill>
        <p:spPr>
          <a:xfrm>
            <a:off x="11076862" y="2586895"/>
            <a:ext cx="770100" cy="28662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4B7CDC-D3FA-DD91-9BEC-FF93ED67BBA2}"/>
              </a:ext>
            </a:extLst>
          </p:cNvPr>
          <p:cNvSpPr txBox="1"/>
          <p:nvPr/>
        </p:nvSpPr>
        <p:spPr>
          <a:xfrm>
            <a:off x="3516590" y="378005"/>
            <a:ext cx="4377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Light Quality Dashboard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F5FD6D3-748D-816A-CA0A-BDEAE8E3DE14}"/>
              </a:ext>
            </a:extLst>
          </p:cNvPr>
          <p:cNvSpPr txBox="1"/>
          <p:nvPr/>
        </p:nvSpPr>
        <p:spPr>
          <a:xfrm>
            <a:off x="9597896" y="2279118"/>
            <a:ext cx="883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 DER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74FFCC-DECE-C24E-7264-3C5FC8B5A468}"/>
              </a:ext>
            </a:extLst>
          </p:cNvPr>
          <p:cNvSpPr txBox="1"/>
          <p:nvPr/>
        </p:nvSpPr>
        <p:spPr>
          <a:xfrm>
            <a:off x="10871069" y="2238032"/>
            <a:ext cx="883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 EDI, lx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9" name="Picture 68" descr="A logo with white text&#10;&#10;AI-generated content may be incorrect.">
            <a:extLst>
              <a:ext uri="{FF2B5EF4-FFF2-40B4-BE49-F238E27FC236}">
                <a16:creationId xmlns:a16="http://schemas.microsoft.com/office/drawing/2014/main" id="{6F3EAF5C-77A5-6525-4CAC-FBD8DD079F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374" y="2175412"/>
            <a:ext cx="459083" cy="459083"/>
          </a:xfrm>
          <a:prstGeom prst="rect">
            <a:avLst/>
          </a:prstGeom>
        </p:spPr>
      </p:pic>
      <p:pic>
        <p:nvPicPr>
          <p:cNvPr id="70" name="Picture 69" descr="A logo with white text&#10;&#10;AI-generated content may be incorrect.">
            <a:extLst>
              <a:ext uri="{FF2B5EF4-FFF2-40B4-BE49-F238E27FC236}">
                <a16:creationId xmlns:a16="http://schemas.microsoft.com/office/drawing/2014/main" id="{666644E1-89DC-1741-B7BB-4356C05DD0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008" y="2165863"/>
            <a:ext cx="459083" cy="459083"/>
          </a:xfrm>
          <a:prstGeom prst="rect">
            <a:avLst/>
          </a:prstGeom>
        </p:spPr>
      </p:pic>
      <p:pic>
        <p:nvPicPr>
          <p:cNvPr id="71" name="Picture 70" descr="A logo with white text&#10;&#10;AI-generated content may be incorrect.">
            <a:extLst>
              <a:ext uri="{FF2B5EF4-FFF2-40B4-BE49-F238E27FC236}">
                <a16:creationId xmlns:a16="http://schemas.microsoft.com/office/drawing/2014/main" id="{F3BB692E-90BF-C655-3FF0-0CBAAB625A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809" y="4111931"/>
            <a:ext cx="459083" cy="459083"/>
          </a:xfrm>
          <a:prstGeom prst="rect">
            <a:avLst/>
          </a:prstGeom>
        </p:spPr>
      </p:pic>
      <p:pic>
        <p:nvPicPr>
          <p:cNvPr id="72" name="Picture 71" descr="A logo with white text&#10;&#10;AI-generated content may be incorrect.">
            <a:extLst>
              <a:ext uri="{FF2B5EF4-FFF2-40B4-BE49-F238E27FC236}">
                <a16:creationId xmlns:a16="http://schemas.microsoft.com/office/drawing/2014/main" id="{89F0AAF3-3225-EA2A-B4A9-863256D04A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855" y="4975576"/>
            <a:ext cx="459083" cy="459083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ACBB41F-C7C5-E8A1-9E55-3B3ECA50EA84}"/>
              </a:ext>
            </a:extLst>
          </p:cNvPr>
          <p:cNvSpPr txBox="1"/>
          <p:nvPr/>
        </p:nvSpPr>
        <p:spPr>
          <a:xfrm>
            <a:off x="10895968" y="4891741"/>
            <a:ext cx="348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7D88300-FA06-3C03-4CF4-F2E986AD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305" t="40502" r="55119" b="15619"/>
          <a:stretch>
            <a:fillRect/>
          </a:stretch>
        </p:blipFill>
        <p:spPr>
          <a:xfrm rot="5400000">
            <a:off x="6201799" y="249598"/>
            <a:ext cx="586016" cy="190493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5AA3D9B-070F-E4B8-29FC-08B2A06E0BCF}"/>
              </a:ext>
            </a:extLst>
          </p:cNvPr>
          <p:cNvSpPr txBox="1"/>
          <p:nvPr/>
        </p:nvSpPr>
        <p:spPr>
          <a:xfrm>
            <a:off x="2337264" y="924071"/>
            <a:ext cx="1572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Intensity, 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64621BD-CC45-5F54-39B5-9138FED406B1}"/>
              </a:ext>
            </a:extLst>
          </p:cNvPr>
          <p:cNvSpPr txBox="1"/>
          <p:nvPr/>
        </p:nvSpPr>
        <p:spPr>
          <a:xfrm>
            <a:off x="7531533" y="963897"/>
            <a:ext cx="2180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Lumen output, </a:t>
            </a:r>
            <a:r>
              <a:rPr lang="en-US" dirty="0" err="1"/>
              <a:t>lm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E9FCCCC-2598-8443-AD2B-77E382835870}"/>
              </a:ext>
            </a:extLst>
          </p:cNvPr>
          <p:cNvCxnSpPr/>
          <p:nvPr/>
        </p:nvCxnSpPr>
        <p:spPr>
          <a:xfrm>
            <a:off x="11232370" y="5076407"/>
            <a:ext cx="614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6433D94-3A04-F56E-149B-F0E10F5EF502}"/>
              </a:ext>
            </a:extLst>
          </p:cNvPr>
          <p:cNvSpPr txBox="1"/>
          <p:nvPr/>
        </p:nvSpPr>
        <p:spPr>
          <a:xfrm>
            <a:off x="10820725" y="4623386"/>
            <a:ext cx="456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8875D69-F17E-C9E3-BFC8-1AACB10C71A9}"/>
              </a:ext>
            </a:extLst>
          </p:cNvPr>
          <p:cNvCxnSpPr/>
          <p:nvPr/>
        </p:nvCxnSpPr>
        <p:spPr>
          <a:xfrm>
            <a:off x="11221032" y="4808052"/>
            <a:ext cx="614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C5CE8CA-1947-DB4A-A2F6-BE3046694DE7}"/>
              </a:ext>
            </a:extLst>
          </p:cNvPr>
          <p:cNvSpPr txBox="1"/>
          <p:nvPr/>
        </p:nvSpPr>
        <p:spPr>
          <a:xfrm>
            <a:off x="10650431" y="3598637"/>
            <a:ext cx="626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250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977CA83-6058-D0C6-E936-E18638AFC4A4}"/>
              </a:ext>
            </a:extLst>
          </p:cNvPr>
          <p:cNvCxnSpPr/>
          <p:nvPr/>
        </p:nvCxnSpPr>
        <p:spPr>
          <a:xfrm>
            <a:off x="11185022" y="3767011"/>
            <a:ext cx="614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E081DB-42E9-9789-573D-47FFAEA2D3A9}"/>
              </a:ext>
            </a:extLst>
          </p:cNvPr>
          <p:cNvCxnSpPr/>
          <p:nvPr/>
        </p:nvCxnSpPr>
        <p:spPr>
          <a:xfrm flipV="1">
            <a:off x="11799614" y="2599433"/>
            <a:ext cx="0" cy="1167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B7ED697-8635-8211-8854-126022C01E4D}"/>
              </a:ext>
            </a:extLst>
          </p:cNvPr>
          <p:cNvCxnSpPr/>
          <p:nvPr/>
        </p:nvCxnSpPr>
        <p:spPr>
          <a:xfrm>
            <a:off x="11799614" y="4848735"/>
            <a:ext cx="0" cy="1846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D052ABF-87D7-7D66-679E-928E6AF00949}"/>
              </a:ext>
            </a:extLst>
          </p:cNvPr>
          <p:cNvSpPr txBox="1"/>
          <p:nvPr/>
        </p:nvSpPr>
        <p:spPr>
          <a:xfrm>
            <a:off x="9360383" y="4585034"/>
            <a:ext cx="73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BB0FCF0-A1F1-84A9-21D5-D3500F598E12}"/>
              </a:ext>
            </a:extLst>
          </p:cNvPr>
          <p:cNvCxnSpPr/>
          <p:nvPr/>
        </p:nvCxnSpPr>
        <p:spPr>
          <a:xfrm>
            <a:off x="9838231" y="4771642"/>
            <a:ext cx="614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E661002-56DF-B9D2-4054-06C9D074E17F}"/>
              </a:ext>
            </a:extLst>
          </p:cNvPr>
          <p:cNvCxnSpPr>
            <a:cxnSpLocks/>
          </p:cNvCxnSpPr>
          <p:nvPr/>
        </p:nvCxnSpPr>
        <p:spPr>
          <a:xfrm>
            <a:off x="10449792" y="4783861"/>
            <a:ext cx="0" cy="421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58860A3-7A0D-C250-9940-F42CEF42FBAD}"/>
              </a:ext>
            </a:extLst>
          </p:cNvPr>
          <p:cNvSpPr txBox="1"/>
          <p:nvPr/>
        </p:nvSpPr>
        <p:spPr>
          <a:xfrm>
            <a:off x="9380816" y="3342282"/>
            <a:ext cx="73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0.7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AE7AAC1-2F9B-8577-1B1C-00DCB106F8B2}"/>
              </a:ext>
            </a:extLst>
          </p:cNvPr>
          <p:cNvCxnSpPr/>
          <p:nvPr/>
        </p:nvCxnSpPr>
        <p:spPr>
          <a:xfrm>
            <a:off x="9858664" y="3528890"/>
            <a:ext cx="614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2D4C389-43C6-1D5B-FCF8-A71C3B92AB38}"/>
              </a:ext>
            </a:extLst>
          </p:cNvPr>
          <p:cNvCxnSpPr>
            <a:cxnSpLocks/>
          </p:cNvCxnSpPr>
          <p:nvPr/>
        </p:nvCxnSpPr>
        <p:spPr>
          <a:xfrm flipV="1">
            <a:off x="10470225" y="2634496"/>
            <a:ext cx="0" cy="906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8B76F99-D6D3-2459-6FE7-1D061B6046A3}"/>
              </a:ext>
            </a:extLst>
          </p:cNvPr>
          <p:cNvCxnSpPr/>
          <p:nvPr/>
        </p:nvCxnSpPr>
        <p:spPr>
          <a:xfrm>
            <a:off x="9789187" y="5103949"/>
            <a:ext cx="614592" cy="0"/>
          </a:xfrm>
          <a:prstGeom prst="line">
            <a:avLst/>
          </a:prstGeom>
          <a:ln>
            <a:solidFill>
              <a:srgbClr val="D06C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980621E9-D957-D3D1-F275-5AA7B4EBA3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935" t="42491" r="37748" b="15619"/>
          <a:stretch>
            <a:fillRect/>
          </a:stretch>
        </p:blipFill>
        <p:spPr>
          <a:xfrm>
            <a:off x="8517451" y="2551678"/>
            <a:ext cx="770100" cy="2866295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165C409C-6378-E3D6-0402-BD42904CF9FE}"/>
              </a:ext>
            </a:extLst>
          </p:cNvPr>
          <p:cNvSpPr txBox="1"/>
          <p:nvPr/>
        </p:nvSpPr>
        <p:spPr>
          <a:xfrm>
            <a:off x="8633005" y="2165863"/>
            <a:ext cx="883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CS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09F50C0-81A0-A54A-E693-731CA179DD30}"/>
              </a:ext>
            </a:extLst>
          </p:cNvPr>
          <p:cNvSpPr txBox="1"/>
          <p:nvPr/>
        </p:nvSpPr>
        <p:spPr>
          <a:xfrm>
            <a:off x="8101456" y="4771642"/>
            <a:ext cx="736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0.1</a:t>
            </a:r>
            <a:br>
              <a:rPr lang="en-US" dirty="0"/>
            </a:br>
            <a:r>
              <a:rPr lang="en-US" dirty="0"/>
              <a:t>Low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E5AB67A-536F-2F96-DCB1-B0CB08DF42D9}"/>
              </a:ext>
            </a:extLst>
          </p:cNvPr>
          <p:cNvSpPr txBox="1"/>
          <p:nvPr/>
        </p:nvSpPr>
        <p:spPr>
          <a:xfrm>
            <a:off x="7790721" y="4053519"/>
            <a:ext cx="1110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0.3</a:t>
            </a:r>
            <a:br>
              <a:rPr lang="en-US" dirty="0"/>
            </a:br>
            <a:r>
              <a:rPr lang="en-US" dirty="0"/>
              <a:t>Medium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2F383C-F6F2-96E8-76C1-A220E5809AF0}"/>
              </a:ext>
            </a:extLst>
          </p:cNvPr>
          <p:cNvSpPr txBox="1"/>
          <p:nvPr/>
        </p:nvSpPr>
        <p:spPr>
          <a:xfrm>
            <a:off x="7923981" y="2471526"/>
            <a:ext cx="9628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0.7</a:t>
            </a:r>
            <a:br>
              <a:rPr lang="en-US" dirty="0"/>
            </a:br>
            <a:r>
              <a:rPr lang="en-US" altLang="zh-CN" sz="1200" dirty="0">
                <a:latin typeface="Montserrat" panose="00000500000000000000" pitchFamily="2" charset="0"/>
              </a:rPr>
              <a:t>Sufficient</a:t>
            </a:r>
            <a:endParaRPr lang="zh-CN" altLang="en-US" sz="1200" dirty="0">
              <a:latin typeface="Montserrat" panose="00000500000000000000" pitchFamily="2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D1B38-91FB-C4ED-B0BF-91486BA65B75}"/>
              </a:ext>
            </a:extLst>
          </p:cNvPr>
          <p:cNvSpPr/>
          <p:nvPr/>
        </p:nvSpPr>
        <p:spPr>
          <a:xfrm>
            <a:off x="8828991" y="5139114"/>
            <a:ext cx="1531900" cy="421704"/>
          </a:xfrm>
          <a:prstGeom prst="rect">
            <a:avLst/>
          </a:prstGeom>
          <a:solidFill>
            <a:srgbClr val="8886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rgbClr val="FF5A00"/>
                </a:solidFill>
                <a:latin typeface="Montserrat" panose="00000500000000000000" pitchFamily="2" charset="0"/>
              </a:rPr>
              <a:t>FlameWarm</a:t>
            </a:r>
            <a:r>
              <a:rPr lang="zh-CN" altLang="en-US" sz="1200" b="1" dirty="0">
                <a:solidFill>
                  <a:srgbClr val="FF5A00"/>
                </a:solidFill>
                <a:latin typeface="Montserrat" panose="00000500000000000000" pitchFamily="2" charset="0"/>
              </a:rPr>
              <a:t>™</a:t>
            </a:r>
            <a:endParaRPr lang="en-US" sz="1200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EAA898F-03FA-FC06-A0AE-64A1E4AAB5C1}"/>
              </a:ext>
            </a:extLst>
          </p:cNvPr>
          <p:cNvCxnSpPr>
            <a:cxnSpLocks/>
          </p:cNvCxnSpPr>
          <p:nvPr/>
        </p:nvCxnSpPr>
        <p:spPr>
          <a:xfrm flipH="1">
            <a:off x="8506144" y="3087802"/>
            <a:ext cx="56867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2A7C0FD-0916-1A40-D0CF-2A8E034B2766}"/>
              </a:ext>
            </a:extLst>
          </p:cNvPr>
          <p:cNvSpPr txBox="1"/>
          <p:nvPr/>
        </p:nvSpPr>
        <p:spPr>
          <a:xfrm>
            <a:off x="7650904" y="3023860"/>
            <a:ext cx="12088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0.556 5000K Sun Light (1000lx)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15B76B5-8AD1-ECBB-5CCA-91282924888D}"/>
              </a:ext>
            </a:extLst>
          </p:cNvPr>
          <p:cNvSpPr txBox="1"/>
          <p:nvPr/>
        </p:nvSpPr>
        <p:spPr>
          <a:xfrm>
            <a:off x="9244483" y="4924797"/>
            <a:ext cx="73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06C33"/>
                </a:solidFill>
              </a:rPr>
              <a:t>0.09</a:t>
            </a:r>
            <a:endParaRPr lang="en-US" b="1" dirty="0">
              <a:solidFill>
                <a:srgbClr val="D06C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4A63C83-93F9-346E-DEF2-2D2E65B25A3B}"/>
              </a:ext>
            </a:extLst>
          </p:cNvPr>
          <p:cNvSpPr/>
          <p:nvPr/>
        </p:nvSpPr>
        <p:spPr>
          <a:xfrm>
            <a:off x="6934893" y="5291871"/>
            <a:ext cx="1820852" cy="421704"/>
          </a:xfrm>
          <a:prstGeom prst="rect">
            <a:avLst/>
          </a:prstGeom>
          <a:solidFill>
            <a:srgbClr val="8886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rgbClr val="FF5A00"/>
                </a:solidFill>
                <a:latin typeface="Montserrat" panose="00000500000000000000" pitchFamily="2" charset="0"/>
              </a:rPr>
              <a:t>FlameWarm</a:t>
            </a:r>
            <a:r>
              <a:rPr lang="zh-CN" altLang="en-US" sz="1200" b="1" dirty="0">
                <a:solidFill>
                  <a:srgbClr val="FF5A00"/>
                </a:solidFill>
                <a:latin typeface="Montserrat" panose="00000500000000000000" pitchFamily="2" charset="0"/>
              </a:rPr>
              <a:t>™</a:t>
            </a:r>
            <a:r>
              <a:rPr lang="en-US" altLang="zh-CN" sz="1200" b="1" dirty="0">
                <a:solidFill>
                  <a:srgbClr val="FF5A00"/>
                </a:solidFill>
                <a:latin typeface="Montserrat" panose="00000500000000000000" pitchFamily="2" charset="0"/>
              </a:rPr>
              <a:t>(50lx)</a:t>
            </a:r>
            <a:endParaRPr lang="en-US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EDD3B9E-93A6-B609-C60D-C38B8DD702E2}"/>
              </a:ext>
            </a:extLst>
          </p:cNvPr>
          <p:cNvSpPr txBox="1"/>
          <p:nvPr/>
        </p:nvSpPr>
        <p:spPr>
          <a:xfrm>
            <a:off x="7669462" y="4962200"/>
            <a:ext cx="903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06C33"/>
                </a:solidFill>
              </a:rPr>
              <a:t>0.008</a:t>
            </a:r>
            <a:endParaRPr lang="en-US" b="1" dirty="0">
              <a:solidFill>
                <a:srgbClr val="D06C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763814D-D4CE-4C6B-C882-150019DDFCA3}"/>
              </a:ext>
            </a:extLst>
          </p:cNvPr>
          <p:cNvSpPr txBox="1"/>
          <p:nvPr/>
        </p:nvSpPr>
        <p:spPr>
          <a:xfrm>
            <a:off x="9666241" y="974812"/>
            <a:ext cx="2088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___   Photopic Lux at ~150 mm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179EBBB-C2F7-BF5F-719E-3AE15CE7F77D}"/>
              </a:ext>
            </a:extLst>
          </p:cNvPr>
          <p:cNvSpPr/>
          <p:nvPr/>
        </p:nvSpPr>
        <p:spPr>
          <a:xfrm>
            <a:off x="482600" y="4848735"/>
            <a:ext cx="801989" cy="585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8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72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Montserrat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Timur Akhmetshin</dc:creator>
  <cp:lastModifiedBy>Timur Akhmetshin</cp:lastModifiedBy>
  <cp:revision>1</cp:revision>
  <dcterms:created xsi:type="dcterms:W3CDTF">2025-08-08T17:05:08Z</dcterms:created>
  <dcterms:modified xsi:type="dcterms:W3CDTF">2025-08-15T19:53:46Z</dcterms:modified>
</cp:coreProperties>
</file>