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912f5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912f5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912f5c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e912f5c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61046a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c61046a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61046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61046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c61046a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c61046a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c61046a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c61046a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61046a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61046a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61046a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61046a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c61046a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c61046a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61046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61046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2083888" y="4913004"/>
            <a:ext cx="7060186" cy="36451"/>
            <a:chOff x="2083888" y="6550671"/>
            <a:chExt cx="7060186" cy="48601"/>
          </a:xfrm>
        </p:grpSpPr>
        <p:sp>
          <p:nvSpPr>
            <p:cNvPr id="36" name="Google Shape;36;p6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9" name="Google Shape;39;p6"/>
          <p:cNvPicPr preferRelativeResize="0"/>
          <p:nvPr/>
        </p:nvPicPr>
        <p:blipFill rotWithShape="1">
          <a:blip r:embed="rId2">
            <a:alphaModFix/>
          </a:blip>
          <a:srcRect b="5334" l="1923" r="0" t="0"/>
          <a:stretch/>
        </p:blipFill>
        <p:spPr>
          <a:xfrm>
            <a:off x="6629401" y="-1"/>
            <a:ext cx="2193193" cy="519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6"/>
          <p:cNvGrpSpPr/>
          <p:nvPr/>
        </p:nvGrpSpPr>
        <p:grpSpPr>
          <a:xfrm>
            <a:off x="2133600" y="4914901"/>
            <a:ext cx="7010409" cy="34200"/>
            <a:chOff x="1905000" y="6553200"/>
            <a:chExt cx="7010409" cy="45600"/>
          </a:xfrm>
        </p:grpSpPr>
        <p:sp>
          <p:nvSpPr>
            <p:cNvPr id="41" name="Google Shape;41;p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0" y="971551"/>
            <a:ext cx="7010409" cy="34200"/>
            <a:chOff x="1905000" y="6553200"/>
            <a:chExt cx="7010409" cy="45600"/>
          </a:xfrm>
        </p:grpSpPr>
        <p:sp>
          <p:nvSpPr>
            <p:cNvPr id="45" name="Google Shape;45;p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0" y="4915542"/>
            <a:ext cx="914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861" y="4915541"/>
            <a:ext cx="9135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276720" y="4947210"/>
            <a:ext cx="5866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083860" y="4912920"/>
            <a:ext cx="7059465" cy="35550"/>
            <a:chOff x="2778480" y="6550560"/>
            <a:chExt cx="9412620" cy="47400"/>
          </a:xfrm>
        </p:grpSpPr>
        <p:sp>
          <p:nvSpPr>
            <p:cNvPr id="8" name="Google Shape;8;p1"/>
            <p:cNvSpPr/>
            <p:nvPr/>
          </p:nvSpPr>
          <p:spPr>
            <a:xfrm>
              <a:off x="6174000" y="6550560"/>
              <a:ext cx="3103500" cy="474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210600" y="6550560"/>
              <a:ext cx="2980500" cy="447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8480" y="6550560"/>
              <a:ext cx="3439800" cy="474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5315" l="1916" r="0" t="0"/>
          <a:stretch/>
        </p:blipFill>
        <p:spPr>
          <a:xfrm>
            <a:off x="6629310" y="0"/>
            <a:ext cx="2192400" cy="518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2133540" y="4914810"/>
            <a:ext cx="7009425" cy="33525"/>
            <a:chOff x="2844720" y="6553080"/>
            <a:chExt cx="9345900" cy="44700"/>
          </a:xfrm>
        </p:grpSpPr>
        <p:sp>
          <p:nvSpPr>
            <p:cNvPr id="13" name="Google Shape;13;p1"/>
            <p:cNvSpPr/>
            <p:nvPr/>
          </p:nvSpPr>
          <p:spPr>
            <a:xfrm>
              <a:off x="5994360" y="65530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44720" y="65530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9087120" y="65530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1"/>
          <p:cNvGrpSpPr/>
          <p:nvPr/>
        </p:nvGrpSpPr>
        <p:grpSpPr>
          <a:xfrm>
            <a:off x="0" y="971460"/>
            <a:ext cx="7009425" cy="33525"/>
            <a:chOff x="0" y="1295280"/>
            <a:chExt cx="9345900" cy="44700"/>
          </a:xfrm>
        </p:grpSpPr>
        <p:sp>
          <p:nvSpPr>
            <p:cNvPr id="17" name="Google Shape;17;p1"/>
            <p:cNvSpPr/>
            <p:nvPr/>
          </p:nvSpPr>
          <p:spPr>
            <a:xfrm>
              <a:off x="3149640" y="12952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12952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242400" y="12952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source.com/2019/03/25/pigs-nose-instagram-face-filter-opencv-with-python/" TargetMode="External"/><Relationship Id="rId4" Type="http://schemas.openxmlformats.org/officeDocument/2006/relationships/hyperlink" Target="https://github.com/Practical-CV/Facial-Landmarks-Detection-with-DLIB" TargetMode="External"/><Relationship Id="rId5" Type="http://schemas.openxmlformats.org/officeDocument/2006/relationships/hyperlink" Target="https://github.com/acl21/Selfie_Filters_OpenC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241375" y="1103225"/>
            <a:ext cx="8520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Applying face filters on the face, by using already existing images of filters.</a:t>
            </a:r>
            <a:endParaRPr sz="5700"/>
          </a:p>
        </p:txBody>
      </p:sp>
      <p:sp>
        <p:nvSpPr>
          <p:cNvPr id="102" name="Google Shape;102;p18"/>
          <p:cNvSpPr/>
          <p:nvPr/>
        </p:nvSpPr>
        <p:spPr>
          <a:xfrm>
            <a:off x="351925" y="2470475"/>
            <a:ext cx="2199900" cy="1908600"/>
          </a:xfrm>
          <a:prstGeom prst="flowChartAlternateProcess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 is done  using DLib library Frontal Face Detection.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636425" y="3329375"/>
            <a:ext cx="7212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686213" y="3329375"/>
            <a:ext cx="7212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442225" y="2470475"/>
            <a:ext cx="2199900" cy="1908600"/>
          </a:xfrm>
          <a:prstGeom prst="flowChartAlternateProcess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faces are detected, we use the DLib library 68-point landmark detection on our detected faces.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451525" y="2470475"/>
            <a:ext cx="2199900" cy="1908600"/>
          </a:xfrm>
          <a:prstGeom prst="flowChartAlternateProcess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indexing is done,we extract the  coordinates from our landmark indexes and use them to resize our nose filter image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360" y="30547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References </a:t>
            </a:r>
            <a:endParaRPr b="1" sz="1800"/>
          </a:p>
        </p:txBody>
      </p:sp>
      <p:sp>
        <p:nvSpPr>
          <p:cNvPr id="169" name="Google Shape;169;p27"/>
          <p:cNvSpPr txBox="1"/>
          <p:nvPr/>
        </p:nvSpPr>
        <p:spPr>
          <a:xfrm>
            <a:off x="515775" y="1174850"/>
            <a:ext cx="8352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chemeClr val="lt1"/>
                </a:highlight>
              </a:rPr>
              <a:t>[1] </a:t>
            </a:r>
            <a:r>
              <a:rPr lang="en" sz="1500">
                <a:solidFill>
                  <a:schemeClr val="dk1"/>
                </a:solidFill>
              </a:rPr>
              <a:t>Canu, S. (2019, June 12). </a:t>
            </a:r>
            <a:r>
              <a:rPr i="1" lang="en" sz="1500">
                <a:solidFill>
                  <a:schemeClr val="dk1"/>
                </a:solidFill>
              </a:rPr>
              <a:t>Pig’s nose (Instagram face filter) – Opencv with Python</a:t>
            </a:r>
            <a:r>
              <a:rPr lang="en" sz="1500">
                <a:solidFill>
                  <a:schemeClr val="dk1"/>
                </a:solidFill>
              </a:rPr>
              <a:t>. Pysource.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https://pysource.com/2019/03/25/pigs-nose-instagram-face-filter-opencv-with-python/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chemeClr val="lt1"/>
                </a:highlight>
              </a:rPr>
              <a:t>[2] </a:t>
            </a:r>
            <a:r>
              <a:rPr lang="en"/>
              <a:t>GitHub - Practical-CV/Facial-Landmarks-Detection-with-DLIB. (n.d.). GitHub.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https://github.com/Practical-CV/Facial-Landmarks-Detection-with-DLIB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chemeClr val="lt1"/>
                </a:highlight>
              </a:rPr>
              <a:t>[3] </a:t>
            </a:r>
            <a:r>
              <a:rPr lang="en"/>
              <a:t>GitHub - acl21/Selfie_Filters_OpenCV: This deep learning application can detect Facial Keypoints (15 unique points). They mark important areas of the face - the eyes, corners of the mouth, the nose, etc. (n.d.). GitHub.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https://github.com/acl21/Selfie_Filters_OpenCV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360" y="3485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Importing libraries</a:t>
            </a:r>
            <a:endParaRPr b="1" sz="18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63" y="2931600"/>
            <a:ext cx="6819925" cy="15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873975" y="1399738"/>
            <a:ext cx="6705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Before importing libraries make sure to install openCV and dlib library in your computer </a:t>
            </a:r>
            <a:r>
              <a:rPr lang="en" sz="1500">
                <a:solidFill>
                  <a:schemeClr val="dk1"/>
                </a:solidFill>
              </a:rPr>
              <a:t>using pip command on your cmd panel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pip install dlib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pip install opencv-python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110" y="3448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Turning on webcam and loading dog-nose filter image</a:t>
            </a:r>
            <a:endParaRPr b="1" sz="1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88" y="2571738"/>
            <a:ext cx="84486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40000" y="1490025"/>
            <a:ext cx="706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the in-built function of openCV library , turn on the web camera of your computer, and also load the dog-nose filter image that you have already stored on your pc and create a mask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42185" y="31622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</a:t>
            </a:r>
            <a:r>
              <a:rPr b="1" lang="en" sz="1800"/>
              <a:t>oading the face </a:t>
            </a:r>
            <a:r>
              <a:rPr b="1" lang="en" sz="1800"/>
              <a:t>recognition</a:t>
            </a:r>
            <a:r>
              <a:rPr b="1" lang="en" sz="1800"/>
              <a:t> and 68 landmark detector of the dlib </a:t>
            </a:r>
            <a:r>
              <a:rPr b="1" lang="en" sz="1800"/>
              <a:t>library</a:t>
            </a:r>
            <a:r>
              <a:rPr b="1" lang="en" sz="1800"/>
              <a:t> </a:t>
            </a:r>
            <a:endParaRPr b="1" sz="18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1" cy="1219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88000" y="1434688"/>
            <a:ext cx="686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 the built in face - recognition function of the dlib library which will use HOG+SVM internally to detect the faces , also load the 68 landmark detector of the dlib library to </a:t>
            </a:r>
            <a:r>
              <a:rPr lang="en" sz="1500"/>
              <a:t>identify</a:t>
            </a:r>
            <a:r>
              <a:rPr lang="en" sz="1500"/>
              <a:t> important facial features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42460" y="34847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Extracting </a:t>
            </a:r>
            <a:r>
              <a:rPr b="1" lang="en" sz="1800"/>
              <a:t>the </a:t>
            </a:r>
            <a:r>
              <a:rPr b="1" lang="en" sz="1800"/>
              <a:t>coordinates</a:t>
            </a:r>
            <a:r>
              <a:rPr b="1" lang="en" sz="1800"/>
              <a:t> </a:t>
            </a:r>
            <a:endParaRPr b="1" sz="18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63" y="2168400"/>
            <a:ext cx="8010074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72500" y="1146175"/>
            <a:ext cx="822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 the captured frame to grayscale first, after that load that image into face detector. Once the faces are detected , load those detected faces in 68-landmark predictor which does indexing of the detected faces. And finally extract the </a:t>
            </a:r>
            <a:r>
              <a:rPr lang="en" sz="1500"/>
              <a:t>coordinates</a:t>
            </a:r>
            <a:r>
              <a:rPr lang="en" sz="1500"/>
              <a:t> of those </a:t>
            </a:r>
            <a:r>
              <a:rPr lang="en" sz="1500"/>
              <a:t>indexes</a:t>
            </a:r>
            <a:r>
              <a:rPr lang="en" sz="1500"/>
              <a:t> which marks the boundary of our nose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42485" y="31982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Using the extracted coordinates</a:t>
            </a:r>
            <a:endParaRPr b="1" sz="18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6375"/>
            <a:ext cx="8839202" cy="219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72250" y="1063800"/>
            <a:ext cx="80949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we have extracted the </a:t>
            </a:r>
            <a:r>
              <a:rPr lang="en" sz="1500"/>
              <a:t>coordinates</a:t>
            </a:r>
            <a:r>
              <a:rPr lang="en" sz="1500"/>
              <a:t> ,we </a:t>
            </a:r>
            <a:r>
              <a:rPr lang="en" sz="1500"/>
              <a:t>could</a:t>
            </a:r>
            <a:r>
              <a:rPr lang="en" sz="1500"/>
              <a:t> use these </a:t>
            </a:r>
            <a:r>
              <a:rPr lang="en" sz="1500"/>
              <a:t>coordinates</a:t>
            </a:r>
            <a:r>
              <a:rPr lang="en" sz="1500"/>
              <a:t> for two purposes -&gt;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We could  use the distance between these coordinates,to continuously keep resizing our nose-filter image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We could also get the location where we would need to place our dog-nose filter on our face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360" y="28757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Adding dog-nose on our </a:t>
            </a:r>
            <a:r>
              <a:rPr b="1" lang="en" sz="1800"/>
              <a:t>original</a:t>
            </a:r>
            <a:r>
              <a:rPr b="1" lang="en" sz="1800"/>
              <a:t> nose</a:t>
            </a:r>
            <a:endParaRPr b="1" sz="18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00" y="1892975"/>
            <a:ext cx="8229300" cy="2967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759350" y="1246475"/>
            <a:ext cx="73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</a:t>
            </a:r>
            <a:r>
              <a:rPr lang="en" sz="1500"/>
              <a:t> the resized dog-nose filter image on our original nose , with the help of the </a:t>
            </a:r>
            <a:r>
              <a:rPr lang="en" sz="1500"/>
              <a:t>coordinates</a:t>
            </a:r>
            <a:r>
              <a:rPr lang="en" sz="1500"/>
              <a:t> that we extracted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360" y="29842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Turning off the camera and exiting the program</a:t>
            </a:r>
            <a:endParaRPr b="1" sz="1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99" y="2471500"/>
            <a:ext cx="6018450" cy="19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002925" y="1440863"/>
            <a:ext cx="684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last display the captured frame , and add a </a:t>
            </a:r>
            <a:r>
              <a:rPr lang="en" sz="1500"/>
              <a:t>functionality </a:t>
            </a:r>
            <a:r>
              <a:rPr lang="en" sz="1500"/>
              <a:t>to exit from the </a:t>
            </a:r>
            <a:r>
              <a:rPr lang="en" sz="1500"/>
              <a:t>infinite</a:t>
            </a:r>
            <a:r>
              <a:rPr lang="en" sz="1500"/>
              <a:t> loop , using Esc key that we ran earlier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57110" y="34562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Reproducibility </a:t>
            </a:r>
            <a:endParaRPr b="1" sz="1800"/>
          </a:p>
        </p:txBody>
      </p:sp>
      <p:sp>
        <p:nvSpPr>
          <p:cNvPr id="161" name="Google Shape;161;p26"/>
          <p:cNvSpPr txBox="1"/>
          <p:nvPr/>
        </p:nvSpPr>
        <p:spPr>
          <a:xfrm>
            <a:off x="624750" y="1555950"/>
            <a:ext cx="789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we have </a:t>
            </a:r>
            <a:r>
              <a:rPr lang="en" sz="1800"/>
              <a:t>understood</a:t>
            </a:r>
            <a:r>
              <a:rPr lang="en" sz="1800"/>
              <a:t> how we are able to resize our filter image using the extracted </a:t>
            </a:r>
            <a:r>
              <a:rPr lang="en" sz="1800"/>
              <a:t>coordinates</a:t>
            </a:r>
            <a:r>
              <a:rPr lang="en" sz="1800"/>
              <a:t> , this code can be extended to apply many more filter like sunglasses,hat,beard just by </a:t>
            </a:r>
            <a:r>
              <a:rPr lang="en" sz="1800"/>
              <a:t>changing</a:t>
            </a:r>
            <a:r>
              <a:rPr lang="en" sz="1800"/>
              <a:t> few lines</a:t>
            </a:r>
            <a:endParaRPr sz="1800"/>
          </a:p>
        </p:txBody>
      </p:sp>
      <p:sp>
        <p:nvSpPr>
          <p:cNvPr id="162" name="Google Shape;162;p26"/>
          <p:cNvSpPr txBox="1"/>
          <p:nvPr/>
        </p:nvSpPr>
        <p:spPr>
          <a:xfrm>
            <a:off x="229225" y="2392650"/>
            <a:ext cx="3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4500" y="2923475"/>
            <a:ext cx="789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are able to understand ,how with the help of 68 - landmark indexes we could target the </a:t>
            </a:r>
            <a:r>
              <a:rPr lang="en" sz="1800"/>
              <a:t>specific </a:t>
            </a:r>
            <a:r>
              <a:rPr lang="en" sz="1800"/>
              <a:t>facial features of our face , this 68-landmark detection code can be extended for </a:t>
            </a:r>
            <a:r>
              <a:rPr lang="en" sz="1800"/>
              <a:t>implementing </a:t>
            </a:r>
            <a:r>
              <a:rPr lang="en" sz="1800"/>
              <a:t>many more projects like -&gt; face swap , detect </a:t>
            </a:r>
            <a:r>
              <a:rPr lang="en" sz="1800"/>
              <a:t>whether </a:t>
            </a:r>
            <a:r>
              <a:rPr lang="en" sz="1800"/>
              <a:t>person is sleeping or not and etc..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