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21F35-A4BC-4095-830F-46E21D90C132}" v="165" dt="2022-09-20T06:45:08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Chang-Hyun" userId="f1f835a6db090a13" providerId="LiveId" clId="{94521F35-A4BC-4095-830F-46E21D90C132}"/>
    <pc:docChg chg="modSld">
      <pc:chgData name="Oh Chang-Hyun" userId="f1f835a6db090a13" providerId="LiveId" clId="{94521F35-A4BC-4095-830F-46E21D90C132}" dt="2022-09-20T06:45:40.504" v="881" actId="9405"/>
      <pc:docMkLst>
        <pc:docMk/>
      </pc:docMkLst>
      <pc:sldChg chg="addSp delSp modSp mod">
        <pc:chgData name="Oh Chang-Hyun" userId="f1f835a6db090a13" providerId="LiveId" clId="{94521F35-A4BC-4095-830F-46E21D90C132}" dt="2022-09-20T06:23:17.882" v="110"/>
        <pc:sldMkLst>
          <pc:docMk/>
          <pc:sldMk cId="1204278249" sldId="256"/>
        </pc:sldMkLst>
        <pc:grpChg chg="del mod">
          <ac:chgData name="Oh Chang-Hyun" userId="f1f835a6db090a13" providerId="LiveId" clId="{94521F35-A4BC-4095-830F-46E21D90C132}" dt="2022-09-20T06:19:38.099" v="6"/>
          <ac:grpSpMkLst>
            <pc:docMk/>
            <pc:sldMk cId="1204278249" sldId="256"/>
            <ac:grpSpMk id="36" creationId="{1838C707-7C4F-E767-0168-0C2622166411}"/>
          </ac:grpSpMkLst>
        </pc:grpChg>
        <pc:grpChg chg="del mod">
          <ac:chgData name="Oh Chang-Hyun" userId="f1f835a6db090a13" providerId="LiveId" clId="{94521F35-A4BC-4095-830F-46E21D90C132}" dt="2022-09-20T06:19:39.983" v="8"/>
          <ac:grpSpMkLst>
            <pc:docMk/>
            <pc:sldMk cId="1204278249" sldId="256"/>
            <ac:grpSpMk id="75" creationId="{6B8A3994-6A71-5A06-6BC8-120100A94ECD}"/>
          </ac:grpSpMkLst>
        </pc:grpChg>
        <pc:grpChg chg="del mod">
          <ac:chgData name="Oh Chang-Hyun" userId="f1f835a6db090a13" providerId="LiveId" clId="{94521F35-A4BC-4095-830F-46E21D90C132}" dt="2022-09-20T06:22:02.823" v="62"/>
          <ac:grpSpMkLst>
            <pc:docMk/>
            <pc:sldMk cId="1204278249" sldId="256"/>
            <ac:grpSpMk id="77" creationId="{4B58DA38-1F2B-F56B-415E-0ADC2089599F}"/>
          </ac:grpSpMkLst>
        </pc:grpChg>
        <pc:grpChg chg="del mod">
          <ac:chgData name="Oh Chang-Hyun" userId="f1f835a6db090a13" providerId="LiveId" clId="{94521F35-A4BC-4095-830F-46E21D90C132}" dt="2022-09-20T06:21:55.002" v="53"/>
          <ac:grpSpMkLst>
            <pc:docMk/>
            <pc:sldMk cId="1204278249" sldId="256"/>
            <ac:grpSpMk id="81" creationId="{E2CA45EB-B3A5-2087-C92A-84CF42A13D4A}"/>
          </ac:grpSpMkLst>
        </pc:grpChg>
        <pc:grpChg chg="del mod">
          <ac:chgData name="Oh Chang-Hyun" userId="f1f835a6db090a13" providerId="LiveId" clId="{94521F35-A4BC-4095-830F-46E21D90C132}" dt="2022-09-20T06:21:55.002" v="53"/>
          <ac:grpSpMkLst>
            <pc:docMk/>
            <pc:sldMk cId="1204278249" sldId="256"/>
            <ac:grpSpMk id="86" creationId="{D5F6AD92-AD8D-7637-191D-C826E9714590}"/>
          </ac:grpSpMkLst>
        </pc:grpChg>
        <pc:grpChg chg="del mod">
          <ac:chgData name="Oh Chang-Hyun" userId="f1f835a6db090a13" providerId="LiveId" clId="{94521F35-A4BC-4095-830F-46E21D90C132}" dt="2022-09-20T06:21:21.773" v="46"/>
          <ac:grpSpMkLst>
            <pc:docMk/>
            <pc:sldMk cId="1204278249" sldId="256"/>
            <ac:grpSpMk id="93" creationId="{02802009-4F92-DCEC-297C-CC2CBB8FC0D5}"/>
          </ac:grpSpMkLst>
        </pc:grpChg>
        <pc:grpChg chg="del mod">
          <ac:chgData name="Oh Chang-Hyun" userId="f1f835a6db090a13" providerId="LiveId" clId="{94521F35-A4BC-4095-830F-46E21D90C132}" dt="2022-09-20T06:21:07.257" v="40"/>
          <ac:grpSpMkLst>
            <pc:docMk/>
            <pc:sldMk cId="1204278249" sldId="256"/>
            <ac:grpSpMk id="102" creationId="{CE39F9C7-8F80-9E67-301F-E5B4CBE6EEB2}"/>
          </ac:grpSpMkLst>
        </pc:grpChg>
        <pc:grpChg chg="del mod">
          <ac:chgData name="Oh Chang-Hyun" userId="f1f835a6db090a13" providerId="LiveId" clId="{94521F35-A4BC-4095-830F-46E21D90C132}" dt="2022-09-20T06:21:09.194" v="43"/>
          <ac:grpSpMkLst>
            <pc:docMk/>
            <pc:sldMk cId="1204278249" sldId="256"/>
            <ac:grpSpMk id="109" creationId="{EE23861D-53B1-2EE7-1721-A0AC7CFC838C}"/>
          </ac:grpSpMkLst>
        </pc:grpChg>
        <pc:grpChg chg="del mod">
          <ac:chgData name="Oh Chang-Hyun" userId="f1f835a6db090a13" providerId="LiveId" clId="{94521F35-A4BC-4095-830F-46E21D90C132}" dt="2022-09-20T06:21:21.773" v="46"/>
          <ac:grpSpMkLst>
            <pc:docMk/>
            <pc:sldMk cId="1204278249" sldId="256"/>
            <ac:grpSpMk id="112" creationId="{6A48C3DE-2BB7-0128-F3C9-68943D370C30}"/>
          </ac:grpSpMkLst>
        </pc:grpChg>
        <pc:grpChg chg="del mod">
          <ac:chgData name="Oh Chang-Hyun" userId="f1f835a6db090a13" providerId="LiveId" clId="{94521F35-A4BC-4095-830F-46E21D90C132}" dt="2022-09-20T06:21:55.002" v="53"/>
          <ac:grpSpMkLst>
            <pc:docMk/>
            <pc:sldMk cId="1204278249" sldId="256"/>
            <ac:grpSpMk id="115" creationId="{13683688-40F2-5C17-63A0-6ACDF1C00C02}"/>
          </ac:grpSpMkLst>
        </pc:grpChg>
        <pc:grpChg chg="del mod">
          <ac:chgData name="Oh Chang-Hyun" userId="f1f835a6db090a13" providerId="LiveId" clId="{94521F35-A4BC-4095-830F-46E21D90C132}" dt="2022-09-20T06:22:02.823" v="62"/>
          <ac:grpSpMkLst>
            <pc:docMk/>
            <pc:sldMk cId="1204278249" sldId="256"/>
            <ac:grpSpMk id="118" creationId="{74937BD3-E820-AEC3-27CB-6A8BB5AA24E2}"/>
          </ac:grpSpMkLst>
        </pc:grpChg>
        <pc:grpChg chg="del mod">
          <ac:chgData name="Oh Chang-Hyun" userId="f1f835a6db090a13" providerId="LiveId" clId="{94521F35-A4BC-4095-830F-46E21D90C132}" dt="2022-09-20T06:21:56.392" v="55"/>
          <ac:grpSpMkLst>
            <pc:docMk/>
            <pc:sldMk cId="1204278249" sldId="256"/>
            <ac:grpSpMk id="122" creationId="{58152BFA-4828-179B-5ADE-91CF52E71302}"/>
          </ac:grpSpMkLst>
        </pc:grpChg>
        <pc:grpChg chg="del mod">
          <ac:chgData name="Oh Chang-Hyun" userId="f1f835a6db090a13" providerId="LiveId" clId="{94521F35-A4BC-4095-830F-46E21D90C132}" dt="2022-09-20T06:21:59.990" v="60"/>
          <ac:grpSpMkLst>
            <pc:docMk/>
            <pc:sldMk cId="1204278249" sldId="256"/>
            <ac:grpSpMk id="124" creationId="{424C9A9B-A20B-4727-0927-EECD3A50D944}"/>
          </ac:grpSpMkLst>
        </pc:grpChg>
        <pc:grpChg chg="del mod">
          <ac:chgData name="Oh Chang-Hyun" userId="f1f835a6db090a13" providerId="LiveId" clId="{94521F35-A4BC-4095-830F-46E21D90C132}" dt="2022-09-20T06:22:02.823" v="62"/>
          <ac:grpSpMkLst>
            <pc:docMk/>
            <pc:sldMk cId="1204278249" sldId="256"/>
            <ac:grpSpMk id="129" creationId="{E082F8A3-682D-4989-0F05-3F6BDD04CD3F}"/>
          </ac:grpSpMkLst>
        </pc:grpChg>
        <pc:grpChg chg="del mod">
          <ac:chgData name="Oh Chang-Hyun" userId="f1f835a6db090a13" providerId="LiveId" clId="{94521F35-A4BC-4095-830F-46E21D90C132}" dt="2022-09-20T06:22:06.842" v="65"/>
          <ac:grpSpMkLst>
            <pc:docMk/>
            <pc:sldMk cId="1204278249" sldId="256"/>
            <ac:grpSpMk id="131" creationId="{1A9C0191-B300-8182-F97E-D4E073F16EDF}"/>
          </ac:grpSpMkLst>
        </pc:grpChg>
        <pc:grpChg chg="del mod">
          <ac:chgData name="Oh Chang-Hyun" userId="f1f835a6db090a13" providerId="LiveId" clId="{94521F35-A4BC-4095-830F-46E21D90C132}" dt="2022-09-20T06:22:16.927" v="73"/>
          <ac:grpSpMkLst>
            <pc:docMk/>
            <pc:sldMk cId="1204278249" sldId="256"/>
            <ac:grpSpMk id="134" creationId="{DA696F92-D75A-30DB-2EF4-B3D64361C046}"/>
          </ac:grpSpMkLst>
        </pc:grpChg>
        <pc:grpChg chg="mod">
          <ac:chgData name="Oh Chang-Hyun" userId="f1f835a6db090a13" providerId="LiveId" clId="{94521F35-A4BC-4095-830F-46E21D90C132}" dt="2022-09-20T06:22:11.907" v="70"/>
          <ac:grpSpMkLst>
            <pc:docMk/>
            <pc:sldMk cId="1204278249" sldId="256"/>
            <ac:grpSpMk id="139" creationId="{9513C678-A44E-8F95-F494-A0A705560844}"/>
          </ac:grpSpMkLst>
        </pc:grpChg>
        <pc:grpChg chg="mod">
          <ac:chgData name="Oh Chang-Hyun" userId="f1f835a6db090a13" providerId="LiveId" clId="{94521F35-A4BC-4095-830F-46E21D90C132}" dt="2022-09-20T06:22:16.927" v="73"/>
          <ac:grpSpMkLst>
            <pc:docMk/>
            <pc:sldMk cId="1204278249" sldId="256"/>
            <ac:grpSpMk id="142" creationId="{A2F1F8BC-7D4C-CE15-488C-6FFE646EE3B7}"/>
          </ac:grpSpMkLst>
        </pc:grpChg>
        <pc:grpChg chg="del mod">
          <ac:chgData name="Oh Chang-Hyun" userId="f1f835a6db090a13" providerId="LiveId" clId="{94521F35-A4BC-4095-830F-46E21D90C132}" dt="2022-09-20T06:22:49.459" v="82"/>
          <ac:grpSpMkLst>
            <pc:docMk/>
            <pc:sldMk cId="1204278249" sldId="256"/>
            <ac:grpSpMk id="148" creationId="{4F766B01-A2AD-C0EF-90EC-26EF1AA45700}"/>
          </ac:grpSpMkLst>
        </pc:grpChg>
        <pc:grpChg chg="del mod">
          <ac:chgData name="Oh Chang-Hyun" userId="f1f835a6db090a13" providerId="LiveId" clId="{94521F35-A4BC-4095-830F-46E21D90C132}" dt="2022-09-20T06:22:58.692" v="93"/>
          <ac:grpSpMkLst>
            <pc:docMk/>
            <pc:sldMk cId="1204278249" sldId="256"/>
            <ac:grpSpMk id="151" creationId="{835BEC3E-9550-93F4-5267-F7EE48E500D0}"/>
          </ac:grpSpMkLst>
        </pc:grpChg>
        <pc:grpChg chg="mod">
          <ac:chgData name="Oh Chang-Hyun" userId="f1f835a6db090a13" providerId="LiveId" clId="{94521F35-A4BC-4095-830F-46E21D90C132}" dt="2022-09-20T06:22:58.692" v="93"/>
          <ac:grpSpMkLst>
            <pc:docMk/>
            <pc:sldMk cId="1204278249" sldId="256"/>
            <ac:grpSpMk id="162" creationId="{17FFA867-E1D9-A1DA-3954-F07B7EAFAA2E}"/>
          </ac:grpSpMkLst>
        </pc:grpChg>
        <pc:grpChg chg="del mod">
          <ac:chgData name="Oh Chang-Hyun" userId="f1f835a6db090a13" providerId="LiveId" clId="{94521F35-A4BC-4095-830F-46E21D90C132}" dt="2022-09-20T06:23:04.899" v="99"/>
          <ac:grpSpMkLst>
            <pc:docMk/>
            <pc:sldMk cId="1204278249" sldId="256"/>
            <ac:grpSpMk id="166" creationId="{8AFD86D9-5055-548D-B5D4-C96754032B7B}"/>
          </ac:grpSpMkLst>
        </pc:grpChg>
        <pc:grpChg chg="mod">
          <ac:chgData name="Oh Chang-Hyun" userId="f1f835a6db090a13" providerId="LiveId" clId="{94521F35-A4BC-4095-830F-46E21D90C132}" dt="2022-09-20T06:23:04.899" v="99"/>
          <ac:grpSpMkLst>
            <pc:docMk/>
            <pc:sldMk cId="1204278249" sldId="256"/>
            <ac:grpSpMk id="168" creationId="{5BCA351C-08C7-31E1-529D-A3C02E611543}"/>
          </ac:grpSpMkLst>
        </pc:grpChg>
        <pc:grpChg chg="mod">
          <ac:chgData name="Oh Chang-Hyun" userId="f1f835a6db090a13" providerId="LiveId" clId="{94521F35-A4BC-4095-830F-46E21D90C132}" dt="2022-09-20T06:23:09.103" v="103"/>
          <ac:grpSpMkLst>
            <pc:docMk/>
            <pc:sldMk cId="1204278249" sldId="256"/>
            <ac:grpSpMk id="172" creationId="{58242505-E9D4-B9C9-4B0C-6F41660753DB}"/>
          </ac:grpSpMkLst>
        </pc:grpChg>
        <pc:grpChg chg="del mod">
          <ac:chgData name="Oh Chang-Hyun" userId="f1f835a6db090a13" providerId="LiveId" clId="{94521F35-A4BC-4095-830F-46E21D90C132}" dt="2022-09-20T06:23:17.882" v="110"/>
          <ac:grpSpMkLst>
            <pc:docMk/>
            <pc:sldMk cId="1204278249" sldId="256"/>
            <ac:grpSpMk id="175" creationId="{E5DCCBCD-CBEE-D37F-2DEC-6EE57CD02969}"/>
          </ac:grpSpMkLst>
        </pc:grpChg>
        <pc:grpChg chg="mod">
          <ac:chgData name="Oh Chang-Hyun" userId="f1f835a6db090a13" providerId="LiveId" clId="{94521F35-A4BC-4095-830F-46E21D90C132}" dt="2022-09-20T06:23:17.882" v="110"/>
          <ac:grpSpMkLst>
            <pc:docMk/>
            <pc:sldMk cId="1204278249" sldId="256"/>
            <ac:grpSpMk id="179" creationId="{BFD10490-AC5C-023A-6C5F-5C954F02AED4}"/>
          </ac:grpSpMkLst>
        </pc:grpChg>
        <pc:inkChg chg="add">
          <ac:chgData name="Oh Chang-Hyun" userId="f1f835a6db090a13" providerId="LiveId" clId="{94521F35-A4BC-4095-830F-46E21D90C132}" dt="2022-09-20T06:19:15.602" v="0" actId="9405"/>
          <ac:inkMkLst>
            <pc:docMk/>
            <pc:sldMk cId="1204278249" sldId="256"/>
            <ac:inkMk id="18" creationId="{543F5DDB-FFDD-AE34-51F9-9813D6A138AD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29" creationId="{88051686-7D74-65C8-F723-1108406CF9BB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30" creationId="{F116FB18-9471-C4DF-279C-F995D1DA1A86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61" creationId="{38EC0104-EED9-9B64-9859-34D67F39F96F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64" creationId="{1A824EBF-09E9-FACB-E2D6-49F1A6EB6B21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76" creationId="{6F25E6C2-2BC6-2B68-3C47-C2472548BC94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78" creationId="{D8F6DBDA-EFE5-6589-7BB0-58A59BC1599B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79" creationId="{6E4A5AFF-7BA5-5817-5D72-AA8D69B01D36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0" creationId="{DFB1799E-2D4D-376B-6E7F-DA2E0363361E}"/>
          </ac:inkMkLst>
        </pc:inkChg>
        <pc:inkChg chg="add">
          <ac:chgData name="Oh Chang-Hyun" userId="f1f835a6db090a13" providerId="LiveId" clId="{94521F35-A4BC-4095-830F-46E21D90C132}" dt="2022-09-20T06:19:56.685" v="13" actId="9405"/>
          <ac:inkMkLst>
            <pc:docMk/>
            <pc:sldMk cId="1204278249" sldId="256"/>
            <ac:inkMk id="82" creationId="{EF3099E1-D62D-DDD7-BC94-00C6CA8A0E0C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3" creationId="{8C48CA3B-0D17-F7F8-70F6-EB1151922847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4" creationId="{9B5B8437-8267-FF49-466A-89137F9661CA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5" creationId="{4384CE74-5928-A184-A74E-4158C08B7E13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7" creationId="{7F4E4CCE-1F42-4928-A488-22AC9B8D825F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8" creationId="{A72C1E2F-AF96-376C-A0E1-C6EF09853267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89" creationId="{D8557C20-3937-E3A1-B814-61827B5D3F3A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90" creationId="{6F9AA4A7-CFB5-15DF-56EF-A97AA40D28FD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91" creationId="{98DC5991-2670-8267-3375-527DDB5DA6C1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92" creationId="{B7A61337-CCA8-BBA7-7288-7ABB7E322CEE}"/>
          </ac:inkMkLst>
        </pc:inkChg>
        <pc:inkChg chg="add">
          <ac:chgData name="Oh Chang-Hyun" userId="f1f835a6db090a13" providerId="LiveId" clId="{94521F35-A4BC-4095-830F-46E21D90C132}" dt="2022-09-20T06:20:38.226" v="25" actId="9405"/>
          <ac:inkMkLst>
            <pc:docMk/>
            <pc:sldMk cId="1204278249" sldId="256"/>
            <ac:inkMk id="94" creationId="{17DD120C-5614-5FB5-B7DC-3C9C08A9F1F3}"/>
          </ac:inkMkLst>
        </pc:inkChg>
        <pc:inkChg chg="add">
          <ac:chgData name="Oh Chang-Hyun" userId="f1f835a6db090a13" providerId="LiveId" clId="{94521F35-A4BC-4095-830F-46E21D90C132}" dt="2022-09-20T06:20:39.952" v="26" actId="9405"/>
          <ac:inkMkLst>
            <pc:docMk/>
            <pc:sldMk cId="1204278249" sldId="256"/>
            <ac:inkMk id="95" creationId="{025C221E-64DE-F705-8942-923674D5CF34}"/>
          </ac:inkMkLst>
        </pc:inkChg>
        <pc:inkChg chg="add">
          <ac:chgData name="Oh Chang-Hyun" userId="f1f835a6db090a13" providerId="LiveId" clId="{94521F35-A4BC-4095-830F-46E21D90C132}" dt="2022-09-20T06:20:47.433" v="27" actId="9405"/>
          <ac:inkMkLst>
            <pc:docMk/>
            <pc:sldMk cId="1204278249" sldId="256"/>
            <ac:inkMk id="96" creationId="{6EC5D94E-D5A3-CDE1-620E-40BEDB984460}"/>
          </ac:inkMkLst>
        </pc:inkChg>
        <pc:inkChg chg="add">
          <ac:chgData name="Oh Chang-Hyun" userId="f1f835a6db090a13" providerId="LiveId" clId="{94521F35-A4BC-4095-830F-46E21D90C132}" dt="2022-09-20T06:20:51.649" v="28" actId="9405"/>
          <ac:inkMkLst>
            <pc:docMk/>
            <pc:sldMk cId="1204278249" sldId="256"/>
            <ac:inkMk id="97" creationId="{5EB73282-42D7-2914-161B-271F677FD482}"/>
          </ac:inkMkLst>
        </pc:inkChg>
        <pc:inkChg chg="add">
          <ac:chgData name="Oh Chang-Hyun" userId="f1f835a6db090a13" providerId="LiveId" clId="{94521F35-A4BC-4095-830F-46E21D90C132}" dt="2022-09-20T06:20:52.547" v="29" actId="9405"/>
          <ac:inkMkLst>
            <pc:docMk/>
            <pc:sldMk cId="1204278249" sldId="256"/>
            <ac:inkMk id="98" creationId="{ABA5A7B4-1A82-F6FF-0BB7-3D7B0450306F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99" creationId="{38652F7C-78BC-B7A1-966C-48DA3396D3CF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0" creationId="{24CED84F-1688-0FD9-554D-10A33EFABD7D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1" creationId="{D7A4F68E-C89B-92C8-05A2-A857736B6C78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3" creationId="{AEE9D4C3-0ED8-383B-B2C3-54AD915828D9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4" creationId="{5A2E2232-FE06-0777-94FE-1511015EDE58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5" creationId="{41E7EFC2-3900-31B5-B7E2-3384E49382FC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6" creationId="{C1F8C2F5-E859-3679-66B1-66D393997DEC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7" creationId="{6EA8635C-1D6E-30C3-A92F-B9E4778BB99C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08" creationId="{DD9AB67B-FF9D-71C8-E263-1D166105FC8F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10" creationId="{D792F0AA-D7EE-F3FB-0EB7-F340767B0C01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11" creationId="{69735FD6-A246-66CF-5798-5422F9B0181A}"/>
          </ac:inkMkLst>
        </pc:inkChg>
        <pc:inkChg chg="add">
          <ac:chgData name="Oh Chang-Hyun" userId="f1f835a6db090a13" providerId="LiveId" clId="{94521F35-A4BC-4095-830F-46E21D90C132}" dt="2022-09-20T06:21:14.106" v="44" actId="9405"/>
          <ac:inkMkLst>
            <pc:docMk/>
            <pc:sldMk cId="1204278249" sldId="256"/>
            <ac:inkMk id="113" creationId="{D01B01BE-3775-ECBB-0DC3-9A3EB4197365}"/>
          </ac:inkMkLst>
        </pc:inkChg>
        <pc:inkChg chg="add mod">
          <ac:chgData name="Oh Chang-Hyun" userId="f1f835a6db090a13" providerId="LiveId" clId="{94521F35-A4BC-4095-830F-46E21D90C132}" dt="2022-09-20T06:21:55.002" v="53"/>
          <ac:inkMkLst>
            <pc:docMk/>
            <pc:sldMk cId="1204278249" sldId="256"/>
            <ac:inkMk id="114" creationId="{E61175DE-EF64-971A-5268-3643A96765B4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16" creationId="{F706FE6B-EE8A-EC5A-0E40-98D52ED64941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17" creationId="{E31A14ED-B318-B9AF-FCCA-C6603AAB3B28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19" creationId="{C7D857EE-6A5E-F71C-36CC-95D6C66CF052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0" creationId="{855C84C0-E0E3-7903-072E-547686E96770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1" creationId="{955E3F8D-73D2-ED9E-E8B1-712C8676F384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3" creationId="{6839220C-9DAF-3FCD-9796-153DE9B6174D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5" creationId="{67117802-4832-1919-566D-0A0E6023B2FC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6" creationId="{AB1539AE-748E-B5AC-4207-31704C704BB3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7" creationId="{B00C5B55-25DE-EB5E-C7F6-0F859B8ABB4E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28" creationId="{566C8C8C-C3D4-5AF6-AAF6-5584892EFE8E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30" creationId="{DEEE2F8B-067D-8A6D-C3AB-476DD5B8D50A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32" creationId="{9B9384A9-A897-31F0-B416-4521A8F22077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33" creationId="{48DCF39C-02B9-07E7-42ED-87AFBAE4CEEC}"/>
          </ac:inkMkLst>
        </pc:inkChg>
        <pc:inkChg chg="add mod">
          <ac:chgData name="Oh Chang-Hyun" userId="f1f835a6db090a13" providerId="LiveId" clId="{94521F35-A4BC-4095-830F-46E21D90C132}" dt="2022-09-20T06:22:11.907" v="70"/>
          <ac:inkMkLst>
            <pc:docMk/>
            <pc:sldMk cId="1204278249" sldId="256"/>
            <ac:inkMk id="135" creationId="{7CCD5567-CA48-6D25-0099-3B5500232A73}"/>
          </ac:inkMkLst>
        </pc:inkChg>
        <pc:inkChg chg="add mod">
          <ac:chgData name="Oh Chang-Hyun" userId="f1f835a6db090a13" providerId="LiveId" clId="{94521F35-A4BC-4095-830F-46E21D90C132}" dt="2022-09-20T06:22:11.907" v="70"/>
          <ac:inkMkLst>
            <pc:docMk/>
            <pc:sldMk cId="1204278249" sldId="256"/>
            <ac:inkMk id="136" creationId="{E79FB581-AAE7-24A4-E663-3CCD3A0BCCBB}"/>
          </ac:inkMkLst>
        </pc:inkChg>
        <pc:inkChg chg="add mod">
          <ac:chgData name="Oh Chang-Hyun" userId="f1f835a6db090a13" providerId="LiveId" clId="{94521F35-A4BC-4095-830F-46E21D90C132}" dt="2022-09-20T06:22:11.907" v="70"/>
          <ac:inkMkLst>
            <pc:docMk/>
            <pc:sldMk cId="1204278249" sldId="256"/>
            <ac:inkMk id="137" creationId="{38230256-DB4E-7332-2B0D-9018209E7380}"/>
          </ac:inkMkLst>
        </pc:inkChg>
        <pc:inkChg chg="add mod">
          <ac:chgData name="Oh Chang-Hyun" userId="f1f835a6db090a13" providerId="LiveId" clId="{94521F35-A4BC-4095-830F-46E21D90C132}" dt="2022-09-20T06:22:11.907" v="70"/>
          <ac:inkMkLst>
            <pc:docMk/>
            <pc:sldMk cId="1204278249" sldId="256"/>
            <ac:inkMk id="138" creationId="{8CB1771F-C240-C5C6-BCEA-AE21A6323B39}"/>
          </ac:inkMkLst>
        </pc:inkChg>
        <pc:inkChg chg="add">
          <ac:chgData name="Oh Chang-Hyun" userId="f1f835a6db090a13" providerId="LiveId" clId="{94521F35-A4BC-4095-830F-46E21D90C132}" dt="2022-09-20T06:22:14.590" v="71" actId="9405"/>
          <ac:inkMkLst>
            <pc:docMk/>
            <pc:sldMk cId="1204278249" sldId="256"/>
            <ac:inkMk id="140" creationId="{8B357539-6473-4A96-52FC-7039B043C602}"/>
          </ac:inkMkLst>
        </pc:inkChg>
        <pc:inkChg chg="add mod">
          <ac:chgData name="Oh Chang-Hyun" userId="f1f835a6db090a13" providerId="LiveId" clId="{94521F35-A4BC-4095-830F-46E21D90C132}" dt="2022-09-20T06:22:16.927" v="73"/>
          <ac:inkMkLst>
            <pc:docMk/>
            <pc:sldMk cId="1204278249" sldId="256"/>
            <ac:inkMk id="141" creationId="{EA14EA3B-5DA6-4B1B-B9B5-843B7E3F720D}"/>
          </ac:inkMkLst>
        </pc:inkChg>
        <pc:inkChg chg="add">
          <ac:chgData name="Oh Chang-Hyun" userId="f1f835a6db090a13" providerId="LiveId" clId="{94521F35-A4BC-4095-830F-46E21D90C132}" dt="2022-09-20T06:22:26.020" v="74" actId="9405"/>
          <ac:inkMkLst>
            <pc:docMk/>
            <pc:sldMk cId="1204278249" sldId="256"/>
            <ac:inkMk id="143" creationId="{0F3DB7B6-086C-9E21-4795-A1F9E912164B}"/>
          </ac:inkMkLst>
        </pc:inkChg>
        <pc:inkChg chg="add">
          <ac:chgData name="Oh Chang-Hyun" userId="f1f835a6db090a13" providerId="LiveId" clId="{94521F35-A4BC-4095-830F-46E21D90C132}" dt="2022-09-20T06:22:35.306" v="75" actId="9405"/>
          <ac:inkMkLst>
            <pc:docMk/>
            <pc:sldMk cId="1204278249" sldId="256"/>
            <ac:inkMk id="144" creationId="{BCFBA445-F3E2-C9F6-0C7A-47F5ACE3D28D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45" creationId="{CDE8635D-3AA7-DE5A-80BD-AD1C4A171EAD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46" creationId="{550385A7-4CC5-BD6E-223F-F96A0B2A5AF5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47" creationId="{D9283F86-A08F-4E0D-7A02-EFE2CDDEDC6E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49" creationId="{D21391C4-1BB8-5545-9CF4-FBAAA7F8C9A5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0" creationId="{5EBD3C37-AE07-2069-6FCA-EB3B0B47B19A}"/>
          </ac:inkMkLst>
        </pc:inkChg>
        <pc:inkChg chg="add">
          <ac:chgData name="Oh Chang-Hyun" userId="f1f835a6db090a13" providerId="LiveId" clId="{94521F35-A4BC-4095-830F-46E21D90C132}" dt="2022-09-20T06:22:50.606" v="83" actId="9405"/>
          <ac:inkMkLst>
            <pc:docMk/>
            <pc:sldMk cId="1204278249" sldId="256"/>
            <ac:inkMk id="152" creationId="{113E72C3-AE8B-0762-D101-E2F4A6E2D8E6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3" creationId="{3ED6BFFE-71AC-7517-FA24-4DB74E0A9453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4" creationId="{7E8426D2-4E4B-6EB8-317E-C7D0639E619C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5" creationId="{04F69712-8752-11B3-206B-D9F347BD2960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6" creationId="{68B97926-01B3-EF6F-2098-54F842117060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7" creationId="{DC31DA74-86B9-159A-F3CF-1A9007E3DF63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8" creationId="{9EC856D2-8A19-32A9-67C8-20BA14A845CD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59" creationId="{FA98EC97-E413-2728-1301-E9432A724469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60" creationId="{F767D3EE-8DD0-8F1E-2E3E-EFA03307C8C2}"/>
          </ac:inkMkLst>
        </pc:inkChg>
        <pc:inkChg chg="add mod">
          <ac:chgData name="Oh Chang-Hyun" userId="f1f835a6db090a13" providerId="LiveId" clId="{94521F35-A4BC-4095-830F-46E21D90C132}" dt="2022-09-20T06:22:58.692" v="93"/>
          <ac:inkMkLst>
            <pc:docMk/>
            <pc:sldMk cId="1204278249" sldId="256"/>
            <ac:inkMk id="161" creationId="{8E7A46FC-FA69-57A8-500A-A8F57A70895E}"/>
          </ac:inkMkLst>
        </pc:inkChg>
        <pc:inkChg chg="add mod">
          <ac:chgData name="Oh Chang-Hyun" userId="f1f835a6db090a13" providerId="LiveId" clId="{94521F35-A4BC-4095-830F-46E21D90C132}" dt="2022-09-20T06:23:04.899" v="99"/>
          <ac:inkMkLst>
            <pc:docMk/>
            <pc:sldMk cId="1204278249" sldId="256"/>
            <ac:inkMk id="163" creationId="{74FA9C36-C915-4600-4C1E-679E568A5179}"/>
          </ac:inkMkLst>
        </pc:inkChg>
        <pc:inkChg chg="add mod">
          <ac:chgData name="Oh Chang-Hyun" userId="f1f835a6db090a13" providerId="LiveId" clId="{94521F35-A4BC-4095-830F-46E21D90C132}" dt="2022-09-20T06:23:04.899" v="99"/>
          <ac:inkMkLst>
            <pc:docMk/>
            <pc:sldMk cId="1204278249" sldId="256"/>
            <ac:inkMk id="164" creationId="{624CA775-FEBD-C396-65F6-F63C19881BEA}"/>
          </ac:inkMkLst>
        </pc:inkChg>
        <pc:inkChg chg="add mod">
          <ac:chgData name="Oh Chang-Hyun" userId="f1f835a6db090a13" providerId="LiveId" clId="{94521F35-A4BC-4095-830F-46E21D90C132}" dt="2022-09-20T06:23:04.899" v="99"/>
          <ac:inkMkLst>
            <pc:docMk/>
            <pc:sldMk cId="1204278249" sldId="256"/>
            <ac:inkMk id="165" creationId="{36F14D7C-B619-4455-6429-4A2C393F87D2}"/>
          </ac:inkMkLst>
        </pc:inkChg>
        <pc:inkChg chg="add mod">
          <ac:chgData name="Oh Chang-Hyun" userId="f1f835a6db090a13" providerId="LiveId" clId="{94521F35-A4BC-4095-830F-46E21D90C132}" dt="2022-09-20T06:23:04.899" v="99"/>
          <ac:inkMkLst>
            <pc:docMk/>
            <pc:sldMk cId="1204278249" sldId="256"/>
            <ac:inkMk id="167" creationId="{5BD7B92A-FA06-37AB-9939-2BAE68DA5253}"/>
          </ac:inkMkLst>
        </pc:inkChg>
        <pc:inkChg chg="add mod">
          <ac:chgData name="Oh Chang-Hyun" userId="f1f835a6db090a13" providerId="LiveId" clId="{94521F35-A4BC-4095-830F-46E21D90C132}" dt="2022-09-20T06:23:09.103" v="103"/>
          <ac:inkMkLst>
            <pc:docMk/>
            <pc:sldMk cId="1204278249" sldId="256"/>
            <ac:inkMk id="169" creationId="{3AFDAD81-104E-9F65-56E4-488D22A1A3DE}"/>
          </ac:inkMkLst>
        </pc:inkChg>
        <pc:inkChg chg="add mod">
          <ac:chgData name="Oh Chang-Hyun" userId="f1f835a6db090a13" providerId="LiveId" clId="{94521F35-A4BC-4095-830F-46E21D90C132}" dt="2022-09-20T06:23:09.103" v="103"/>
          <ac:inkMkLst>
            <pc:docMk/>
            <pc:sldMk cId="1204278249" sldId="256"/>
            <ac:inkMk id="170" creationId="{DE9883BE-EC7A-BCE4-4B17-8FC134F886B5}"/>
          </ac:inkMkLst>
        </pc:inkChg>
        <pc:inkChg chg="add mod">
          <ac:chgData name="Oh Chang-Hyun" userId="f1f835a6db090a13" providerId="LiveId" clId="{94521F35-A4BC-4095-830F-46E21D90C132}" dt="2022-09-20T06:23:09.103" v="103"/>
          <ac:inkMkLst>
            <pc:docMk/>
            <pc:sldMk cId="1204278249" sldId="256"/>
            <ac:inkMk id="171" creationId="{7E324B22-8397-7F44-92BE-0F7F2A69C893}"/>
          </ac:inkMkLst>
        </pc:inkChg>
        <pc:inkChg chg="add mod">
          <ac:chgData name="Oh Chang-Hyun" userId="f1f835a6db090a13" providerId="LiveId" clId="{94521F35-A4BC-4095-830F-46E21D90C132}" dt="2022-09-20T06:23:17.882" v="110"/>
          <ac:inkMkLst>
            <pc:docMk/>
            <pc:sldMk cId="1204278249" sldId="256"/>
            <ac:inkMk id="173" creationId="{79E0C96A-05EE-F231-2BFF-DC982C20D410}"/>
          </ac:inkMkLst>
        </pc:inkChg>
        <pc:inkChg chg="add mod">
          <ac:chgData name="Oh Chang-Hyun" userId="f1f835a6db090a13" providerId="LiveId" clId="{94521F35-A4BC-4095-830F-46E21D90C132}" dt="2022-09-20T06:23:17.882" v="110"/>
          <ac:inkMkLst>
            <pc:docMk/>
            <pc:sldMk cId="1204278249" sldId="256"/>
            <ac:inkMk id="174" creationId="{5AAB8FF3-2B66-8BF5-1B0B-730FD52D1C9A}"/>
          </ac:inkMkLst>
        </pc:inkChg>
        <pc:inkChg chg="add mod">
          <ac:chgData name="Oh Chang-Hyun" userId="f1f835a6db090a13" providerId="LiveId" clId="{94521F35-A4BC-4095-830F-46E21D90C132}" dt="2022-09-20T06:23:17.882" v="110"/>
          <ac:inkMkLst>
            <pc:docMk/>
            <pc:sldMk cId="1204278249" sldId="256"/>
            <ac:inkMk id="176" creationId="{D099536D-AE31-0E49-837D-08DD2E8E7B5B}"/>
          </ac:inkMkLst>
        </pc:inkChg>
        <pc:inkChg chg="add mod">
          <ac:chgData name="Oh Chang-Hyun" userId="f1f835a6db090a13" providerId="LiveId" clId="{94521F35-A4BC-4095-830F-46E21D90C132}" dt="2022-09-20T06:23:17.882" v="110"/>
          <ac:inkMkLst>
            <pc:docMk/>
            <pc:sldMk cId="1204278249" sldId="256"/>
            <ac:inkMk id="177" creationId="{453E0E16-4D30-7B92-59B6-EE24B8C9BE32}"/>
          </ac:inkMkLst>
        </pc:inkChg>
        <pc:inkChg chg="add mod">
          <ac:chgData name="Oh Chang-Hyun" userId="f1f835a6db090a13" providerId="LiveId" clId="{94521F35-A4BC-4095-830F-46E21D90C132}" dt="2022-09-20T06:23:17.882" v="110"/>
          <ac:inkMkLst>
            <pc:docMk/>
            <pc:sldMk cId="1204278249" sldId="256"/>
            <ac:inkMk id="178" creationId="{9DD74716-6C22-1651-63D9-3BF454C7FB91}"/>
          </ac:inkMkLst>
        </pc:inkChg>
      </pc:sldChg>
      <pc:sldChg chg="addSp delSp modSp mod">
        <pc:chgData name="Oh Chang-Hyun" userId="f1f835a6db090a13" providerId="LiveId" clId="{94521F35-A4BC-4095-830F-46E21D90C132}" dt="2022-09-20T06:29:11.352" v="401" actId="9405"/>
        <pc:sldMkLst>
          <pc:docMk/>
          <pc:sldMk cId="1841914205" sldId="258"/>
        </pc:sldMkLst>
        <pc:grpChg chg="del mod">
          <ac:chgData name="Oh Chang-Hyun" userId="f1f835a6db090a13" providerId="LiveId" clId="{94521F35-A4BC-4095-830F-46E21D90C132}" dt="2022-09-20T06:24:05.084" v="149"/>
          <ac:grpSpMkLst>
            <pc:docMk/>
            <pc:sldMk cId="1841914205" sldId="258"/>
            <ac:grpSpMk id="6" creationId="{60A1CC93-3909-B277-CE52-A736C284E850}"/>
          </ac:grpSpMkLst>
        </pc:grpChg>
        <pc:grpChg chg="del mod">
          <ac:chgData name="Oh Chang-Hyun" userId="f1f835a6db090a13" providerId="LiveId" clId="{94521F35-A4BC-4095-830F-46E21D90C132}" dt="2022-09-20T06:23:38.548" v="121"/>
          <ac:grpSpMkLst>
            <pc:docMk/>
            <pc:sldMk cId="1841914205" sldId="258"/>
            <ac:grpSpMk id="10" creationId="{79C87B3E-1A7E-6F41-610C-04CAFDBCDED5}"/>
          </ac:grpSpMkLst>
        </pc:grpChg>
        <pc:grpChg chg="del mod">
          <ac:chgData name="Oh Chang-Hyun" userId="f1f835a6db090a13" providerId="LiveId" clId="{94521F35-A4BC-4095-830F-46E21D90C132}" dt="2022-09-20T06:23:41.760" v="125"/>
          <ac:grpSpMkLst>
            <pc:docMk/>
            <pc:sldMk cId="1841914205" sldId="258"/>
            <ac:grpSpMk id="14" creationId="{185752D8-32C0-8AAA-45FC-A79914478530}"/>
          </ac:grpSpMkLst>
        </pc:grpChg>
        <pc:grpChg chg="del mod">
          <ac:chgData name="Oh Chang-Hyun" userId="f1f835a6db090a13" providerId="LiveId" clId="{94521F35-A4BC-4095-830F-46E21D90C132}" dt="2022-09-20T06:23:45.029" v="131"/>
          <ac:grpSpMkLst>
            <pc:docMk/>
            <pc:sldMk cId="1841914205" sldId="258"/>
            <ac:grpSpMk id="15" creationId="{26699737-1605-E19F-77B6-2E883C4395E9}"/>
          </ac:grpSpMkLst>
        </pc:grpChg>
        <pc:grpChg chg="del mod">
          <ac:chgData name="Oh Chang-Hyun" userId="f1f835a6db090a13" providerId="LiveId" clId="{94521F35-A4BC-4095-830F-46E21D90C132}" dt="2022-09-20T06:23:45.029" v="131"/>
          <ac:grpSpMkLst>
            <pc:docMk/>
            <pc:sldMk cId="1841914205" sldId="258"/>
            <ac:grpSpMk id="19" creationId="{C150C7DC-57CF-9675-EC44-D9F35FD7CE3E}"/>
          </ac:grpSpMkLst>
        </pc:grpChg>
        <pc:grpChg chg="del mod">
          <ac:chgData name="Oh Chang-Hyun" userId="f1f835a6db090a13" providerId="LiveId" clId="{94521F35-A4BC-4095-830F-46E21D90C132}" dt="2022-09-20T06:23:54.035" v="136"/>
          <ac:grpSpMkLst>
            <pc:docMk/>
            <pc:sldMk cId="1841914205" sldId="258"/>
            <ac:grpSpMk id="25" creationId="{2CFD6C47-FAE2-367E-E6BB-F1234EEE35F7}"/>
          </ac:grpSpMkLst>
        </pc:grpChg>
        <pc:grpChg chg="del mod">
          <ac:chgData name="Oh Chang-Hyun" userId="f1f835a6db090a13" providerId="LiveId" clId="{94521F35-A4BC-4095-830F-46E21D90C132}" dt="2022-09-20T06:23:56.020" v="140"/>
          <ac:grpSpMkLst>
            <pc:docMk/>
            <pc:sldMk cId="1841914205" sldId="258"/>
            <ac:grpSpMk id="30" creationId="{F7863F07-144E-56F1-00D7-4C98175FAB3F}"/>
          </ac:grpSpMkLst>
        </pc:grpChg>
        <pc:grpChg chg="del mod">
          <ac:chgData name="Oh Chang-Hyun" userId="f1f835a6db090a13" providerId="LiveId" clId="{94521F35-A4BC-4095-830F-46E21D90C132}" dt="2022-09-20T06:24:05.084" v="149"/>
          <ac:grpSpMkLst>
            <pc:docMk/>
            <pc:sldMk cId="1841914205" sldId="258"/>
            <ac:grpSpMk id="34" creationId="{71907530-32B3-DC54-7D74-F1A52E20CB0F}"/>
          </ac:grpSpMkLst>
        </pc:grpChg>
        <pc:grpChg chg="del mod">
          <ac:chgData name="Oh Chang-Hyun" userId="f1f835a6db090a13" providerId="LiveId" clId="{94521F35-A4BC-4095-830F-46E21D90C132}" dt="2022-09-20T06:24:24.561" v="164"/>
          <ac:grpSpMkLst>
            <pc:docMk/>
            <pc:sldMk cId="1841914205" sldId="258"/>
            <ac:grpSpMk id="43" creationId="{3C653BCF-1404-2150-07DC-E390C4C9E631}"/>
          </ac:grpSpMkLst>
        </pc:grpChg>
        <pc:grpChg chg="del mod">
          <ac:chgData name="Oh Chang-Hyun" userId="f1f835a6db090a13" providerId="LiveId" clId="{94521F35-A4BC-4095-830F-46E21D90C132}" dt="2022-09-20T06:24:24.561" v="164"/>
          <ac:grpSpMkLst>
            <pc:docMk/>
            <pc:sldMk cId="1841914205" sldId="258"/>
            <ac:grpSpMk id="54" creationId="{05C05F78-1F33-C2A7-6F73-B9A90F3F1FE8}"/>
          </ac:grpSpMkLst>
        </pc:grpChg>
        <pc:grpChg chg="del mod">
          <ac:chgData name="Oh Chang-Hyun" userId="f1f835a6db090a13" providerId="LiveId" clId="{94521F35-A4BC-4095-830F-46E21D90C132}" dt="2022-09-20T06:24:26.897" v="166"/>
          <ac:grpSpMkLst>
            <pc:docMk/>
            <pc:sldMk cId="1841914205" sldId="258"/>
            <ac:grpSpMk id="58" creationId="{D52BFDAF-2838-4FAE-B49A-C66B8A5A1994}"/>
          </ac:grpSpMkLst>
        </pc:grpChg>
        <pc:grpChg chg="del mod">
          <ac:chgData name="Oh Chang-Hyun" userId="f1f835a6db090a13" providerId="LiveId" clId="{94521F35-A4BC-4095-830F-46E21D90C132}" dt="2022-09-20T06:24:36.037" v="180"/>
          <ac:grpSpMkLst>
            <pc:docMk/>
            <pc:sldMk cId="1841914205" sldId="258"/>
            <ac:grpSpMk id="60" creationId="{B86F6B1A-C295-5798-31A5-5DA6E1FBA772}"/>
          </ac:grpSpMkLst>
        </pc:grpChg>
        <pc:grpChg chg="del mod">
          <ac:chgData name="Oh Chang-Hyun" userId="f1f835a6db090a13" providerId="LiveId" clId="{94521F35-A4BC-4095-830F-46E21D90C132}" dt="2022-09-20T06:24:36.037" v="180"/>
          <ac:grpSpMkLst>
            <pc:docMk/>
            <pc:sldMk cId="1841914205" sldId="258"/>
            <ac:grpSpMk id="71" creationId="{C1F27FF5-5D13-B9E6-51F2-8B455475819A}"/>
          </ac:grpSpMkLst>
        </pc:grpChg>
        <pc:grpChg chg="del mod">
          <ac:chgData name="Oh Chang-Hyun" userId="f1f835a6db090a13" providerId="LiveId" clId="{94521F35-A4BC-4095-830F-46E21D90C132}" dt="2022-09-20T06:25:01.424" v="199"/>
          <ac:grpSpMkLst>
            <pc:docMk/>
            <pc:sldMk cId="1841914205" sldId="258"/>
            <ac:grpSpMk id="74" creationId="{E8194EE4-6A65-A650-8C0F-026B89C0FAB2}"/>
          </ac:grpSpMkLst>
        </pc:grpChg>
        <pc:grpChg chg="del mod">
          <ac:chgData name="Oh Chang-Hyun" userId="f1f835a6db090a13" providerId="LiveId" clId="{94521F35-A4BC-4095-830F-46E21D90C132}" dt="2022-09-20T06:25:00.420" v="197"/>
          <ac:grpSpMkLst>
            <pc:docMk/>
            <pc:sldMk cId="1841914205" sldId="258"/>
            <ac:grpSpMk id="89" creationId="{31B44610-F38C-9556-7529-97896E39AF65}"/>
          </ac:grpSpMkLst>
        </pc:grpChg>
        <pc:grpChg chg="del mod">
          <ac:chgData name="Oh Chang-Hyun" userId="f1f835a6db090a13" providerId="LiveId" clId="{94521F35-A4BC-4095-830F-46E21D90C132}" dt="2022-09-20T06:25:01.424" v="199"/>
          <ac:grpSpMkLst>
            <pc:docMk/>
            <pc:sldMk cId="1841914205" sldId="258"/>
            <ac:grpSpMk id="91" creationId="{B6DE44FE-7658-3452-736C-F9D7B678F4A8}"/>
          </ac:grpSpMkLst>
        </pc:grpChg>
        <pc:grpChg chg="del mod">
          <ac:chgData name="Oh Chang-Hyun" userId="f1f835a6db090a13" providerId="LiveId" clId="{94521F35-A4BC-4095-830F-46E21D90C132}" dt="2022-09-20T06:25:03.386" v="201"/>
          <ac:grpSpMkLst>
            <pc:docMk/>
            <pc:sldMk cId="1841914205" sldId="258"/>
            <ac:grpSpMk id="93" creationId="{AA9A2ABE-B0DB-F17B-5466-7032B8FDC993}"/>
          </ac:grpSpMkLst>
        </pc:grpChg>
        <pc:grpChg chg="del mod">
          <ac:chgData name="Oh Chang-Hyun" userId="f1f835a6db090a13" providerId="LiveId" clId="{94521F35-A4BC-4095-830F-46E21D90C132}" dt="2022-09-20T06:25:06.652" v="204"/>
          <ac:grpSpMkLst>
            <pc:docMk/>
            <pc:sldMk cId="1841914205" sldId="258"/>
            <ac:grpSpMk id="95" creationId="{E929B915-A264-EB77-5B76-9D0A3E0296AD}"/>
          </ac:grpSpMkLst>
        </pc:grpChg>
        <pc:grpChg chg="del mod">
          <ac:chgData name="Oh Chang-Hyun" userId="f1f835a6db090a13" providerId="LiveId" clId="{94521F35-A4BC-4095-830F-46E21D90C132}" dt="2022-09-20T06:25:20.515" v="219"/>
          <ac:grpSpMkLst>
            <pc:docMk/>
            <pc:sldMk cId="1841914205" sldId="258"/>
            <ac:grpSpMk id="98" creationId="{8C116AF5-A595-22CC-0126-C9D37A05FB2F}"/>
          </ac:grpSpMkLst>
        </pc:grpChg>
        <pc:grpChg chg="del mod">
          <ac:chgData name="Oh Chang-Hyun" userId="f1f835a6db090a13" providerId="LiveId" clId="{94521F35-A4BC-4095-830F-46E21D90C132}" dt="2022-09-20T06:25:28.069" v="233"/>
          <ac:grpSpMkLst>
            <pc:docMk/>
            <pc:sldMk cId="1841914205" sldId="258"/>
            <ac:grpSpMk id="113" creationId="{F4DA33BB-0101-1DD3-0DFD-4CB66E4C7940}"/>
          </ac:grpSpMkLst>
        </pc:grpChg>
        <pc:grpChg chg="del mod">
          <ac:chgData name="Oh Chang-Hyun" userId="f1f835a6db090a13" providerId="LiveId" clId="{94521F35-A4BC-4095-830F-46E21D90C132}" dt="2022-09-20T06:25:33.136" v="238"/>
          <ac:grpSpMkLst>
            <pc:docMk/>
            <pc:sldMk cId="1841914205" sldId="258"/>
            <ac:grpSpMk id="127" creationId="{745FDE15-7B0F-AFCD-7C4E-A78565782073}"/>
          </ac:grpSpMkLst>
        </pc:grpChg>
        <pc:grpChg chg="del mod">
          <ac:chgData name="Oh Chang-Hyun" userId="f1f835a6db090a13" providerId="LiveId" clId="{94521F35-A4BC-4095-830F-46E21D90C132}" dt="2022-09-20T06:25:40.590" v="240"/>
          <ac:grpSpMkLst>
            <pc:docMk/>
            <pc:sldMk cId="1841914205" sldId="258"/>
            <ac:grpSpMk id="132" creationId="{C9A97ECA-B554-349E-8CBA-A293F1368527}"/>
          </ac:grpSpMkLst>
        </pc:grpChg>
        <pc:grpChg chg="del mod">
          <ac:chgData name="Oh Chang-Hyun" userId="f1f835a6db090a13" providerId="LiveId" clId="{94521F35-A4BC-4095-830F-46E21D90C132}" dt="2022-09-20T06:25:43.762" v="242"/>
          <ac:grpSpMkLst>
            <pc:docMk/>
            <pc:sldMk cId="1841914205" sldId="258"/>
            <ac:grpSpMk id="134" creationId="{EB162007-AC97-A427-E9A1-A2095FDD3D20}"/>
          </ac:grpSpMkLst>
        </pc:grpChg>
        <pc:grpChg chg="del mod">
          <ac:chgData name="Oh Chang-Hyun" userId="f1f835a6db090a13" providerId="LiveId" clId="{94521F35-A4BC-4095-830F-46E21D90C132}" dt="2022-09-20T06:27:01.547" v="316"/>
          <ac:grpSpMkLst>
            <pc:docMk/>
            <pc:sldMk cId="1841914205" sldId="258"/>
            <ac:grpSpMk id="136" creationId="{074A7A9D-49E0-2380-05B2-BCA75262177D}"/>
          </ac:grpSpMkLst>
        </pc:grpChg>
        <pc:grpChg chg="del mod">
          <ac:chgData name="Oh Chang-Hyun" userId="f1f835a6db090a13" providerId="LiveId" clId="{94521F35-A4BC-4095-830F-46E21D90C132}" dt="2022-09-20T06:25:59.446" v="259"/>
          <ac:grpSpMkLst>
            <pc:docMk/>
            <pc:sldMk cId="1841914205" sldId="258"/>
            <ac:grpSpMk id="147" creationId="{25F9272F-CCBD-8A30-3D94-78A3C9764294}"/>
          </ac:grpSpMkLst>
        </pc:grpChg>
        <pc:grpChg chg="del mod">
          <ac:chgData name="Oh Chang-Hyun" userId="f1f835a6db090a13" providerId="LiveId" clId="{94521F35-A4BC-4095-830F-46E21D90C132}" dt="2022-09-20T06:26:01.863" v="262"/>
          <ac:grpSpMkLst>
            <pc:docMk/>
            <pc:sldMk cId="1841914205" sldId="258"/>
            <ac:grpSpMk id="153" creationId="{C02F7324-B120-063E-9748-2B1E75FF7079}"/>
          </ac:grpSpMkLst>
        </pc:grpChg>
        <pc:grpChg chg="del mod">
          <ac:chgData name="Oh Chang-Hyun" userId="f1f835a6db090a13" providerId="LiveId" clId="{94521F35-A4BC-4095-830F-46E21D90C132}" dt="2022-09-20T06:26:12.290" v="272"/>
          <ac:grpSpMkLst>
            <pc:docMk/>
            <pc:sldMk cId="1841914205" sldId="258"/>
            <ac:grpSpMk id="156" creationId="{C4C62236-A3F0-82A6-7032-E70B8375714E}"/>
          </ac:grpSpMkLst>
        </pc:grpChg>
        <pc:grpChg chg="del mod">
          <ac:chgData name="Oh Chang-Hyun" userId="f1f835a6db090a13" providerId="LiveId" clId="{94521F35-A4BC-4095-830F-46E21D90C132}" dt="2022-09-20T06:26:06.177" v="269"/>
          <ac:grpSpMkLst>
            <pc:docMk/>
            <pc:sldMk cId="1841914205" sldId="258"/>
            <ac:grpSpMk id="159" creationId="{7E34FC2E-55DC-1928-B541-554B6066D23B}"/>
          </ac:grpSpMkLst>
        </pc:grpChg>
        <pc:grpChg chg="del mod">
          <ac:chgData name="Oh Chang-Hyun" userId="f1f835a6db090a13" providerId="LiveId" clId="{94521F35-A4BC-4095-830F-46E21D90C132}" dt="2022-09-20T06:26:12.290" v="272"/>
          <ac:grpSpMkLst>
            <pc:docMk/>
            <pc:sldMk cId="1841914205" sldId="258"/>
            <ac:grpSpMk id="163" creationId="{1D9E1389-C6EF-353A-F1F1-CC7A28D9C343}"/>
          </ac:grpSpMkLst>
        </pc:grpChg>
        <pc:grpChg chg="del mod">
          <ac:chgData name="Oh Chang-Hyun" userId="f1f835a6db090a13" providerId="LiveId" clId="{94521F35-A4BC-4095-830F-46E21D90C132}" dt="2022-09-20T06:26:18.298" v="277"/>
          <ac:grpSpMkLst>
            <pc:docMk/>
            <pc:sldMk cId="1841914205" sldId="258"/>
            <ac:grpSpMk id="166" creationId="{F60790F6-DC26-63D4-818B-6DBFDFB27203}"/>
          </ac:grpSpMkLst>
        </pc:grpChg>
        <pc:grpChg chg="del mod">
          <ac:chgData name="Oh Chang-Hyun" userId="f1f835a6db090a13" providerId="LiveId" clId="{94521F35-A4BC-4095-830F-46E21D90C132}" dt="2022-09-20T06:26:22.207" v="283"/>
          <ac:grpSpMkLst>
            <pc:docMk/>
            <pc:sldMk cId="1841914205" sldId="258"/>
            <ac:grpSpMk id="171" creationId="{E0E381E3-0D90-2BC3-C1C1-E2BDBC296D82}"/>
          </ac:grpSpMkLst>
        </pc:grpChg>
        <pc:grpChg chg="del mod">
          <ac:chgData name="Oh Chang-Hyun" userId="f1f835a6db090a13" providerId="LiveId" clId="{94521F35-A4BC-4095-830F-46E21D90C132}" dt="2022-09-20T06:26:56.385" v="313"/>
          <ac:grpSpMkLst>
            <pc:docMk/>
            <pc:sldMk cId="1841914205" sldId="258"/>
            <ac:grpSpMk id="177" creationId="{CAE5D639-34D9-E38B-A490-82DBC31258A2}"/>
          </ac:grpSpMkLst>
        </pc:grpChg>
        <pc:grpChg chg="del mod">
          <ac:chgData name="Oh Chang-Hyun" userId="f1f835a6db090a13" providerId="LiveId" clId="{94521F35-A4BC-4095-830F-46E21D90C132}" dt="2022-09-20T06:26:42.118" v="297"/>
          <ac:grpSpMkLst>
            <pc:docMk/>
            <pc:sldMk cId="1841914205" sldId="258"/>
            <ac:grpSpMk id="180" creationId="{E58786F6-2714-3996-C8B7-4242CF8E25F3}"/>
          </ac:grpSpMkLst>
        </pc:grpChg>
        <pc:grpChg chg="del mod">
          <ac:chgData name="Oh Chang-Hyun" userId="f1f835a6db090a13" providerId="LiveId" clId="{94521F35-A4BC-4095-830F-46E21D90C132}" dt="2022-09-20T06:27:01.547" v="316"/>
          <ac:grpSpMkLst>
            <pc:docMk/>
            <pc:sldMk cId="1841914205" sldId="258"/>
            <ac:grpSpMk id="188" creationId="{E31479AA-C1B8-5F67-23CA-AA38926B8556}"/>
          </ac:grpSpMkLst>
        </pc:grpChg>
        <pc:grpChg chg="del mod">
          <ac:chgData name="Oh Chang-Hyun" userId="f1f835a6db090a13" providerId="LiveId" clId="{94521F35-A4BC-4095-830F-46E21D90C132}" dt="2022-09-20T06:26:45.616" v="305"/>
          <ac:grpSpMkLst>
            <pc:docMk/>
            <pc:sldMk cId="1841914205" sldId="258"/>
            <ac:grpSpMk id="191" creationId="{93838B06-2E4A-951D-23B8-742B1BB4C7A1}"/>
          </ac:grpSpMkLst>
        </pc:grpChg>
        <pc:grpChg chg="del mod">
          <ac:chgData name="Oh Chang-Hyun" userId="f1f835a6db090a13" providerId="LiveId" clId="{94521F35-A4BC-4095-830F-46E21D90C132}" dt="2022-09-20T06:27:01.547" v="316"/>
          <ac:grpSpMkLst>
            <pc:docMk/>
            <pc:sldMk cId="1841914205" sldId="258"/>
            <ac:grpSpMk id="199" creationId="{CB6A27AD-C914-376E-67E6-7BAA5499DADA}"/>
          </ac:grpSpMkLst>
        </pc:grpChg>
        <pc:grpChg chg="del mod">
          <ac:chgData name="Oh Chang-Hyun" userId="f1f835a6db090a13" providerId="LiveId" clId="{94521F35-A4BC-4095-830F-46E21D90C132}" dt="2022-09-20T06:27:01.547" v="316"/>
          <ac:grpSpMkLst>
            <pc:docMk/>
            <pc:sldMk cId="1841914205" sldId="258"/>
            <ac:grpSpMk id="202" creationId="{1ACD548F-DC07-9914-D132-E2111DB7EC75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05" creationId="{484C5154-C0B0-49CC-1FBC-124FBCA97C5C}"/>
          </ac:grpSpMkLst>
        </pc:grpChg>
        <pc:grpChg chg="del mod">
          <ac:chgData name="Oh Chang-Hyun" userId="f1f835a6db090a13" providerId="LiveId" clId="{94521F35-A4BC-4095-830F-46E21D90C132}" dt="2022-09-20T06:27:19.751" v="322"/>
          <ac:grpSpMkLst>
            <pc:docMk/>
            <pc:sldMk cId="1841914205" sldId="258"/>
            <ac:grpSpMk id="208" creationId="{742B534C-0F0D-52F2-5A50-38A19D013502}"/>
          </ac:grpSpMkLst>
        </pc:grpChg>
        <pc:grpChg chg="del mod">
          <ac:chgData name="Oh Chang-Hyun" userId="f1f835a6db090a13" providerId="LiveId" clId="{94521F35-A4BC-4095-830F-46E21D90C132}" dt="2022-09-20T06:27:30.583" v="326"/>
          <ac:grpSpMkLst>
            <pc:docMk/>
            <pc:sldMk cId="1841914205" sldId="258"/>
            <ac:grpSpMk id="211" creationId="{2A9E5F39-04AD-88B8-7735-0089A597B31C}"/>
          </ac:grpSpMkLst>
        </pc:grpChg>
        <pc:grpChg chg="del mod">
          <ac:chgData name="Oh Chang-Hyun" userId="f1f835a6db090a13" providerId="LiveId" clId="{94521F35-A4BC-4095-830F-46E21D90C132}" dt="2022-09-20T06:27:35.628" v="329"/>
          <ac:grpSpMkLst>
            <pc:docMk/>
            <pc:sldMk cId="1841914205" sldId="258"/>
            <ac:grpSpMk id="215" creationId="{E074D094-D82E-C995-543D-544041F4B7B7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18" creationId="{D67E034D-FF7E-39BF-BC86-0913FE1A259D}"/>
          </ac:grpSpMkLst>
        </pc:grpChg>
        <pc:grpChg chg="del mod">
          <ac:chgData name="Oh Chang-Hyun" userId="f1f835a6db090a13" providerId="LiveId" clId="{94521F35-A4BC-4095-830F-46E21D90C132}" dt="2022-09-20T06:28:17.388" v="354"/>
          <ac:grpSpMkLst>
            <pc:docMk/>
            <pc:sldMk cId="1841914205" sldId="258"/>
            <ac:grpSpMk id="233" creationId="{517810DC-CEB8-4EFE-4FBE-EA45DB020939}"/>
          </ac:grpSpMkLst>
        </pc:grpChg>
        <pc:grpChg chg="del mod">
          <ac:chgData name="Oh Chang-Hyun" userId="f1f835a6db090a13" providerId="LiveId" clId="{94521F35-A4BC-4095-830F-46E21D90C132}" dt="2022-09-20T06:28:19.393" v="357"/>
          <ac:grpSpMkLst>
            <pc:docMk/>
            <pc:sldMk cId="1841914205" sldId="258"/>
            <ac:grpSpMk id="243" creationId="{85337DDF-2EE6-EF00-9DDE-70CC99AE598E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46" creationId="{2BD22BA4-F2A5-60B0-A20D-82BD3C77A1CE}"/>
          </ac:grpSpMkLst>
        </pc:grpChg>
        <pc:grpChg chg="mod">
          <ac:chgData name="Oh Chang-Hyun" userId="f1f835a6db090a13" providerId="LiveId" clId="{94521F35-A4BC-4095-830F-46E21D90C132}" dt="2022-09-20T06:28:40.430" v="388"/>
          <ac:grpSpMkLst>
            <pc:docMk/>
            <pc:sldMk cId="1841914205" sldId="258"/>
            <ac:grpSpMk id="277" creationId="{9D259E45-E61A-AFF1-8742-24DB942BAF06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78" creationId="{06411E18-3777-B090-8EC4-E4DA77357DAB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79" creationId="{9C3AAA5D-5C00-4662-E8FB-3D4D2EA25645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80" creationId="{FAB421FD-E54B-DB6B-D689-DBAC55231D79}"/>
          </ac:grpSpMkLst>
        </pc:grpChg>
        <pc:grpChg chg="del 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86" creationId="{50512532-A0F0-AB5E-96CA-8BD22BD4F5EC}"/>
          </ac:grpSpMkLst>
        </pc:grpChg>
        <pc:grpChg chg="mod">
          <ac:chgData name="Oh Chang-Hyun" userId="f1f835a6db090a13" providerId="LiveId" clId="{94521F35-A4BC-4095-830F-46E21D90C132}" dt="2022-09-20T06:29:00.244" v="399"/>
          <ac:grpSpMkLst>
            <pc:docMk/>
            <pc:sldMk cId="1841914205" sldId="258"/>
            <ac:grpSpMk id="291" creationId="{D2C2E1DC-53C2-D427-7AE1-6790189762BE}"/>
          </ac:grpSpMkLst>
        </pc:grp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" creationId="{82F1645F-1D20-8ADC-5C87-BDD6920BECA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" creationId="{7622985C-B0BD-D948-9088-DF0CAA5B8DF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" creationId="{66AE9F42-765C-EA3A-3E65-A8EB2ADC567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" creationId="{6338CE83-D37D-AF39-FDB5-46B9D73DEE1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9" creationId="{9F857466-4940-2A27-42F5-762136BA4C0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" creationId="{EDE808E9-CA24-ADE8-F539-09093F71E6F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" creationId="{3ED784DF-8D33-640A-9C31-456306E57E5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" creationId="{4E48C025-0897-564B-BE23-962F74A2124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" creationId="{6DFA5EFA-90C0-B709-BCC7-2DC1DF60E20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7" creationId="{F60991CF-66F9-A24C-4BEA-ADDC08A640A7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" creationId="{58AF2980-B417-24C1-520D-4B7CB7774EE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" creationId="{A634E4FA-4CA3-0664-45E7-95CFD3CDA1A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" creationId="{CCDA2863-F60E-FA31-9B59-74C8DC8527B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2" creationId="{63082F6A-D522-922C-B0AF-3492B22AC91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" creationId="{05343270-560C-61E9-4EAD-BD7C801020D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" creationId="{694E6853-4A92-BBF0-97B4-9B84843B2FBB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" creationId="{AAC7B98F-BBC3-22C0-58BB-27FEB9107AC7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7" creationId="{C12C1513-E2F2-6606-D588-6719D51C35D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" creationId="{D6A03ECD-13D1-4503-2CB7-9AF6CA22213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9" creationId="{F333C14F-86F5-E1D5-273C-A78CFDDDA7A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1" creationId="{E0BAD1D5-5187-3C85-D228-A2BA10027A9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2" creationId="{A087FC3B-F517-E165-AACF-67267390AB6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3" creationId="{F8FC9B57-B976-D42B-0C07-7719D52FB34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5" creationId="{3EE4EA6C-0933-B45D-026E-E388B9B994C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6" creationId="{780CC85D-525F-57F0-4CC8-4EFC0C57FD5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7" creationId="{968EB3BA-CBBC-5EDF-63C7-7DAD2F6F9BC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8" creationId="{1833EE04-5E63-E89E-FD78-60326CCC78D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39" creationId="{B3907BD0-6531-8BC0-DB58-C1709729A18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0" creationId="{82351D92-DBC6-2D21-51E8-2B0E2D0D335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1" creationId="{CC1B99C9-A2D3-FC73-5E20-B2DB13052BD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2" creationId="{A898B730-10CE-D7C1-B6E5-67E507F96FA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4" creationId="{A6711F51-0909-1AD5-B077-20EF71607F8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5" creationId="{B738B343-24E7-B468-4645-0682B0593FD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6" creationId="{A8B3B97C-FFF2-6DC1-1113-392434FC0DE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7" creationId="{406BBF89-FA37-2947-0083-A80B0EC69E3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8" creationId="{BCA846E7-C58F-9AC3-94D4-EA319E8E972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49" creationId="{711F1939-7E3B-E807-E993-0B13C75A461B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0" creationId="{1136EA75-44EC-FB2B-597C-40BB21E8016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1" creationId="{F5A2A93C-1EB6-73CD-2A34-97CA09A02E9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2" creationId="{3103C37E-383A-730F-7F45-862921901E6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3" creationId="{FA70B6FB-AB98-1C0E-E49E-BFE049CE24D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5" creationId="{59B2C190-D879-AB00-2A79-EBAE3AE9D946}"/>
          </ac:inkMkLst>
        </pc:inkChg>
        <pc:inkChg chg="add del mod">
          <ac:chgData name="Oh Chang-Hyun" userId="f1f835a6db090a13" providerId="LiveId" clId="{94521F35-A4BC-4095-830F-46E21D90C132}" dt="2022-09-20T06:26:49.799" v="308"/>
          <ac:inkMkLst>
            <pc:docMk/>
            <pc:sldMk cId="1841914205" sldId="258"/>
            <ac:inkMk id="56" creationId="{92DB8FB1-30B3-BE67-C293-9561673B3AE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7" creationId="{6AACF8F0-17BB-751C-9544-DF993B70EF77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59" creationId="{C97F30D7-DDD5-7B35-3638-DE8C97B2EEC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1" creationId="{8D3EAA87-3A45-3EC2-AB2F-6BE5F085B6B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2" creationId="{7D5297DE-53CC-9DAC-A84C-CF5D5489DF9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3" creationId="{0588DFE7-13CB-1A98-28FF-773C7DA51C07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4" creationId="{7C9716B3-FCAD-4864-3418-E54F31B6872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5" creationId="{9FBB70D5-E6B1-8585-85B2-9EDCA8BA315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6" creationId="{F112CD73-3A1B-587F-89D6-9224DF2D601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7" creationId="{CFE60646-8558-4523-B337-D78D97B0037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8" creationId="{833C7A43-C341-1F12-8100-DA9D10BC56C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69" creationId="{CA32B359-3DC8-5CFD-46BE-C589AD8CA01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0" creationId="{B9D96600-8C40-D7D5-DB65-820A2312A46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2" creationId="{FDE2F12A-8DDC-6B04-A543-60C6DE86B61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3" creationId="{188EF334-0FCC-8CA7-3DCC-4E1DFF4BFBF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5" creationId="{7CCE7C1B-DB50-C42A-8CB1-B1EE2843908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6" creationId="{5A5094DB-CDE6-8D04-893F-446CCB020A1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7" creationId="{F1F6600C-ABE4-B826-BE7E-F3DECFCA963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8" creationId="{772B5849-29CE-24F8-9D19-7A66DA1BD6E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79" creationId="{DDB4C6F4-7A56-8557-8FA1-4CB1D73378B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0" creationId="{8C395A70-B937-008E-4D61-647B89B3FA5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1" creationId="{036D469C-1D33-D018-B183-33CADA470A7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2" creationId="{180DDA95-12A3-65AC-5EC9-AA10CE2E867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3" creationId="{2FC6437E-2345-EB12-C22F-A672A9C57F8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4" creationId="{50F89CEF-9667-F0CD-A722-F9B157AA581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5" creationId="{8215CA7A-B4BA-99F4-05BD-DE2D34141DF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6" creationId="{27C8DCCE-B1EE-33E6-10D5-9D8343072D4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7" creationId="{C3918DA0-BE86-E82A-7D19-C9C71B1EF28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88" creationId="{C968A3FA-9770-098E-75C4-96E55076A046}"/>
          </ac:inkMkLst>
        </pc:inkChg>
        <pc:inkChg chg="add mod">
          <ac:chgData name="Oh Chang-Hyun" userId="f1f835a6db090a13" providerId="LiveId" clId="{94521F35-A4BC-4095-830F-46E21D90C132}" dt="2022-09-20T06:25:01.424" v="199"/>
          <ac:inkMkLst>
            <pc:docMk/>
            <pc:sldMk cId="1841914205" sldId="258"/>
            <ac:inkMk id="90" creationId="{C20CC242-A84D-8D3C-C3D1-1D7B5E4325BB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92" creationId="{BCDB02FE-2E57-DA6B-3FEC-63125C46FDC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94" creationId="{E4EACD9F-A884-7659-13DC-C33C4F4707C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96" creationId="{B5450AEA-4B98-C597-9CD5-C160422E552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97" creationId="{22548769-4E6F-9E23-4EC8-B9AA54E1F5E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99" creationId="{D85EDD69-589D-16A9-9166-E2F9160A89F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0" creationId="{A4C762CD-101E-DE67-41D9-CDA896D7258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1" creationId="{FB13AAE3-53FC-03A3-AFAB-309E7443735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2" creationId="{546E4460-2FB6-160D-F900-39FEDAA2CED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3" creationId="{57D985A6-8000-5C07-15A7-2BDA5043F1B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4" creationId="{7962C8D6-3E3C-747A-59FE-46DCFD1C2BC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5" creationId="{1DC612F4-63B6-F039-9E15-D9A691450C5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6" creationId="{EADA37E1-AC3C-B775-0177-966086BD3E9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7" creationId="{783947A4-1B3F-3254-23A7-601E0E20024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8" creationId="{28D2B076-6C42-ACA6-EA10-C97C76D709E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09" creationId="{FE11368B-5065-5FF6-F747-4CF91C2AB68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0" creationId="{21017B02-B506-419C-019D-D620094B8DD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1" creationId="{D11E64A3-A812-4A49-EEAE-EED9F996BF1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2" creationId="{E502EF56-F8A9-301D-BC83-3D1D68E39C4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4" creationId="{DF747E9E-42A8-DF19-5FC5-C8B8107F434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5" creationId="{98ACA22B-E6EE-BAB7-1674-040578DA6D5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6" creationId="{168BA6DE-A00C-BE9B-AF4C-DCF50C5C3AF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7" creationId="{0AF59750-29BD-B354-3B0A-8F6F3037061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8" creationId="{EE2F42F9-AC99-AB8A-24AA-A406E373F0D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19" creationId="{BC76309D-9E4B-D63E-A76A-49871C1B157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0" creationId="{5E4D8713-4796-5D1D-A37B-2850613F09F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1" creationId="{C33E2A90-E0CD-43A6-3C57-E60D0F667E8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2" creationId="{D3998B76-EA22-56B3-5C0F-97DD05DD944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3" creationId="{46900237-4492-7C7E-AA5C-6E78B507C9B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4" creationId="{EAE59DDD-8DF9-9CF9-0696-61715DD6A41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5" creationId="{8BB0CF8B-F5E0-B0DE-802C-368095ACBE2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6" creationId="{1DEC61BC-BD60-5FE5-9223-CC88A50B8CD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8" creationId="{CC946EA0-E6D4-60C5-9E68-11D3209EF23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29" creationId="{B584AC4E-1753-DBD3-ABC1-27BD7827A2A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0" creationId="{45807B34-72C8-1CBD-C8DF-2F117723FF3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1" creationId="{89EF776F-C77A-2B24-8984-99B8E0569545}"/>
          </ac:inkMkLst>
        </pc:inkChg>
        <pc:inkChg chg="add mod">
          <ac:chgData name="Oh Chang-Hyun" userId="f1f835a6db090a13" providerId="LiveId" clId="{94521F35-A4BC-4095-830F-46E21D90C132}" dt="2022-09-20T06:25:43.762" v="242"/>
          <ac:inkMkLst>
            <pc:docMk/>
            <pc:sldMk cId="1841914205" sldId="258"/>
            <ac:inkMk id="133" creationId="{6BF2C70E-428F-4503-0A8A-535BE1A4DA8B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5" creationId="{9F639494-85FC-BBFA-1946-B2AA7B47569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7" creationId="{0904BEC9-64E8-BA5D-0595-6211F535381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8" creationId="{62F1CC61-6880-BABB-1004-C308E26662B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39" creationId="{F851A5C2-41B4-76CF-D191-C2EB68235AF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0" creationId="{91D54E60-0837-6589-C7E6-999F3CB6B50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1" creationId="{829574AF-1556-E0B3-0A5F-5A1AF7E6589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2" creationId="{6C178635-A8E2-623A-AD19-78F310DC3BC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3" creationId="{54B73778-7076-8601-5DD4-779ADE09E16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4" creationId="{9181949B-6A85-18ED-622D-E750D8590B2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5" creationId="{9A15A3C9-DF02-7CEC-884B-8D76FB0A52E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6" creationId="{341069ED-1FF9-FD5D-A72C-6C968F0B7BF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8" creationId="{D49003FC-077F-F27E-83DB-E6BA93F80E6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49" creationId="{2899F7D5-F838-9450-C535-4677621A145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50" creationId="{9A6CEA34-1292-2118-3BA3-9BF2DAAC7D7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51" creationId="{CE56FC6C-9A70-41A9-CD20-05FEE72E2E1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52" creationId="{E854A3CD-540E-49E1-3584-A12EC9B18B32}"/>
          </ac:inkMkLst>
        </pc:inkChg>
        <pc:inkChg chg="add del mod">
          <ac:chgData name="Oh Chang-Hyun" userId="f1f835a6db090a13" providerId="LiveId" clId="{94521F35-A4BC-4095-830F-46E21D90C132}" dt="2022-09-20T06:26:49.800" v="309"/>
          <ac:inkMkLst>
            <pc:docMk/>
            <pc:sldMk cId="1841914205" sldId="258"/>
            <ac:inkMk id="154" creationId="{DF22F565-678B-E9A6-103D-6A7068BC49D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55" creationId="{729EA7E2-4B3E-3BD9-9823-002CBC0551C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57" creationId="{999F3AF0-1B26-6325-07FA-C70F752BB9F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58" creationId="{A91FD953-C287-445B-8774-4E4D139181C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0" creationId="{91C9E700-DE9B-D198-09D6-CBBB83577AF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1" creationId="{B0B189F8-1E93-4F11-2848-7FCA6BE33C8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2" creationId="{0E216B3E-93FC-2C5B-F657-38063437756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4" creationId="{CB4D3093-CE85-17D9-8057-54B3294464A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5" creationId="{AB24B9DF-BF11-7CBE-07A6-D613235C256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7" creationId="{CB82E5FC-28FC-CAAF-9366-100469BDCF1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8" creationId="{2C3494EB-F53E-9B54-4ADA-BFECE3BFD08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69" creationId="{874F2850-44B2-3ACB-92CE-8FAFCC3C91A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70" creationId="{1DDB27F9-739C-A206-B041-9EF3066C3FA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72" creationId="{12BA0468-D4D1-CE06-9CA5-E7943A78315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73" creationId="{73A34125-BA5A-DFC4-00C0-CC308469A3B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74" creationId="{65465A65-8588-7E28-71EC-A46BB127E324}"/>
          </ac:inkMkLst>
        </pc:inkChg>
        <pc:inkChg chg="add del mod">
          <ac:chgData name="Oh Chang-Hyun" userId="f1f835a6db090a13" providerId="LiveId" clId="{94521F35-A4BC-4095-830F-46E21D90C132}" dt="2022-09-20T06:26:49.801" v="310"/>
          <ac:inkMkLst>
            <pc:docMk/>
            <pc:sldMk cId="1841914205" sldId="258"/>
            <ac:inkMk id="175" creationId="{A62FF79F-6C61-16A0-4DE8-AC7B9ED1165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76" creationId="{67DAA0FC-5A07-061D-E592-0A1895E402E2}"/>
          </ac:inkMkLst>
        </pc:inkChg>
        <pc:inkChg chg="add del mod">
          <ac:chgData name="Oh Chang-Hyun" userId="f1f835a6db090a13" providerId="LiveId" clId="{94521F35-A4BC-4095-830F-46E21D90C132}" dt="2022-09-20T06:26:46.865" v="307"/>
          <ac:inkMkLst>
            <pc:docMk/>
            <pc:sldMk cId="1841914205" sldId="258"/>
            <ac:inkMk id="178" creationId="{EC012505-597E-69C5-8438-BC238BF5D2DF}"/>
          </ac:inkMkLst>
        </pc:inkChg>
        <pc:inkChg chg="add del mod">
          <ac:chgData name="Oh Chang-Hyun" userId="f1f835a6db090a13" providerId="LiveId" clId="{94521F35-A4BC-4095-830F-46E21D90C132}" dt="2022-09-20T06:26:46.864" v="306"/>
          <ac:inkMkLst>
            <pc:docMk/>
            <pc:sldMk cId="1841914205" sldId="258"/>
            <ac:inkMk id="179" creationId="{0ECE9632-CC78-DAA4-AB82-7B2AD4A3933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1" creationId="{5AD9CC29-306E-797C-65B5-C3A8ADC9863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2" creationId="{C286675B-1F44-8E00-6B43-531A4E92F39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3" creationId="{A248A5AE-36B1-7186-C79D-7B827EEFC4F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4" creationId="{9101AE40-C176-E79D-8278-B1BF8FCAB65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5" creationId="{21077E69-4972-37C4-C887-C37010AFBF2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6" creationId="{CB8D1DEC-4ED4-D27D-C5E2-97C69AA8E4E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7" creationId="{9E2842EE-2C96-ACC6-3D5F-236D96CACF7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89" creationId="{F2EFAB10-AECA-AA40-B6CE-EB2DBFCB5C6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0" creationId="{BF4D66A2-BE90-B397-814B-28DCB9E51D5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2" creationId="{6C7B01DA-BE06-6C36-4B90-2DD997969D3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3" creationId="{E7923F35-EF8D-D67B-990D-15C245D09AA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4" creationId="{4D3C0240-964E-DADF-F35F-711E5AF4580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5" creationId="{36B88F7E-ACD7-3C96-EAE1-22D4461C645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6" creationId="{5DD37B66-2BFF-B7E6-5AE1-2145D8539CFB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7" creationId="{6F82D521-A168-ACA8-ED23-232342FC0C8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198" creationId="{64B7639A-E8B6-DE49-339D-5F4B4BBFAF4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0" creationId="{1789645C-38B9-3888-C0FE-59FB2097AA3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1" creationId="{AF8BF024-2DBE-8897-43ED-4BB4635BAD8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3" creationId="{AF19B0A2-04F5-0558-5D8B-B02FF3054D2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4" creationId="{B90DFDCD-51A4-B8C0-CBFC-C3772093C1B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6" creationId="{E895787B-E675-4272-8414-EE10D836AFC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7" creationId="{900A3173-45BE-9979-9800-0A43E1B0486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09" creationId="{9C67B525-572F-2D08-508B-A44ACD8B33B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0" creationId="{1D0FA7A0-D944-ECA7-C31F-2476A158082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2" creationId="{B75FDED6-3CF3-34F6-7148-3DEF985859D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3" creationId="{928FE510-BA76-5250-1481-93238276600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4" creationId="{01204C80-AAB0-70CD-C845-C89F3AB90A4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6" creationId="{0CD05838-A929-7E8E-DFAB-CC3F115FE7F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17" creationId="{97FA1265-AA8F-3BA8-43BA-AB49702BB528}"/>
          </ac:inkMkLst>
        </pc:inkChg>
        <pc:inkChg chg="add">
          <ac:chgData name="Oh Chang-Hyun" userId="f1f835a6db090a13" providerId="LiveId" clId="{94521F35-A4BC-4095-830F-46E21D90C132}" dt="2022-09-20T06:27:39.660" v="330" actId="9405"/>
          <ac:inkMkLst>
            <pc:docMk/>
            <pc:sldMk cId="1841914205" sldId="258"/>
            <ac:inkMk id="219" creationId="{BCF15595-C8B6-EF1E-A314-B097B5B41AEE}"/>
          </ac:inkMkLst>
        </pc:inkChg>
        <pc:inkChg chg="add">
          <ac:chgData name="Oh Chang-Hyun" userId="f1f835a6db090a13" providerId="LiveId" clId="{94521F35-A4BC-4095-830F-46E21D90C132}" dt="2022-09-20T06:27:40.672" v="331" actId="9405"/>
          <ac:inkMkLst>
            <pc:docMk/>
            <pc:sldMk cId="1841914205" sldId="258"/>
            <ac:inkMk id="220" creationId="{98A47FC0-38CB-2543-754E-F825D134AC0B}"/>
          </ac:inkMkLst>
        </pc:inkChg>
        <pc:inkChg chg="add">
          <ac:chgData name="Oh Chang-Hyun" userId="f1f835a6db090a13" providerId="LiveId" clId="{94521F35-A4BC-4095-830F-46E21D90C132}" dt="2022-09-20T06:27:41.709" v="332" actId="9405"/>
          <ac:inkMkLst>
            <pc:docMk/>
            <pc:sldMk cId="1841914205" sldId="258"/>
            <ac:inkMk id="221" creationId="{661AE0BF-EE5D-7238-CEAC-0A019809D2B4}"/>
          </ac:inkMkLst>
        </pc:inkChg>
        <pc:inkChg chg="add">
          <ac:chgData name="Oh Chang-Hyun" userId="f1f835a6db090a13" providerId="LiveId" clId="{94521F35-A4BC-4095-830F-46E21D90C132}" dt="2022-09-20T06:27:53.633" v="333" actId="9405"/>
          <ac:inkMkLst>
            <pc:docMk/>
            <pc:sldMk cId="1841914205" sldId="258"/>
            <ac:inkMk id="222" creationId="{E7D0C178-039A-946F-2177-A5A074337AEC}"/>
          </ac:inkMkLst>
        </pc:inkChg>
        <pc:inkChg chg="add">
          <ac:chgData name="Oh Chang-Hyun" userId="f1f835a6db090a13" providerId="LiveId" clId="{94521F35-A4BC-4095-830F-46E21D90C132}" dt="2022-09-20T06:27:54.688" v="334" actId="9405"/>
          <ac:inkMkLst>
            <pc:docMk/>
            <pc:sldMk cId="1841914205" sldId="258"/>
            <ac:inkMk id="223" creationId="{1C0DE412-2257-9166-5D44-78C124DA4187}"/>
          </ac:inkMkLst>
        </pc:inkChg>
        <pc:inkChg chg="add">
          <ac:chgData name="Oh Chang-Hyun" userId="f1f835a6db090a13" providerId="LiveId" clId="{94521F35-A4BC-4095-830F-46E21D90C132}" dt="2022-09-20T06:27:55.131" v="335" actId="9405"/>
          <ac:inkMkLst>
            <pc:docMk/>
            <pc:sldMk cId="1841914205" sldId="258"/>
            <ac:inkMk id="224" creationId="{7DA9A813-3B91-A288-5116-BA0D0F26BF72}"/>
          </ac:inkMkLst>
        </pc:inkChg>
        <pc:inkChg chg="add">
          <ac:chgData name="Oh Chang-Hyun" userId="f1f835a6db090a13" providerId="LiveId" clId="{94521F35-A4BC-4095-830F-46E21D90C132}" dt="2022-09-20T06:28:02.433" v="336" actId="9405"/>
          <ac:inkMkLst>
            <pc:docMk/>
            <pc:sldMk cId="1841914205" sldId="258"/>
            <ac:inkMk id="225" creationId="{488D4DC3-CA1B-92CF-7970-7E4928A68D1C}"/>
          </ac:inkMkLst>
        </pc:inkChg>
        <pc:inkChg chg="add">
          <ac:chgData name="Oh Chang-Hyun" userId="f1f835a6db090a13" providerId="LiveId" clId="{94521F35-A4BC-4095-830F-46E21D90C132}" dt="2022-09-20T06:28:03.462" v="337" actId="9405"/>
          <ac:inkMkLst>
            <pc:docMk/>
            <pc:sldMk cId="1841914205" sldId="258"/>
            <ac:inkMk id="226" creationId="{EC80DF1A-6CA1-97FB-CF41-9C3E9B60D49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27" creationId="{CE9F2FB9-08AB-C0E1-5661-06E26E8C22D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28" creationId="{7EA41326-937F-8A5A-280B-EC4535DF1E2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29" creationId="{40E19CBD-2CA5-11E2-514C-86C7286BD7A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0" creationId="{98F13F67-859C-EC56-42DC-0A4C65F6462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1" creationId="{71941170-3D87-8167-25BF-617B965FE9B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2" creationId="{49339EE3-E57F-6561-27D6-C7DB9DCD474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4" creationId="{0E784AA3-E1D2-B2E9-883D-1AD71678297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5" creationId="{515BA484-69D5-CC07-5966-EC175A8ADE1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6" creationId="{33328899-8E91-DE19-3243-D4B4E6CF3FC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7" creationId="{DD0BD155-EAF7-FE02-24E8-74BBE248E5F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8" creationId="{842A9091-4FE2-AF7F-C94F-EBCD2F81E96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39" creationId="{3BDFC464-6891-3967-0558-FB2ED3ACB0D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0" creationId="{F4991C90-F6D3-C825-D191-CF19150B1A6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1" creationId="{2A8E2F57-2765-1EAE-08DB-004D047BA3D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2" creationId="{7F62AB70-CF0F-7443-C73C-9DAABE834FE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4" creationId="{B4B3C12D-2631-0B49-FE2A-5516D5F1954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5" creationId="{F294CC9B-F665-0D26-5FAA-1D14CDA6A8A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7" creationId="{0842C50D-4AAB-4921-B329-83DE454F660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8" creationId="{58FEBDEE-0443-2332-809D-990E63BFBCA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49" creationId="{715EEB3B-18A1-8DAB-BEA0-9BDBD28B3DE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0" creationId="{7C75B6A8-A6A2-7A5D-B2C7-10A1911B4CA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1" creationId="{219F9677-F958-E246-53D8-52AB375F058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2" creationId="{D228D1E8-782E-3E11-13CE-B7FD66F23BE5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3" creationId="{A1BF7421-7B0F-A18C-6F1C-721E1B13FB0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4" creationId="{9E7123A5-552E-6902-E63D-524F3EB04882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5" creationId="{362723BA-2460-B24F-F281-C3A2CAED6E2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6" creationId="{45C65855-18DB-E3CA-79C7-F3242AFC5E3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7" creationId="{14F635F6-0877-B8FC-1C56-E25959B109FE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8" creationId="{E10B4FD7-DA7F-B42E-883E-674437CE6788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59" creationId="{2FBF8407-6850-F429-BDC6-F7261DBD1083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0" creationId="{616894CA-72FB-E7F4-6536-60FD1F339047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1" creationId="{6C9DCA93-C4CD-F62E-DFE3-060BA7EF4EF4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2" creationId="{091DC11C-BE42-1580-0C70-748B2D04107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3" creationId="{60FC036C-0360-D4AE-ED2C-D10714552BE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4" creationId="{A509232F-E3BB-7879-95E1-6E1B6A24877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5" creationId="{789A0EC8-01BF-5AF7-20D5-D84588E8231D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6" creationId="{ADA048F5-7DA5-F3E1-8EEC-A8C624C73C2F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7" creationId="{E519CE35-A7B4-106D-4B1D-7929B75BF736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8" creationId="{D8057EDE-D77C-D1BC-A067-D588D9673E1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69" creationId="{8BB58B37-0B1C-689B-E712-ED528BE00F14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0" creationId="{E17CA2DF-2C1D-FB6B-07BC-CFB896F524D0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1" creationId="{826A6F44-9E83-B987-0E36-C3A77D2BB595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2" creationId="{DA1D2953-D112-4C19-8FA0-3107C0CFC49E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3" creationId="{FE464FEE-5E7C-D046-CA58-3E0D3DC0AE69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4" creationId="{A33728EF-931D-B49D-93C4-8EDB4D2F9CCB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5" creationId="{C246F979-438D-F9AF-425D-170F45E4AD4A}"/>
          </ac:inkMkLst>
        </pc:inkChg>
        <pc:inkChg chg="add mod">
          <ac:chgData name="Oh Chang-Hyun" userId="f1f835a6db090a13" providerId="LiveId" clId="{94521F35-A4BC-4095-830F-46E21D90C132}" dt="2022-09-20T06:28:40.430" v="388"/>
          <ac:inkMkLst>
            <pc:docMk/>
            <pc:sldMk cId="1841914205" sldId="258"/>
            <ac:inkMk id="276" creationId="{25B9116A-CF4B-53A6-4926-FA987519CFE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1" creationId="{27CFD898-8546-422F-6C1D-EDE04B88553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2" creationId="{6F8CCC38-B3A3-5E39-A672-1FB679D0AF69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3" creationId="{C22FA272-A838-B869-809E-00612119EE97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4" creationId="{1E867871-5758-A131-9EAF-5E343D05972C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5" creationId="{60BAEAE0-52DF-3DC5-5859-F473751E8011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7" creationId="{3CD84493-DC70-5830-F336-CA93CEBDC5A0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8" creationId="{2301D8D0-601A-A67A-D7F2-50402DCF22AB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89" creationId="{C201BCE5-2833-1B7A-A9B2-0752D22B923A}"/>
          </ac:inkMkLst>
        </pc:inkChg>
        <pc:inkChg chg="add mod">
          <ac:chgData name="Oh Chang-Hyun" userId="f1f835a6db090a13" providerId="LiveId" clId="{94521F35-A4BC-4095-830F-46E21D90C132}" dt="2022-09-20T06:29:00.244" v="399"/>
          <ac:inkMkLst>
            <pc:docMk/>
            <pc:sldMk cId="1841914205" sldId="258"/>
            <ac:inkMk id="290" creationId="{941938FF-5BEB-98A2-E78F-9EC1F0711EE4}"/>
          </ac:inkMkLst>
        </pc:inkChg>
        <pc:inkChg chg="add">
          <ac:chgData name="Oh Chang-Hyun" userId="f1f835a6db090a13" providerId="LiveId" clId="{94521F35-A4BC-4095-830F-46E21D90C132}" dt="2022-09-20T06:29:07.218" v="400" actId="9405"/>
          <ac:inkMkLst>
            <pc:docMk/>
            <pc:sldMk cId="1841914205" sldId="258"/>
            <ac:inkMk id="292" creationId="{47549A7E-8A9D-4D25-0771-8582BCACC20B}"/>
          </ac:inkMkLst>
        </pc:inkChg>
        <pc:inkChg chg="add">
          <ac:chgData name="Oh Chang-Hyun" userId="f1f835a6db090a13" providerId="LiveId" clId="{94521F35-A4BC-4095-830F-46E21D90C132}" dt="2022-09-20T06:29:11.352" v="401" actId="9405"/>
          <ac:inkMkLst>
            <pc:docMk/>
            <pc:sldMk cId="1841914205" sldId="258"/>
            <ac:inkMk id="293" creationId="{15B3C222-DFA7-2B90-13DB-0CF83E6E3091}"/>
          </ac:inkMkLst>
        </pc:inkChg>
      </pc:sldChg>
      <pc:sldChg chg="addSp delSp modSp mod">
        <pc:chgData name="Oh Chang-Hyun" userId="f1f835a6db090a13" providerId="LiveId" clId="{94521F35-A4BC-4095-830F-46E21D90C132}" dt="2022-09-20T06:34:14.898" v="557"/>
        <pc:sldMkLst>
          <pc:docMk/>
          <pc:sldMk cId="2869913435" sldId="259"/>
        </pc:sldMkLst>
        <pc:grpChg chg="del mod">
          <ac:chgData name="Oh Chang-Hyun" userId="f1f835a6db090a13" providerId="LiveId" clId="{94521F35-A4BC-4095-830F-46E21D90C132}" dt="2022-09-20T06:31:47.344" v="452"/>
          <ac:grpSpMkLst>
            <pc:docMk/>
            <pc:sldMk cId="2869913435" sldId="259"/>
            <ac:grpSpMk id="32" creationId="{DDAD98EE-D34E-2C99-0308-43728D573F13}"/>
          </ac:grpSpMkLst>
        </pc:grpChg>
        <pc:grpChg chg="del mod">
          <ac:chgData name="Oh Chang-Hyun" userId="f1f835a6db090a13" providerId="LiveId" clId="{94521F35-A4BC-4095-830F-46E21D90C132}" dt="2022-09-20T06:31:16.543" v="433"/>
          <ac:grpSpMkLst>
            <pc:docMk/>
            <pc:sldMk cId="2869913435" sldId="259"/>
            <ac:grpSpMk id="37" creationId="{B3C2E202-0DC2-DF57-1979-5E7C598DCEBE}"/>
          </ac:grpSpMkLst>
        </pc:grpChg>
        <pc:grpChg chg="del mod">
          <ac:chgData name="Oh Chang-Hyun" userId="f1f835a6db090a13" providerId="LiveId" clId="{94521F35-A4BC-4095-830F-46E21D90C132}" dt="2022-09-20T06:31:19.946" v="436"/>
          <ac:grpSpMkLst>
            <pc:docMk/>
            <pc:sldMk cId="2869913435" sldId="259"/>
            <ac:grpSpMk id="41" creationId="{A5FFE148-002E-FB65-3780-FB9609981993}"/>
          </ac:grpSpMkLst>
        </pc:grpChg>
        <pc:grpChg chg="del mod">
          <ac:chgData name="Oh Chang-Hyun" userId="f1f835a6db090a13" providerId="LiveId" clId="{94521F35-A4BC-4095-830F-46E21D90C132}" dt="2022-09-20T06:31:26.057" v="442"/>
          <ac:grpSpMkLst>
            <pc:docMk/>
            <pc:sldMk cId="2869913435" sldId="259"/>
            <ac:grpSpMk id="44" creationId="{326C71B0-D80D-D039-A08D-95B14FEFB479}"/>
          </ac:grpSpMkLst>
        </pc:grpChg>
        <pc:grpChg chg="del mod">
          <ac:chgData name="Oh Chang-Hyun" userId="f1f835a6db090a13" providerId="LiveId" clId="{94521F35-A4BC-4095-830F-46E21D90C132}" dt="2022-09-20T06:31:26.057" v="442"/>
          <ac:grpSpMkLst>
            <pc:docMk/>
            <pc:sldMk cId="2869913435" sldId="259"/>
            <ac:grpSpMk id="47" creationId="{FD40135F-083A-2A83-6842-8F09F5809F4C}"/>
          </ac:grpSpMkLst>
        </pc:grpChg>
        <pc:grpChg chg="del mod">
          <ac:chgData name="Oh Chang-Hyun" userId="f1f835a6db090a13" providerId="LiveId" clId="{94521F35-A4BC-4095-830F-46E21D90C132}" dt="2022-09-20T06:31:33.093" v="450"/>
          <ac:grpSpMkLst>
            <pc:docMk/>
            <pc:sldMk cId="2869913435" sldId="259"/>
            <ac:grpSpMk id="50" creationId="{C45C251C-68E4-A0ED-8CC6-B6A7E5746031}"/>
          </ac:grpSpMkLst>
        </pc:grpChg>
        <pc:grpChg chg="del mod">
          <ac:chgData name="Oh Chang-Hyun" userId="f1f835a6db090a13" providerId="LiveId" clId="{94521F35-A4BC-4095-830F-46E21D90C132}" dt="2022-09-20T06:31:47.344" v="452"/>
          <ac:grpSpMkLst>
            <pc:docMk/>
            <pc:sldMk cId="2869913435" sldId="259"/>
            <ac:grpSpMk id="54" creationId="{9A7AD7B2-7400-E904-EFA1-B06E1FE5EFF6}"/>
          </ac:grpSpMkLst>
        </pc:grpChg>
        <pc:grpChg chg="del mod">
          <ac:chgData name="Oh Chang-Hyun" userId="f1f835a6db090a13" providerId="LiveId" clId="{94521F35-A4BC-4095-830F-46E21D90C132}" dt="2022-09-20T06:32:53.067" v="500"/>
          <ac:grpSpMkLst>
            <pc:docMk/>
            <pc:sldMk cId="2869913435" sldId="259"/>
            <ac:grpSpMk id="56" creationId="{76F308B0-28F4-6321-744A-A8D4B0938ECD}"/>
          </ac:grpSpMkLst>
        </pc:grpChg>
        <pc:grpChg chg="del mod">
          <ac:chgData name="Oh Chang-Hyun" userId="f1f835a6db090a13" providerId="LiveId" clId="{94521F35-A4BC-4095-830F-46E21D90C132}" dt="2022-09-20T06:32:21.926" v="472"/>
          <ac:grpSpMkLst>
            <pc:docMk/>
            <pc:sldMk cId="2869913435" sldId="259"/>
            <ac:grpSpMk id="68" creationId="{D1614A5D-F8AB-7F8F-F20F-041B214D077E}"/>
          </ac:grpSpMkLst>
        </pc:grpChg>
        <pc:grpChg chg="del mod">
          <ac:chgData name="Oh Chang-Hyun" userId="f1f835a6db090a13" providerId="LiveId" clId="{94521F35-A4BC-4095-830F-46E21D90C132}" dt="2022-09-20T06:32:53.067" v="500"/>
          <ac:grpSpMkLst>
            <pc:docMk/>
            <pc:sldMk cId="2869913435" sldId="259"/>
            <ac:grpSpMk id="76" creationId="{98E1DCCE-1C29-F364-1424-67C71ABEAEFC}"/>
          </ac:grpSpMkLst>
        </pc:grpChg>
        <pc:grpChg chg="del mod">
          <ac:chgData name="Oh Chang-Hyun" userId="f1f835a6db090a13" providerId="LiveId" clId="{94521F35-A4BC-4095-830F-46E21D90C132}" dt="2022-09-20T06:32:53.067" v="500"/>
          <ac:grpSpMkLst>
            <pc:docMk/>
            <pc:sldMk cId="2869913435" sldId="259"/>
            <ac:grpSpMk id="82" creationId="{26475509-2BCA-81E9-F72F-C8148EAA5A71}"/>
          </ac:grpSpMkLst>
        </pc:grpChg>
        <pc:grpChg chg="del mod">
          <ac:chgData name="Oh Chang-Hyun" userId="f1f835a6db090a13" providerId="LiveId" clId="{94521F35-A4BC-4095-830F-46E21D90C132}" dt="2022-09-20T06:32:41.292" v="492"/>
          <ac:grpSpMkLst>
            <pc:docMk/>
            <pc:sldMk cId="2869913435" sldId="259"/>
            <ac:grpSpMk id="90" creationId="{89AF88D8-22AF-99CF-0639-09A4BD63789F}"/>
          </ac:grpSpMkLst>
        </pc:grpChg>
        <pc:grpChg chg="del mod">
          <ac:chgData name="Oh Chang-Hyun" userId="f1f835a6db090a13" providerId="LiveId" clId="{94521F35-A4BC-4095-830F-46E21D90C132}" dt="2022-09-20T06:32:43.982" v="495"/>
          <ac:grpSpMkLst>
            <pc:docMk/>
            <pc:sldMk cId="2869913435" sldId="259"/>
            <ac:grpSpMk id="96" creationId="{C72C9A4D-79C0-8EF0-AA47-D36A0E2F4D36}"/>
          </ac:grpSpMkLst>
        </pc:grpChg>
        <pc:grpChg chg="del mod">
          <ac:chgData name="Oh Chang-Hyun" userId="f1f835a6db090a13" providerId="LiveId" clId="{94521F35-A4BC-4095-830F-46E21D90C132}" dt="2022-09-20T06:32:53.067" v="500"/>
          <ac:grpSpMkLst>
            <pc:docMk/>
            <pc:sldMk cId="2869913435" sldId="259"/>
            <ac:grpSpMk id="99" creationId="{E99DCEC4-9D95-64DD-CF09-65A41853E491}"/>
          </ac:grpSpMkLst>
        </pc:grpChg>
        <pc:grpChg chg="del mod">
          <ac:chgData name="Oh Chang-Hyun" userId="f1f835a6db090a13" providerId="LiveId" clId="{94521F35-A4BC-4095-830F-46E21D90C132}" dt="2022-09-20T06:32:54.070" v="502"/>
          <ac:grpSpMkLst>
            <pc:docMk/>
            <pc:sldMk cId="2869913435" sldId="259"/>
            <ac:grpSpMk id="104" creationId="{9F536845-0619-EF98-1EEE-8F59902BBF49}"/>
          </ac:grpSpMkLst>
        </pc:grpChg>
        <pc:grpChg chg="del mod">
          <ac:chgData name="Oh Chang-Hyun" userId="f1f835a6db090a13" providerId="LiveId" clId="{94521F35-A4BC-4095-830F-46E21D90C132}" dt="2022-09-20T06:34:06.549" v="548"/>
          <ac:grpSpMkLst>
            <pc:docMk/>
            <pc:sldMk cId="2869913435" sldId="259"/>
            <ac:grpSpMk id="106" creationId="{BC0F0EBA-3790-756A-00FB-4A5A2AF1B43A}"/>
          </ac:grpSpMkLst>
        </pc:grpChg>
        <pc:grpChg chg="del mod">
          <ac:chgData name="Oh Chang-Hyun" userId="f1f835a6db090a13" providerId="LiveId" clId="{94521F35-A4BC-4095-830F-46E21D90C132}" dt="2022-09-20T06:34:06.549" v="548"/>
          <ac:grpSpMkLst>
            <pc:docMk/>
            <pc:sldMk cId="2869913435" sldId="259"/>
            <ac:grpSpMk id="119" creationId="{936B0B4C-9F5B-8D67-8E3D-FA644E535EC9}"/>
          </ac:grpSpMkLst>
        </pc:grpChg>
        <pc:grpChg chg="del mod">
          <ac:chgData name="Oh Chang-Hyun" userId="f1f835a6db090a13" providerId="LiveId" clId="{94521F35-A4BC-4095-830F-46E21D90C132}" dt="2022-09-20T06:34:06.549" v="548"/>
          <ac:grpSpMkLst>
            <pc:docMk/>
            <pc:sldMk cId="2869913435" sldId="259"/>
            <ac:grpSpMk id="126" creationId="{D44CC77A-F5C8-2C5C-DDC2-0509325B505B}"/>
          </ac:grpSpMkLst>
        </pc:grpChg>
        <pc:grpChg chg="del mod">
          <ac:chgData name="Oh Chang-Hyun" userId="f1f835a6db090a13" providerId="LiveId" clId="{94521F35-A4BC-4095-830F-46E21D90C132}" dt="2022-09-20T06:33:57.110" v="533"/>
          <ac:grpSpMkLst>
            <pc:docMk/>
            <pc:sldMk cId="2869913435" sldId="259"/>
            <ac:grpSpMk id="133" creationId="{649FA014-86F7-6453-B015-2DC56F54BB8D}"/>
          </ac:grpSpMkLst>
        </pc:grpChg>
        <pc:grpChg chg="del mod">
          <ac:chgData name="Oh Chang-Hyun" userId="f1f835a6db090a13" providerId="LiveId" clId="{94521F35-A4BC-4095-830F-46E21D90C132}" dt="2022-09-20T06:34:06.549" v="548"/>
          <ac:grpSpMkLst>
            <pc:docMk/>
            <pc:sldMk cId="2869913435" sldId="259"/>
            <ac:grpSpMk id="137" creationId="{26BD5B52-2C04-11E2-B1E1-C76699A5C910}"/>
          </ac:grpSpMkLst>
        </pc:grpChg>
        <pc:grpChg chg="del mod">
          <ac:chgData name="Oh Chang-Hyun" userId="f1f835a6db090a13" providerId="LiveId" clId="{94521F35-A4BC-4095-830F-46E21D90C132}" dt="2022-09-20T06:34:07.500" v="550"/>
          <ac:grpSpMkLst>
            <pc:docMk/>
            <pc:sldMk cId="2869913435" sldId="259"/>
            <ac:grpSpMk id="152" creationId="{D8108556-37C5-BE8D-15C1-5CCB01CA2D64}"/>
          </ac:grpSpMkLst>
        </pc:grpChg>
        <pc:grpChg chg="mod">
          <ac:chgData name="Oh Chang-Hyun" userId="f1f835a6db090a13" providerId="LiveId" clId="{94521F35-A4BC-4095-830F-46E21D90C132}" dt="2022-09-20T06:34:06.549" v="548"/>
          <ac:grpSpMkLst>
            <pc:docMk/>
            <pc:sldMk cId="2869913435" sldId="259"/>
            <ac:grpSpMk id="153" creationId="{DECE0B2D-D4FE-659C-5621-9E812F95C400}"/>
          </ac:grpSpMkLst>
        </pc:grpChg>
        <pc:grpChg chg="mod">
          <ac:chgData name="Oh Chang-Hyun" userId="f1f835a6db090a13" providerId="LiveId" clId="{94521F35-A4BC-4095-830F-46E21D90C132}" dt="2022-09-20T06:34:06.549" v="548"/>
          <ac:grpSpMkLst>
            <pc:docMk/>
            <pc:sldMk cId="2869913435" sldId="259"/>
            <ac:grpSpMk id="154" creationId="{FF5F7113-6E1E-DE88-C766-6790F442764B}"/>
          </ac:grpSpMkLst>
        </pc:grpChg>
        <pc:grpChg chg="del mod">
          <ac:chgData name="Oh Chang-Hyun" userId="f1f835a6db090a13" providerId="LiveId" clId="{94521F35-A4BC-4095-830F-46E21D90C132}" dt="2022-09-20T06:34:09.963" v="552"/>
          <ac:grpSpMkLst>
            <pc:docMk/>
            <pc:sldMk cId="2869913435" sldId="259"/>
            <ac:grpSpMk id="156" creationId="{C7A20559-565D-49D0-6402-072695A6EAE6}"/>
          </ac:grpSpMkLst>
        </pc:grpChg>
        <pc:grpChg chg="del mod">
          <ac:chgData name="Oh Chang-Hyun" userId="f1f835a6db090a13" providerId="LiveId" clId="{94521F35-A4BC-4095-830F-46E21D90C132}" dt="2022-09-20T06:34:12.277" v="554"/>
          <ac:grpSpMkLst>
            <pc:docMk/>
            <pc:sldMk cId="2869913435" sldId="259"/>
            <ac:grpSpMk id="158" creationId="{2E7D5724-D9A0-1751-537A-F9CEE1DFF1C7}"/>
          </ac:grpSpMkLst>
        </pc:grpChg>
        <pc:grpChg chg="del mod">
          <ac:chgData name="Oh Chang-Hyun" userId="f1f835a6db090a13" providerId="LiveId" clId="{94521F35-A4BC-4095-830F-46E21D90C132}" dt="2022-09-20T06:34:14.898" v="557"/>
          <ac:grpSpMkLst>
            <pc:docMk/>
            <pc:sldMk cId="2869913435" sldId="259"/>
            <ac:grpSpMk id="160" creationId="{EC0BE52F-D076-D330-6977-5BD2C0CD2447}"/>
          </ac:grpSpMkLst>
        </pc:grpChg>
        <pc:grpChg chg="mod">
          <ac:chgData name="Oh Chang-Hyun" userId="f1f835a6db090a13" providerId="LiveId" clId="{94521F35-A4BC-4095-830F-46E21D90C132}" dt="2022-09-20T06:34:14.898" v="557"/>
          <ac:grpSpMkLst>
            <pc:docMk/>
            <pc:sldMk cId="2869913435" sldId="259"/>
            <ac:grpSpMk id="163" creationId="{BAA1AD1E-7BF3-FA94-E84B-2CF66F48DEDA}"/>
          </ac:grpSpMkLst>
        </pc:grpChg>
        <pc:inkChg chg="add">
          <ac:chgData name="Oh Chang-Hyun" userId="f1f835a6db090a13" providerId="LiveId" clId="{94521F35-A4BC-4095-830F-46E21D90C132}" dt="2022-09-20T06:29:44.792" v="402" actId="9405"/>
          <ac:inkMkLst>
            <pc:docMk/>
            <pc:sldMk cId="2869913435" sldId="259"/>
            <ac:inkMk id="8" creationId="{80F1FE23-0F5D-224B-6FF1-2098A9FB3B59}"/>
          </ac:inkMkLst>
        </pc:inkChg>
        <pc:inkChg chg="add">
          <ac:chgData name="Oh Chang-Hyun" userId="f1f835a6db090a13" providerId="LiveId" clId="{94521F35-A4BC-4095-830F-46E21D90C132}" dt="2022-09-20T06:29:59.535" v="403" actId="9405"/>
          <ac:inkMkLst>
            <pc:docMk/>
            <pc:sldMk cId="2869913435" sldId="259"/>
            <ac:inkMk id="10" creationId="{94C3705E-7AE0-5C06-E449-DB54F5FC065A}"/>
          </ac:inkMkLst>
        </pc:inkChg>
        <pc:inkChg chg="add">
          <ac:chgData name="Oh Chang-Hyun" userId="f1f835a6db090a13" providerId="LiveId" clId="{94521F35-A4BC-4095-830F-46E21D90C132}" dt="2022-09-20T06:29:59.934" v="404" actId="9405"/>
          <ac:inkMkLst>
            <pc:docMk/>
            <pc:sldMk cId="2869913435" sldId="259"/>
            <ac:inkMk id="12" creationId="{3DCA43EB-39FA-1018-D921-8E442EDE75AD}"/>
          </ac:inkMkLst>
        </pc:inkChg>
        <pc:inkChg chg="add">
          <ac:chgData name="Oh Chang-Hyun" userId="f1f835a6db090a13" providerId="LiveId" clId="{94521F35-A4BC-4095-830F-46E21D90C132}" dt="2022-09-20T06:30:10.827" v="405" actId="9405"/>
          <ac:inkMkLst>
            <pc:docMk/>
            <pc:sldMk cId="2869913435" sldId="259"/>
            <ac:inkMk id="13" creationId="{AEDC3095-294D-E806-58A0-52A904F96F1E}"/>
          </ac:inkMkLst>
        </pc:inkChg>
        <pc:inkChg chg="add">
          <ac:chgData name="Oh Chang-Hyun" userId="f1f835a6db090a13" providerId="LiveId" clId="{94521F35-A4BC-4095-830F-46E21D90C132}" dt="2022-09-20T06:30:13.738" v="406" actId="9405"/>
          <ac:inkMkLst>
            <pc:docMk/>
            <pc:sldMk cId="2869913435" sldId="259"/>
            <ac:inkMk id="14" creationId="{61CBFA66-38E0-BBE7-F1E0-5BD2495D08BE}"/>
          </ac:inkMkLst>
        </pc:inkChg>
        <pc:inkChg chg="add">
          <ac:chgData name="Oh Chang-Hyun" userId="f1f835a6db090a13" providerId="LiveId" clId="{94521F35-A4BC-4095-830F-46E21D90C132}" dt="2022-09-20T06:30:14.816" v="407" actId="9405"/>
          <ac:inkMkLst>
            <pc:docMk/>
            <pc:sldMk cId="2869913435" sldId="259"/>
            <ac:inkMk id="15" creationId="{B54A72AC-16FB-9E5E-C245-A55949EB6B57}"/>
          </ac:inkMkLst>
        </pc:inkChg>
        <pc:inkChg chg="add">
          <ac:chgData name="Oh Chang-Hyun" userId="f1f835a6db090a13" providerId="LiveId" clId="{94521F35-A4BC-4095-830F-46E21D90C132}" dt="2022-09-20T06:30:15.442" v="408" actId="9405"/>
          <ac:inkMkLst>
            <pc:docMk/>
            <pc:sldMk cId="2869913435" sldId="259"/>
            <ac:inkMk id="16" creationId="{B631CB2F-4156-42A0-C360-8E868A8DED7B}"/>
          </ac:inkMkLst>
        </pc:inkChg>
        <pc:inkChg chg="add">
          <ac:chgData name="Oh Chang-Hyun" userId="f1f835a6db090a13" providerId="LiveId" clId="{94521F35-A4BC-4095-830F-46E21D90C132}" dt="2022-09-20T06:30:19.141" v="409" actId="9405"/>
          <ac:inkMkLst>
            <pc:docMk/>
            <pc:sldMk cId="2869913435" sldId="259"/>
            <ac:inkMk id="17" creationId="{32BEACEF-9092-F1E1-B8EB-47D104F910C5}"/>
          </ac:inkMkLst>
        </pc:inkChg>
        <pc:inkChg chg="add">
          <ac:chgData name="Oh Chang-Hyun" userId="f1f835a6db090a13" providerId="LiveId" clId="{94521F35-A4BC-4095-830F-46E21D90C132}" dt="2022-09-20T06:30:21.240" v="410" actId="9405"/>
          <ac:inkMkLst>
            <pc:docMk/>
            <pc:sldMk cId="2869913435" sldId="259"/>
            <ac:inkMk id="18" creationId="{F84783DD-1EE8-140C-F6A3-1608361F1DD8}"/>
          </ac:inkMkLst>
        </pc:inkChg>
        <pc:inkChg chg="add">
          <ac:chgData name="Oh Chang-Hyun" userId="f1f835a6db090a13" providerId="LiveId" clId="{94521F35-A4BC-4095-830F-46E21D90C132}" dt="2022-09-20T06:30:23.649" v="411" actId="9405"/>
          <ac:inkMkLst>
            <pc:docMk/>
            <pc:sldMk cId="2869913435" sldId="259"/>
            <ac:inkMk id="19" creationId="{ECCC2501-6B0E-42AD-A88A-2475622DF853}"/>
          </ac:inkMkLst>
        </pc:inkChg>
        <pc:inkChg chg="add">
          <ac:chgData name="Oh Chang-Hyun" userId="f1f835a6db090a13" providerId="LiveId" clId="{94521F35-A4BC-4095-830F-46E21D90C132}" dt="2022-09-20T06:30:33.654" v="412" actId="9405"/>
          <ac:inkMkLst>
            <pc:docMk/>
            <pc:sldMk cId="2869913435" sldId="259"/>
            <ac:inkMk id="20" creationId="{86F88636-E881-62AB-0177-8785E2E152ED}"/>
          </ac:inkMkLst>
        </pc:inkChg>
        <pc:inkChg chg="add">
          <ac:chgData name="Oh Chang-Hyun" userId="f1f835a6db090a13" providerId="LiveId" clId="{94521F35-A4BC-4095-830F-46E21D90C132}" dt="2022-09-20T06:30:36.659" v="413" actId="9405"/>
          <ac:inkMkLst>
            <pc:docMk/>
            <pc:sldMk cId="2869913435" sldId="259"/>
            <ac:inkMk id="21" creationId="{A8382A04-980E-A926-56DE-C9B385BC2155}"/>
          </ac:inkMkLst>
        </pc:inkChg>
        <pc:inkChg chg="add">
          <ac:chgData name="Oh Chang-Hyun" userId="f1f835a6db090a13" providerId="LiveId" clId="{94521F35-A4BC-4095-830F-46E21D90C132}" dt="2022-09-20T06:30:39.192" v="414" actId="9405"/>
          <ac:inkMkLst>
            <pc:docMk/>
            <pc:sldMk cId="2869913435" sldId="259"/>
            <ac:inkMk id="22" creationId="{61098EAB-809E-E304-133E-3BBA466A312A}"/>
          </ac:inkMkLst>
        </pc:inkChg>
        <pc:inkChg chg="add">
          <ac:chgData name="Oh Chang-Hyun" userId="f1f835a6db090a13" providerId="LiveId" clId="{94521F35-A4BC-4095-830F-46E21D90C132}" dt="2022-09-20T06:30:42.898" v="415" actId="9405"/>
          <ac:inkMkLst>
            <pc:docMk/>
            <pc:sldMk cId="2869913435" sldId="259"/>
            <ac:inkMk id="23" creationId="{DF089B02-3F71-9D31-DAC3-728DE60C0D1D}"/>
          </ac:inkMkLst>
        </pc:inkChg>
        <pc:inkChg chg="add">
          <ac:chgData name="Oh Chang-Hyun" userId="f1f835a6db090a13" providerId="LiveId" clId="{94521F35-A4BC-4095-830F-46E21D90C132}" dt="2022-09-20T06:30:50.463" v="416" actId="9405"/>
          <ac:inkMkLst>
            <pc:docMk/>
            <pc:sldMk cId="2869913435" sldId="259"/>
            <ac:inkMk id="24" creationId="{51A0B856-2D1C-C1BC-2825-9C6AAD108744}"/>
          </ac:inkMkLst>
        </pc:inkChg>
        <pc:inkChg chg="add">
          <ac:chgData name="Oh Chang-Hyun" userId="f1f835a6db090a13" providerId="LiveId" clId="{94521F35-A4BC-4095-830F-46E21D90C132}" dt="2022-09-20T06:30:59.858" v="417" actId="9405"/>
          <ac:inkMkLst>
            <pc:docMk/>
            <pc:sldMk cId="2869913435" sldId="259"/>
            <ac:inkMk id="25" creationId="{AA66A259-BA71-3B2D-FC11-6813ACA48654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26" creationId="{5D9CA354-81BC-A7AA-4208-79C1466CCC1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27" creationId="{F7510793-4387-135E-ED9F-B83487EB5DBC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28" creationId="{E90EB6A1-01C7-8466-AC25-864C379EB6EC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29" creationId="{BF5FEA2D-1CA5-2BF6-E3CC-4DA45DD17DD1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0" creationId="{59C90198-CF6E-3B8F-7EC1-933ED1D0447E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1" creationId="{A94E58AD-5AEA-B94F-3A5C-C2BAE2E3AE82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3" creationId="{EC0F8603-7A44-88B4-3FB9-3718B2A4FF16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4" creationId="{AD1AABE0-D030-58B8-2437-73DE5CB0176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5" creationId="{709838AC-90AD-01D8-3DA8-F72A2F916DE1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6" creationId="{DF5D33F2-1B0C-0935-99B8-938A8DBD117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8" creationId="{00DAF868-143D-05C5-EBDE-B5A72E3C28F2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39" creationId="{96FD91A2-2DDC-0920-EA02-C211429F1BD8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40" creationId="{D2F492C0-18B1-7041-ABE4-5A4A89D6BFD2}"/>
          </ac:inkMkLst>
        </pc:inkChg>
        <pc:inkChg chg="add del mod">
          <ac:chgData name="Oh Chang-Hyun" userId="f1f835a6db090a13" providerId="LiveId" clId="{94521F35-A4BC-4095-830F-46E21D90C132}" dt="2022-09-20T06:31:28.776" v="445"/>
          <ac:inkMkLst>
            <pc:docMk/>
            <pc:sldMk cId="2869913435" sldId="259"/>
            <ac:inkMk id="42" creationId="{9729DBD9-75F2-54D3-8861-A410BD7A3498}"/>
          </ac:inkMkLst>
        </pc:inkChg>
        <pc:inkChg chg="add del mod">
          <ac:chgData name="Oh Chang-Hyun" userId="f1f835a6db090a13" providerId="LiveId" clId="{94521F35-A4BC-4095-830F-46E21D90C132}" dt="2022-09-20T06:31:28.773" v="443"/>
          <ac:inkMkLst>
            <pc:docMk/>
            <pc:sldMk cId="2869913435" sldId="259"/>
            <ac:inkMk id="43" creationId="{4CBBF04A-43D0-7192-387D-5F73EB3A3A8F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45" creationId="{2A7BA901-0E64-8EA9-86F2-6CCCBC9D2F0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46" creationId="{D5E58263-8047-E62A-301B-344C21151131}"/>
          </ac:inkMkLst>
        </pc:inkChg>
        <pc:inkChg chg="add del mod">
          <ac:chgData name="Oh Chang-Hyun" userId="f1f835a6db090a13" providerId="LiveId" clId="{94521F35-A4BC-4095-830F-46E21D90C132}" dt="2022-09-20T06:31:28.774" v="444"/>
          <ac:inkMkLst>
            <pc:docMk/>
            <pc:sldMk cId="2869913435" sldId="259"/>
            <ac:inkMk id="48" creationId="{365CD8F0-338A-6D4C-E734-BBDAD05CCF56}"/>
          </ac:inkMkLst>
        </pc:inkChg>
        <pc:inkChg chg="add del mod">
          <ac:chgData name="Oh Chang-Hyun" userId="f1f835a6db090a13" providerId="LiveId" clId="{94521F35-A4BC-4095-830F-46E21D90C132}" dt="2022-09-20T06:31:28.778" v="446"/>
          <ac:inkMkLst>
            <pc:docMk/>
            <pc:sldMk cId="2869913435" sldId="259"/>
            <ac:inkMk id="49" creationId="{CB23599D-971C-3E56-0154-F32A61B2AFF4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1" creationId="{D9A4396E-9713-C2CF-4C72-22589A01F7A4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2" creationId="{B5FC3944-E683-2208-5984-C758E7D5A213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3" creationId="{5F78EC10-8E11-0E21-42F9-B79389F44A1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5" creationId="{97F87A08-83C9-E1CC-4972-C082D3B29AC8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7" creationId="{77B2D938-33A2-D41F-C22B-FCC3E9F9C298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8" creationId="{D91AEEE9-EBE5-1326-E596-047B8A2FB5D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59" creationId="{BE7055FE-CFA9-CBAF-8959-1DBE82E11EB2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0" creationId="{F95F330A-F350-E487-1CE9-7A0FF60605D7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1" creationId="{DFF4EF4B-3EED-14BD-5075-2F50E612573A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2" creationId="{4167E786-46B8-674A-EF1B-CDF9EFC604E7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3" creationId="{91199C78-98B8-96AA-4A5B-0A4BB27F7C1A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4" creationId="{53267B75-F0FF-08AC-5261-8ED3850403BA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5" creationId="{DB9815C1-23CF-D228-FEA8-05F46E82F0D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6" creationId="{CFFF317D-B2B5-1D3F-3989-8BED3B9B705D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7" creationId="{A7D0BFB6-A624-BAF4-AD8E-590F5259A354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69" creationId="{E9A821C0-AE63-6AAA-86F7-222AA3115291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0" creationId="{6F5D975F-EB49-3027-9CC8-D3D988FD5407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1" creationId="{F66A3405-4B6E-EABB-28A1-738EBCFF1BA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2" creationId="{9A65C380-C9D7-41F4-CA08-676781B6E47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3" creationId="{32314E5A-929F-2EB6-0D71-09562BC0B43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4" creationId="{AF95CE57-3A97-1A5F-B264-D619A25F4F08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5" creationId="{4444EF39-D7D0-9E33-0F15-80EDD69BCC15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7" creationId="{BCF5FA66-604D-37F7-807C-1C0A5A30C20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8" creationId="{D6581004-C039-1725-85B6-99181952408E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79" creationId="{BE06A46A-D8AE-3597-85A9-02412A22487E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0" creationId="{FF6D194C-E8C1-8166-2F0C-3293EA2AE0E5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1" creationId="{5EEF03DE-D0CB-014D-5924-0B9200B1C1E8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3" creationId="{F39739E0-B34D-716D-2060-3547EBB7FA0A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4" creationId="{E160BA8D-EE66-A47D-7A01-2F39E0AB9CC6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5" creationId="{BB12DD61-9298-85F7-774E-EEC1A243C3B5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6" creationId="{04541ACF-6429-4227-1A96-D1221F70A7CE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7" creationId="{6FC846BF-9DE4-BA9F-CD9E-FB06EE2FD3F2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8" creationId="{60C86D11-A24A-FD94-60BB-431F87E72C0E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89" creationId="{9CB8F6F8-6F46-4B73-8687-20737FB300AA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1" creationId="{5097A448-0CF2-2D51-9495-3710B8FC1648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2" creationId="{9B842590-5FAD-4B88-AC97-874A1BC5F7BB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3" creationId="{0E5FD38E-FE6B-1E95-5BAF-5845B226C6E1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4" creationId="{3F6D6585-D828-EA56-92D2-FF0E6A5FAF15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5" creationId="{EF2E791B-DAFF-BF61-EA65-250AF66AD8B9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7" creationId="{E67A31EC-B235-7316-E09B-E00790505F1C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98" creationId="{2A1010A9-7754-A0DE-2F8A-DE73005A582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00" creationId="{E35AB6B0-DDFB-128D-0CE0-44F20E2CDD0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01" creationId="{FBE0EB1B-C9A1-B9DF-53D4-CF1D4ADF8154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02" creationId="{270B394C-81A0-54F5-5310-3F64A9993E1D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03" creationId="{3E94685F-4F42-1E52-3C44-A3FA6DEC36DE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05" creationId="{AC3EE991-EF91-6C53-73E2-52806E0B6791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07" creationId="{31D2A3BF-1741-4782-EA85-26FE4FC10877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08" creationId="{A36CC2A1-B15D-671F-282B-D675FB3A0140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09" creationId="{21B7C8A6-E7F7-407C-F2A4-44055C25348C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0" creationId="{C6BACC1D-99BD-E9C8-A381-78B310A09E3E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1" creationId="{EBC71A8A-6A1C-6D61-7753-E3447F11C351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2" creationId="{50A64C69-5462-7B12-D3AC-8EDE540DC3C2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3" creationId="{32EDB411-8E2B-7BFD-5F2E-99B25017E092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4" creationId="{B2D64794-D9E0-09CD-C224-EFCD71871129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5" creationId="{D206321D-A25D-8213-1F2A-5889C0AA72A7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6" creationId="{4AE7DBB1-3BBB-F751-0F5D-E44371EBF46E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7" creationId="{ADA4FDCE-825C-12D2-40FF-3085F891B15C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18" creationId="{29393ED8-03C4-9BCB-5133-B43A7F272B63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0" creationId="{B32A1F6F-767C-7D52-51D5-BEF9CA60E2AD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1" creationId="{4AC24F6F-AB21-BD7C-F930-ECBF6FE25413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2" creationId="{A642D470-1185-2258-40B2-44ECAA3621B5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3" creationId="{D74D7899-2804-3CE9-9D5E-2D2633E405C8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4" creationId="{A494A152-54B8-F739-FE5D-6CB0B6F5363A}"/>
          </ac:inkMkLst>
        </pc:inkChg>
        <pc:inkChg chg="add">
          <ac:chgData name="Oh Chang-Hyun" userId="f1f835a6db090a13" providerId="LiveId" clId="{94521F35-A4BC-4095-830F-46E21D90C132}" dt="2022-09-20T06:33:44.710" v="521" actId="9405"/>
          <ac:inkMkLst>
            <pc:docMk/>
            <pc:sldMk cId="2869913435" sldId="259"/>
            <ac:inkMk id="125" creationId="{3DEA0C00-C718-FBB9-49AB-66CC5A87BA19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7" creationId="{7F00957A-0E52-154D-073E-EFA91E645890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8" creationId="{959D4FE9-01C9-FCF9-9B95-D6B2BF5D5EDC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29" creationId="{E405027B-C7D8-4A6B-58B4-FD34723ECBB1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0" creationId="{2A833C37-4029-FAA0-3041-8DA4756CA74D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1" creationId="{16DEEA57-B3DE-CCB6-9086-6C83FBA208D5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2" creationId="{9DF5D7F9-AF53-58E0-8C4B-213278FF8C09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4" creationId="{2701BDDA-485A-EC4E-DADC-16A8045AD466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5" creationId="{83C48E6F-6CC5-67EA-FEE8-66DE9D8E6FE4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6" creationId="{900D5004-DCD3-C9B0-8023-F3BACEADCCAB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8" creationId="{AD4168AD-5A9E-B8C4-607A-5E6BF2E114FC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39" creationId="{4EEC80D1-51FB-C405-CA12-CCD0C6EF4619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0" creationId="{E869649F-3296-EE9E-4391-D4FE536B77CE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1" creationId="{462D7BAE-151F-3A15-D219-57703A3CD377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2" creationId="{84803C4D-5C09-0828-76A9-A45EB8DBE91B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3" creationId="{DE46EE14-019F-106D-04C7-9C49B78CEE22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4" creationId="{42CCD35E-9B9E-D421-269B-C1C1DBCDFFD8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5" creationId="{455B2362-51A1-34F1-1DAC-2F833FA955B6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6" creationId="{04ABB46E-6D6F-2C34-C75B-850484E908A9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7" creationId="{55CA6F41-1A3F-9E32-F132-4A7316968616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8" creationId="{85ADB5B7-33E1-7E0E-3403-F20B5F1DBE6E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49" creationId="{37AC4FB3-005E-692C-B1A2-6E14A6C41320}"/>
          </ac:inkMkLst>
        </pc:inkChg>
        <pc:inkChg chg="add mod">
          <ac:chgData name="Oh Chang-Hyun" userId="f1f835a6db090a13" providerId="LiveId" clId="{94521F35-A4BC-4095-830F-46E21D90C132}" dt="2022-09-20T06:34:06.549" v="548"/>
          <ac:inkMkLst>
            <pc:docMk/>
            <pc:sldMk cId="2869913435" sldId="259"/>
            <ac:inkMk id="150" creationId="{2364245A-6A3A-6F4C-9659-BC86A4D9B925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51" creationId="{5B33E6DC-E606-5944-4BE3-F9E1BCEDDE6D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55" creationId="{0ED76A86-3009-89BE-AD02-2CD5AFEDEF62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57" creationId="{465A7AD3-17D3-5CA1-EFDE-ECF359A57316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59" creationId="{CEDC6ED6-F205-C1B8-B51B-78D14560FE90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61" creationId="{A23BF488-A33E-A825-CFE9-300E0FACF73D}"/>
          </ac:inkMkLst>
        </pc:inkChg>
        <pc:inkChg chg="add mod">
          <ac:chgData name="Oh Chang-Hyun" userId="f1f835a6db090a13" providerId="LiveId" clId="{94521F35-A4BC-4095-830F-46E21D90C132}" dt="2022-09-20T06:34:14.898" v="557"/>
          <ac:inkMkLst>
            <pc:docMk/>
            <pc:sldMk cId="2869913435" sldId="259"/>
            <ac:inkMk id="162" creationId="{0FACEA35-3E55-A9E4-507A-1E1428466014}"/>
          </ac:inkMkLst>
        </pc:inkChg>
      </pc:sldChg>
      <pc:sldChg chg="addSp delSp modSp mod">
        <pc:chgData name="Oh Chang-Hyun" userId="f1f835a6db090a13" providerId="LiveId" clId="{94521F35-A4BC-4095-830F-46E21D90C132}" dt="2022-09-20T06:35:30.367" v="614"/>
        <pc:sldMkLst>
          <pc:docMk/>
          <pc:sldMk cId="227619028" sldId="260"/>
        </pc:sldMkLst>
        <pc:grpChg chg="del mod">
          <ac:chgData name="Oh Chang-Hyun" userId="f1f835a6db090a13" providerId="LiveId" clId="{94521F35-A4BC-4095-830F-46E21D90C132}" dt="2022-09-20T06:35:30.367" v="614"/>
          <ac:grpSpMkLst>
            <pc:docMk/>
            <pc:sldMk cId="227619028" sldId="260"/>
            <ac:grpSpMk id="21" creationId="{5BA2F0EF-E6ED-696B-C9C6-E69EC223537E}"/>
          </ac:grpSpMkLst>
        </pc:grpChg>
        <pc:grpChg chg="del mod">
          <ac:chgData name="Oh Chang-Hyun" userId="f1f835a6db090a13" providerId="LiveId" clId="{94521F35-A4BC-4095-830F-46E21D90C132}" dt="2022-09-20T06:34:57.529" v="576"/>
          <ac:grpSpMkLst>
            <pc:docMk/>
            <pc:sldMk cId="227619028" sldId="260"/>
            <ac:grpSpMk id="28" creationId="{43FC7111-6BE4-AED3-449A-DFC91D0269C2}"/>
          </ac:grpSpMkLst>
        </pc:grpChg>
        <pc:grpChg chg="del mod">
          <ac:chgData name="Oh Chang-Hyun" userId="f1f835a6db090a13" providerId="LiveId" clId="{94521F35-A4BC-4095-830F-46E21D90C132}" dt="2022-09-20T06:35:08.453" v="587"/>
          <ac:grpSpMkLst>
            <pc:docMk/>
            <pc:sldMk cId="227619028" sldId="260"/>
            <ac:grpSpMk id="32" creationId="{A2B45B8C-1EA5-693B-F7BB-6332EF876FF3}"/>
          </ac:grpSpMkLst>
        </pc:grpChg>
        <pc:grpChg chg="del mod">
          <ac:chgData name="Oh Chang-Hyun" userId="f1f835a6db090a13" providerId="LiveId" clId="{94521F35-A4BC-4095-830F-46E21D90C132}" dt="2022-09-20T06:35:08.453" v="587"/>
          <ac:grpSpMkLst>
            <pc:docMk/>
            <pc:sldMk cId="227619028" sldId="260"/>
            <ac:grpSpMk id="36" creationId="{E0A70A1E-A7B0-69BA-AF85-9EB600E6C5C9}"/>
          </ac:grpSpMkLst>
        </pc:grpChg>
        <pc:grpChg chg="del mod">
          <ac:chgData name="Oh Chang-Hyun" userId="f1f835a6db090a13" providerId="LiveId" clId="{94521F35-A4BC-4095-830F-46E21D90C132}" dt="2022-09-20T06:35:08.453" v="587"/>
          <ac:grpSpMkLst>
            <pc:docMk/>
            <pc:sldMk cId="227619028" sldId="260"/>
            <ac:grpSpMk id="39" creationId="{E8FF8870-2130-7544-C638-2E38C06F6E3D}"/>
          </ac:grpSpMkLst>
        </pc:grpChg>
        <pc:grpChg chg="del mod">
          <ac:chgData name="Oh Chang-Hyun" userId="f1f835a6db090a13" providerId="LiveId" clId="{94521F35-A4BC-4095-830F-46E21D90C132}" dt="2022-09-20T06:35:15.954" v="596"/>
          <ac:grpSpMkLst>
            <pc:docMk/>
            <pc:sldMk cId="227619028" sldId="260"/>
            <ac:grpSpMk id="42" creationId="{A2CB50F5-2407-6BED-5DCC-AD7B4A6EFC67}"/>
          </ac:grpSpMkLst>
        </pc:grpChg>
        <pc:grpChg chg="del mod">
          <ac:chgData name="Oh Chang-Hyun" userId="f1f835a6db090a13" providerId="LiveId" clId="{94521F35-A4BC-4095-830F-46E21D90C132}" dt="2022-09-20T06:35:15.954" v="596"/>
          <ac:grpSpMkLst>
            <pc:docMk/>
            <pc:sldMk cId="227619028" sldId="260"/>
            <ac:grpSpMk id="51" creationId="{F7385C7F-51F8-5AE6-519F-5502CC82D7D4}"/>
          </ac:grpSpMkLst>
        </pc:grpChg>
        <pc:grpChg chg="del mod">
          <ac:chgData name="Oh Chang-Hyun" userId="f1f835a6db090a13" providerId="LiveId" clId="{94521F35-A4BC-4095-830F-46E21D90C132}" dt="2022-09-20T06:35:19.852" v="603"/>
          <ac:grpSpMkLst>
            <pc:docMk/>
            <pc:sldMk cId="227619028" sldId="260"/>
            <ac:grpSpMk id="52" creationId="{F7FFD423-1051-F30A-EBC7-C1FEF896286A}"/>
          </ac:grpSpMkLst>
        </pc:grpChg>
        <pc:grpChg chg="del mod">
          <ac:chgData name="Oh Chang-Hyun" userId="f1f835a6db090a13" providerId="LiveId" clId="{94521F35-A4BC-4095-830F-46E21D90C132}" dt="2022-09-20T06:35:23.448" v="610"/>
          <ac:grpSpMkLst>
            <pc:docMk/>
            <pc:sldMk cId="227619028" sldId="260"/>
            <ac:grpSpMk id="59" creationId="{A1A316F0-CAD1-59B0-D7E9-3119A9720098}"/>
          </ac:grpSpMkLst>
        </pc:grpChg>
        <pc:grpChg chg="del mod">
          <ac:chgData name="Oh Chang-Hyun" userId="f1f835a6db090a13" providerId="LiveId" clId="{94521F35-A4BC-4095-830F-46E21D90C132}" dt="2022-09-20T06:35:27.193" v="612"/>
          <ac:grpSpMkLst>
            <pc:docMk/>
            <pc:sldMk cId="227619028" sldId="260"/>
            <ac:grpSpMk id="66" creationId="{5E973D8E-01E0-CE58-8A06-A93C0906A1C1}"/>
          </ac:grpSpMkLst>
        </pc:grpChg>
        <pc:grpChg chg="mod">
          <ac:chgData name="Oh Chang-Hyun" userId="f1f835a6db090a13" providerId="LiveId" clId="{94521F35-A4BC-4095-830F-46E21D90C132}" dt="2022-09-20T06:35:27.193" v="612"/>
          <ac:grpSpMkLst>
            <pc:docMk/>
            <pc:sldMk cId="227619028" sldId="260"/>
            <ac:grpSpMk id="68" creationId="{A4054350-0B44-657A-16C8-24FF732FB753}"/>
          </ac:grpSpMkLst>
        </pc:grpChg>
        <pc:grpChg chg="mod">
          <ac:chgData name="Oh Chang-Hyun" userId="f1f835a6db090a13" providerId="LiveId" clId="{94521F35-A4BC-4095-830F-46E21D90C132}" dt="2022-09-20T06:35:30.367" v="614"/>
          <ac:grpSpMkLst>
            <pc:docMk/>
            <pc:sldMk cId="227619028" sldId="260"/>
            <ac:grpSpMk id="70" creationId="{2B843427-537E-1D5A-7C20-AC8BB9937874}"/>
          </ac:grpSpMkLst>
        </pc:grpChg>
        <pc:inkChg chg="add mod">
          <ac:chgData name="Oh Chang-Hyun" userId="f1f835a6db090a13" providerId="LiveId" clId="{94521F35-A4BC-4095-830F-46E21D90C132}" dt="2022-09-20T06:35:30.367" v="614"/>
          <ac:inkMkLst>
            <pc:docMk/>
            <pc:sldMk cId="227619028" sldId="260"/>
            <ac:inkMk id="18" creationId="{99118BDB-F2C4-A02D-E9E9-3A4A0BF8EEAE}"/>
          </ac:inkMkLst>
        </pc:inkChg>
        <pc:inkChg chg="add mod">
          <ac:chgData name="Oh Chang-Hyun" userId="f1f835a6db090a13" providerId="LiveId" clId="{94521F35-A4BC-4095-830F-46E21D90C132}" dt="2022-09-20T06:35:30.367" v="614"/>
          <ac:inkMkLst>
            <pc:docMk/>
            <pc:sldMk cId="227619028" sldId="260"/>
            <ac:inkMk id="19" creationId="{51C649DE-0AD2-4D15-656C-488DF02010C1}"/>
          </ac:inkMkLst>
        </pc:inkChg>
        <pc:inkChg chg="add mod">
          <ac:chgData name="Oh Chang-Hyun" userId="f1f835a6db090a13" providerId="LiveId" clId="{94521F35-A4BC-4095-830F-46E21D90C132}" dt="2022-09-20T06:35:30.367" v="614"/>
          <ac:inkMkLst>
            <pc:docMk/>
            <pc:sldMk cId="227619028" sldId="260"/>
            <ac:inkMk id="20" creationId="{9C5F37D1-C177-87F6-D22A-778DE93A2D81}"/>
          </ac:inkMkLst>
        </pc:inkChg>
        <pc:inkChg chg="add">
          <ac:chgData name="Oh Chang-Hyun" userId="f1f835a6db090a13" providerId="LiveId" clId="{94521F35-A4BC-4095-830F-46E21D90C132}" dt="2022-09-20T06:34:41.219" v="562" actId="9405"/>
          <ac:inkMkLst>
            <pc:docMk/>
            <pc:sldMk cId="227619028" sldId="260"/>
            <ac:inkMk id="22" creationId="{997BB396-E28A-DD3B-A52F-897B73A323C9}"/>
          </ac:inkMkLst>
        </pc:inkChg>
        <pc:inkChg chg="add del mod">
          <ac:chgData name="Oh Chang-Hyun" userId="f1f835a6db090a13" providerId="LiveId" clId="{94521F35-A4BC-4095-830F-46E21D90C132}" dt="2022-09-20T06:34:57.529" v="576"/>
          <ac:inkMkLst>
            <pc:docMk/>
            <pc:sldMk cId="227619028" sldId="260"/>
            <ac:inkMk id="23" creationId="{82CA236A-8DCC-8E47-8CE5-E32D74FE2F28}"/>
          </ac:inkMkLst>
        </pc:inkChg>
        <pc:inkChg chg="add del mod">
          <ac:chgData name="Oh Chang-Hyun" userId="f1f835a6db090a13" providerId="LiveId" clId="{94521F35-A4BC-4095-830F-46E21D90C132}" dt="2022-09-20T06:34:57.527" v="573"/>
          <ac:inkMkLst>
            <pc:docMk/>
            <pc:sldMk cId="227619028" sldId="260"/>
            <ac:inkMk id="24" creationId="{E00BD017-9D1C-A6A1-196D-7AE3F4698994}"/>
          </ac:inkMkLst>
        </pc:inkChg>
        <pc:inkChg chg="add del mod">
          <ac:chgData name="Oh Chang-Hyun" userId="f1f835a6db090a13" providerId="LiveId" clId="{94521F35-A4BC-4095-830F-46E21D90C132}" dt="2022-09-20T06:34:57.528" v="574"/>
          <ac:inkMkLst>
            <pc:docMk/>
            <pc:sldMk cId="227619028" sldId="260"/>
            <ac:inkMk id="25" creationId="{D87805E6-8BBB-5BF2-8A2B-41C50FA94A2E}"/>
          </ac:inkMkLst>
        </pc:inkChg>
        <pc:inkChg chg="add del mod">
          <ac:chgData name="Oh Chang-Hyun" userId="f1f835a6db090a13" providerId="LiveId" clId="{94521F35-A4BC-4095-830F-46E21D90C132}" dt="2022-09-20T06:34:57.529" v="577"/>
          <ac:inkMkLst>
            <pc:docMk/>
            <pc:sldMk cId="227619028" sldId="260"/>
            <ac:inkMk id="26" creationId="{CA6BE93F-E13A-6521-56B1-AD46DEFFB522}"/>
          </ac:inkMkLst>
        </pc:inkChg>
        <pc:inkChg chg="add del mod">
          <ac:chgData name="Oh Chang-Hyun" userId="f1f835a6db090a13" providerId="LiveId" clId="{94521F35-A4BC-4095-830F-46E21D90C132}" dt="2022-09-20T06:34:57.528" v="575"/>
          <ac:inkMkLst>
            <pc:docMk/>
            <pc:sldMk cId="227619028" sldId="260"/>
            <ac:inkMk id="27" creationId="{A6574665-412B-27EF-8A09-F7D281B64F0B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29" creationId="{882B2872-7D3D-9850-7536-A0123CC0AD26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0" creationId="{EE7DEE10-55EA-0945-3A88-7CBC168E3D8F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1" creationId="{5FBD558F-F54E-C1DC-618E-3C9FE57A60E5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3" creationId="{A71F5A49-BF63-E1BD-9F9E-870B99BA5055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4" creationId="{2CEA7DD6-2980-58CB-6D07-2E1F08145FAC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5" creationId="{4A60EEB9-0A75-D70B-1607-F4F4C9D78A7F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7" creationId="{45C42B99-7A25-D0F1-DBD6-C5A090C857F1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38" creationId="{7B797D24-DA53-4089-8C0B-6A1116FC9268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0" creationId="{633E2C46-7879-2004-C2CC-6BBEB1472CEA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1" creationId="{F7325E87-CFDD-06F4-590D-E3AE3D4DAD20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3" creationId="{074FFC90-41B1-EA46-B795-3C599508F124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4" creationId="{A174B933-D8C3-E299-F5FD-29CFC15E4D55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5" creationId="{FDEECB69-0458-080A-1FF8-825AAEAE046B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6" creationId="{5FB7AD38-D1FB-8F58-639A-327E60056514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7" creationId="{1292722B-DCA5-1EAF-FF60-94ED42D6924D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8" creationId="{2D262F3B-66B0-A908-E47C-1AF2465209A3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49" creationId="{37047E4C-57CC-D835-9802-7907FEF714C5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0" creationId="{4F96BA61-8203-F07D-5DF7-B715965CF7F7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3" creationId="{2EF18E7B-7DDB-6C23-B3B2-417266FF0A95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4" creationId="{6F7F1CD6-F28E-B26D-EC46-34FEE245CD28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5" creationId="{5B350D70-D969-BA5C-41CC-2BF6A5EF87AD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6" creationId="{016ACA35-698A-1814-6E72-0D1A4214131A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7" creationId="{EBBD410D-117F-A3AC-868E-305A3388B34F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58" creationId="{E356B5C0-7FE3-41D1-BE64-FE356D918FB6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0" creationId="{FDDF6B0E-F3F4-D2FB-A833-F9296E701969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1" creationId="{2D02C100-A152-CF42-6456-C574C269AF6A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2" creationId="{AAA3BE40-8438-E135-0BF8-33F4EC8CC416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3" creationId="{9647E75D-4591-C878-0D24-F0641752E0D1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4" creationId="{A7AFC85E-983A-63A1-EB6E-DA36F2A0DC10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5" creationId="{701BEF19-AB52-93E5-C312-B381C0E22A57}"/>
          </ac:inkMkLst>
        </pc:inkChg>
        <pc:inkChg chg="add mod">
          <ac:chgData name="Oh Chang-Hyun" userId="f1f835a6db090a13" providerId="LiveId" clId="{94521F35-A4BC-4095-830F-46E21D90C132}" dt="2022-09-20T06:35:27.193" v="612"/>
          <ac:inkMkLst>
            <pc:docMk/>
            <pc:sldMk cId="227619028" sldId="260"/>
            <ac:inkMk id="67" creationId="{A9E5A53F-88DC-0561-940D-5F79E0C5A4F3}"/>
          </ac:inkMkLst>
        </pc:inkChg>
        <pc:inkChg chg="add mod">
          <ac:chgData name="Oh Chang-Hyun" userId="f1f835a6db090a13" providerId="LiveId" clId="{94521F35-A4BC-4095-830F-46E21D90C132}" dt="2022-09-20T06:35:30.367" v="614"/>
          <ac:inkMkLst>
            <pc:docMk/>
            <pc:sldMk cId="227619028" sldId="260"/>
            <ac:inkMk id="69" creationId="{1051ACB4-FA2A-58A4-651C-F1C8F3BBE104}"/>
          </ac:inkMkLst>
        </pc:inkChg>
      </pc:sldChg>
      <pc:sldChg chg="addSp delSp modSp mod">
        <pc:chgData name="Oh Chang-Hyun" userId="f1f835a6db090a13" providerId="LiveId" clId="{94521F35-A4BC-4095-830F-46E21D90C132}" dt="2022-09-20T06:39:55.281" v="746"/>
        <pc:sldMkLst>
          <pc:docMk/>
          <pc:sldMk cId="1922745386" sldId="261"/>
        </pc:sldMkLst>
        <pc:grpChg chg="del mod">
          <ac:chgData name="Oh Chang-Hyun" userId="f1f835a6db090a13" providerId="LiveId" clId="{94521F35-A4BC-4095-830F-46E21D90C132}" dt="2022-09-20T06:36:21.892" v="623"/>
          <ac:grpSpMkLst>
            <pc:docMk/>
            <pc:sldMk cId="1922745386" sldId="261"/>
            <ac:grpSpMk id="11" creationId="{4CE85B5E-C58F-EB56-A9B6-4ACFC3864D68}"/>
          </ac:grpSpMkLst>
        </pc:grpChg>
        <pc:grpChg chg="del mod">
          <ac:chgData name="Oh Chang-Hyun" userId="f1f835a6db090a13" providerId="LiveId" clId="{94521F35-A4BC-4095-830F-46E21D90C132}" dt="2022-09-20T06:36:25.895" v="626"/>
          <ac:grpSpMkLst>
            <pc:docMk/>
            <pc:sldMk cId="1922745386" sldId="261"/>
            <ac:grpSpMk id="13" creationId="{97A30FF4-A4DC-F5C7-0346-0E0405273AF5}"/>
          </ac:grpSpMkLst>
        </pc:grpChg>
        <pc:grpChg chg="del mod">
          <ac:chgData name="Oh Chang-Hyun" userId="f1f835a6db090a13" providerId="LiveId" clId="{94521F35-A4BC-4095-830F-46E21D90C132}" dt="2022-09-20T06:36:38.822" v="635"/>
          <ac:grpSpMkLst>
            <pc:docMk/>
            <pc:sldMk cId="1922745386" sldId="261"/>
            <ac:grpSpMk id="16" creationId="{31602532-9E7C-684C-C11B-C5CE6889BA72}"/>
          </ac:grpSpMkLst>
        </pc:grpChg>
        <pc:grpChg chg="del mod">
          <ac:chgData name="Oh Chang-Hyun" userId="f1f835a6db090a13" providerId="LiveId" clId="{94521F35-A4BC-4095-830F-46E21D90C132}" dt="2022-09-20T06:36:49.170" v="640"/>
          <ac:grpSpMkLst>
            <pc:docMk/>
            <pc:sldMk cId="1922745386" sldId="261"/>
            <ac:grpSpMk id="20" creationId="{D2E996B5-089B-A85F-79B7-2C34E5642E0B}"/>
          </ac:grpSpMkLst>
        </pc:grpChg>
        <pc:grpChg chg="del mod">
          <ac:chgData name="Oh Chang-Hyun" userId="f1f835a6db090a13" providerId="LiveId" clId="{94521F35-A4BC-4095-830F-46E21D90C132}" dt="2022-09-20T06:36:49.170" v="640"/>
          <ac:grpSpMkLst>
            <pc:docMk/>
            <pc:sldMk cId="1922745386" sldId="261"/>
            <ac:grpSpMk id="23" creationId="{A67CE739-CF50-90A8-294E-7A4F171F2E0E}"/>
          </ac:grpSpMkLst>
        </pc:grpChg>
        <pc:grpChg chg="mod">
          <ac:chgData name="Oh Chang-Hyun" userId="f1f835a6db090a13" providerId="LiveId" clId="{94521F35-A4BC-4095-830F-46E21D90C132}" dt="2022-09-20T06:36:38.822" v="635"/>
          <ac:grpSpMkLst>
            <pc:docMk/>
            <pc:sldMk cId="1922745386" sldId="261"/>
            <ac:grpSpMk id="25" creationId="{0872D383-8835-C341-B007-9BA2C6F076E1}"/>
          </ac:grpSpMkLst>
        </pc:grpChg>
        <pc:grpChg chg="mod">
          <ac:chgData name="Oh Chang-Hyun" userId="f1f835a6db090a13" providerId="LiveId" clId="{94521F35-A4BC-4095-830F-46E21D90C132}" dt="2022-09-20T06:36:46.273" v="638"/>
          <ac:grpSpMkLst>
            <pc:docMk/>
            <pc:sldMk cId="1922745386" sldId="261"/>
            <ac:grpSpMk id="28" creationId="{6B601F9B-45AC-5B9C-7FE9-9D59D1184E52}"/>
          </ac:grpSpMkLst>
        </pc:grpChg>
        <pc:grpChg chg="del mod">
          <ac:chgData name="Oh Chang-Hyun" userId="f1f835a6db090a13" providerId="LiveId" clId="{94521F35-A4BC-4095-830F-46E21D90C132}" dt="2022-09-20T06:36:52.656" v="642"/>
          <ac:grpSpMkLst>
            <pc:docMk/>
            <pc:sldMk cId="1922745386" sldId="261"/>
            <ac:grpSpMk id="30" creationId="{F818D4F4-93E6-0D83-BA8D-D24EB5F19D08}"/>
          </ac:grpSpMkLst>
        </pc:grpChg>
        <pc:grpChg chg="del mod">
          <ac:chgData name="Oh Chang-Hyun" userId="f1f835a6db090a13" providerId="LiveId" clId="{94521F35-A4BC-4095-830F-46E21D90C132}" dt="2022-09-20T06:36:58.829" v="646"/>
          <ac:grpSpMkLst>
            <pc:docMk/>
            <pc:sldMk cId="1922745386" sldId="261"/>
            <ac:grpSpMk id="32" creationId="{8E7629DA-09EB-DB6B-93F2-CEF8463541A9}"/>
          </ac:grpSpMkLst>
        </pc:grpChg>
        <pc:grpChg chg="del mod">
          <ac:chgData name="Oh Chang-Hyun" userId="f1f835a6db090a13" providerId="LiveId" clId="{94521F35-A4BC-4095-830F-46E21D90C132}" dt="2022-09-20T06:37:32.976" v="652"/>
          <ac:grpSpMkLst>
            <pc:docMk/>
            <pc:sldMk cId="1922745386" sldId="261"/>
            <ac:grpSpMk id="36" creationId="{D3B7A416-FA03-65E8-C6C2-7FED09234460}"/>
          </ac:grpSpMkLst>
        </pc:grpChg>
        <pc:grpChg chg="del mod">
          <ac:chgData name="Oh Chang-Hyun" userId="f1f835a6db090a13" providerId="LiveId" clId="{94521F35-A4BC-4095-830F-46E21D90C132}" dt="2022-09-20T06:37:32.976" v="652"/>
          <ac:grpSpMkLst>
            <pc:docMk/>
            <pc:sldMk cId="1922745386" sldId="261"/>
            <ac:grpSpMk id="39" creationId="{702F777F-AF55-375B-E43B-51B009E9C85F}"/>
          </ac:grpSpMkLst>
        </pc:grpChg>
        <pc:grpChg chg="del mod">
          <ac:chgData name="Oh Chang-Hyun" userId="f1f835a6db090a13" providerId="LiveId" clId="{94521F35-A4BC-4095-830F-46E21D90C132}" dt="2022-09-20T06:38:17.779" v="680"/>
          <ac:grpSpMkLst>
            <pc:docMk/>
            <pc:sldMk cId="1922745386" sldId="261"/>
            <ac:grpSpMk id="42" creationId="{A0D9AF5E-63D9-C699-0370-EC1D81CEB535}"/>
          </ac:grpSpMkLst>
        </pc:grpChg>
        <pc:grpChg chg="del mod">
          <ac:chgData name="Oh Chang-Hyun" userId="f1f835a6db090a13" providerId="LiveId" clId="{94521F35-A4BC-4095-830F-46E21D90C132}" dt="2022-09-20T06:37:56.205" v="668"/>
          <ac:grpSpMkLst>
            <pc:docMk/>
            <pc:sldMk cId="1922745386" sldId="261"/>
            <ac:grpSpMk id="51" creationId="{A77ACAC9-8E09-1E4A-238F-44412EC19B09}"/>
          </ac:grpSpMkLst>
        </pc:grpChg>
        <pc:grpChg chg="del mod">
          <ac:chgData name="Oh Chang-Hyun" userId="f1f835a6db090a13" providerId="LiveId" clId="{94521F35-A4BC-4095-830F-46E21D90C132}" dt="2022-09-20T06:38:17.779" v="680"/>
          <ac:grpSpMkLst>
            <pc:docMk/>
            <pc:sldMk cId="1922745386" sldId="261"/>
            <ac:grpSpMk id="61" creationId="{BE2CAC64-1333-6DAD-7C52-2E42464F185F}"/>
          </ac:grpSpMkLst>
        </pc:grpChg>
        <pc:grpChg chg="del mod">
          <ac:chgData name="Oh Chang-Hyun" userId="f1f835a6db090a13" providerId="LiveId" clId="{94521F35-A4BC-4095-830F-46E21D90C132}" dt="2022-09-20T06:38:32.094" v="702"/>
          <ac:grpSpMkLst>
            <pc:docMk/>
            <pc:sldMk cId="1922745386" sldId="261"/>
            <ac:grpSpMk id="63" creationId="{E0351812-ECB8-21E7-3B7B-6F9F5F6CE45E}"/>
          </ac:grpSpMkLst>
        </pc:grpChg>
        <pc:grpChg chg="del mod">
          <ac:chgData name="Oh Chang-Hyun" userId="f1f835a6db090a13" providerId="LiveId" clId="{94521F35-A4BC-4095-830F-46E21D90C132}" dt="2022-09-20T06:38:40.700" v="716"/>
          <ac:grpSpMkLst>
            <pc:docMk/>
            <pc:sldMk cId="1922745386" sldId="261"/>
            <ac:grpSpMk id="85" creationId="{E528822E-0C94-1F75-20D2-564B89EF232F}"/>
          </ac:grpSpMkLst>
        </pc:grpChg>
        <pc:grpChg chg="del mod">
          <ac:chgData name="Oh Chang-Hyun" userId="f1f835a6db090a13" providerId="LiveId" clId="{94521F35-A4BC-4095-830F-46E21D90C132}" dt="2022-09-20T06:38:42.262" v="719"/>
          <ac:grpSpMkLst>
            <pc:docMk/>
            <pc:sldMk cId="1922745386" sldId="261"/>
            <ac:grpSpMk id="99" creationId="{5036F0EE-AD1E-EBA3-5B2A-39ED992F10F9}"/>
          </ac:grpSpMkLst>
        </pc:grpChg>
        <pc:grpChg chg="mod">
          <ac:chgData name="Oh Chang-Hyun" userId="f1f835a6db090a13" providerId="LiveId" clId="{94521F35-A4BC-4095-830F-46E21D90C132}" dt="2022-09-20T06:38:42.262" v="719"/>
          <ac:grpSpMkLst>
            <pc:docMk/>
            <pc:sldMk cId="1922745386" sldId="261"/>
            <ac:grpSpMk id="102" creationId="{7FECED32-89DA-05BA-74C9-684DB038B892}"/>
          </ac:grpSpMkLst>
        </pc:grpChg>
        <pc:grpChg chg="del mod">
          <ac:chgData name="Oh Chang-Hyun" userId="f1f835a6db090a13" providerId="LiveId" clId="{94521F35-A4BC-4095-830F-46E21D90C132}" dt="2022-09-20T06:39:31.174" v="737"/>
          <ac:grpSpMkLst>
            <pc:docMk/>
            <pc:sldMk cId="1922745386" sldId="261"/>
            <ac:grpSpMk id="108" creationId="{1A222E09-D5B4-7673-2FB1-51C95805A83E}"/>
          </ac:grpSpMkLst>
        </pc:grpChg>
        <pc:grpChg chg="del mod">
          <ac:chgData name="Oh Chang-Hyun" userId="f1f835a6db090a13" providerId="LiveId" clId="{94521F35-A4BC-4095-830F-46E21D90C132}" dt="2022-09-20T06:39:22.005" v="731"/>
          <ac:grpSpMkLst>
            <pc:docMk/>
            <pc:sldMk cId="1922745386" sldId="261"/>
            <ac:grpSpMk id="112" creationId="{56DEEB2C-BB42-3E9E-857D-87AD5E962829}"/>
          </ac:grpSpMkLst>
        </pc:grpChg>
        <pc:grpChg chg="del mod">
          <ac:chgData name="Oh Chang-Hyun" userId="f1f835a6db090a13" providerId="LiveId" clId="{94521F35-A4BC-4095-830F-46E21D90C132}" dt="2022-09-20T06:39:26.090" v="734"/>
          <ac:grpSpMkLst>
            <pc:docMk/>
            <pc:sldMk cId="1922745386" sldId="261"/>
            <ac:grpSpMk id="114" creationId="{F82E0106-C2E8-0553-7CD3-8215B0F958AC}"/>
          </ac:grpSpMkLst>
        </pc:grpChg>
        <pc:grpChg chg="del mod">
          <ac:chgData name="Oh Chang-Hyun" userId="f1f835a6db090a13" providerId="LiveId" clId="{94521F35-A4BC-4095-830F-46E21D90C132}" dt="2022-09-20T06:39:32.978" v="739"/>
          <ac:grpSpMkLst>
            <pc:docMk/>
            <pc:sldMk cId="1922745386" sldId="261"/>
            <ac:grpSpMk id="117" creationId="{09EE4C02-B6F3-91D0-3B43-55527DF82620}"/>
          </ac:grpSpMkLst>
        </pc:grpChg>
        <pc:grpChg chg="del mod">
          <ac:chgData name="Oh Chang-Hyun" userId="f1f835a6db090a13" providerId="LiveId" clId="{94521F35-A4BC-4095-830F-46E21D90C132}" dt="2022-09-20T06:39:55.281" v="746"/>
          <ac:grpSpMkLst>
            <pc:docMk/>
            <pc:sldMk cId="1922745386" sldId="261"/>
            <ac:grpSpMk id="120" creationId="{AB8777B5-4FF7-1DA7-CB28-300A3F9E5A26}"/>
          </ac:grpSpMkLst>
        </pc:grpChg>
        <pc:grpChg chg="del mod">
          <ac:chgData name="Oh Chang-Hyun" userId="f1f835a6db090a13" providerId="LiveId" clId="{94521F35-A4BC-4095-830F-46E21D90C132}" dt="2022-09-20T06:39:45.530" v="742"/>
          <ac:grpSpMkLst>
            <pc:docMk/>
            <pc:sldMk cId="1922745386" sldId="261"/>
            <ac:grpSpMk id="122" creationId="{AC12C402-B622-A6AC-769E-9A191EBA88D9}"/>
          </ac:grpSpMkLst>
        </pc:grpChg>
        <pc:grpChg chg="mod">
          <ac:chgData name="Oh Chang-Hyun" userId="f1f835a6db090a13" providerId="LiveId" clId="{94521F35-A4BC-4095-830F-46E21D90C132}" dt="2022-09-20T06:39:45.530" v="742"/>
          <ac:grpSpMkLst>
            <pc:docMk/>
            <pc:sldMk cId="1922745386" sldId="261"/>
            <ac:grpSpMk id="125" creationId="{CC5DFE60-96EA-A9FE-24AA-291EE80D30D0}"/>
          </ac:grpSpMkLst>
        </pc:grpChg>
        <pc:grpChg chg="del mod">
          <ac:chgData name="Oh Chang-Hyun" userId="f1f835a6db090a13" providerId="LiveId" clId="{94521F35-A4BC-4095-830F-46E21D90C132}" dt="2022-09-20T06:39:55.281" v="746"/>
          <ac:grpSpMkLst>
            <pc:docMk/>
            <pc:sldMk cId="1922745386" sldId="261"/>
            <ac:grpSpMk id="129" creationId="{CA9A6FC0-8FBC-7E10-88C2-56098B6FC84F}"/>
          </ac:grpSpMkLst>
        </pc:grpChg>
        <pc:grpChg chg="mod">
          <ac:chgData name="Oh Chang-Hyun" userId="f1f835a6db090a13" providerId="LiveId" clId="{94521F35-A4BC-4095-830F-46E21D90C132}" dt="2022-09-20T06:39:55.281" v="746"/>
          <ac:grpSpMkLst>
            <pc:docMk/>
            <pc:sldMk cId="1922745386" sldId="261"/>
            <ac:grpSpMk id="130" creationId="{6160B8B3-7745-C895-28C6-EB989874FD5D}"/>
          </ac:grpSpMkLst>
        </pc:grpChg>
        <pc:inkChg chg="add">
          <ac:chgData name="Oh Chang-Hyun" userId="f1f835a6db090a13" providerId="LiveId" clId="{94521F35-A4BC-4095-830F-46E21D90C132}" dt="2022-09-20T06:35:44.821" v="615" actId="9405"/>
          <ac:inkMkLst>
            <pc:docMk/>
            <pc:sldMk cId="1922745386" sldId="261"/>
            <ac:inkMk id="2" creationId="{97E8C4FB-2B7B-21D9-BBF6-295E206AEFCD}"/>
          </ac:inkMkLst>
        </pc:inkChg>
        <pc:inkChg chg="add">
          <ac:chgData name="Oh Chang-Hyun" userId="f1f835a6db090a13" providerId="LiveId" clId="{94521F35-A4BC-4095-830F-46E21D90C132}" dt="2022-09-20T06:35:49.185" v="616" actId="9405"/>
          <ac:inkMkLst>
            <pc:docMk/>
            <pc:sldMk cId="1922745386" sldId="261"/>
            <ac:inkMk id="4" creationId="{F5BFC5A9-2525-9AE0-3EBB-65533761435A}"/>
          </ac:inkMkLst>
        </pc:inkChg>
        <pc:inkChg chg="add">
          <ac:chgData name="Oh Chang-Hyun" userId="f1f835a6db090a13" providerId="LiveId" clId="{94521F35-A4BC-4095-830F-46E21D90C132}" dt="2022-09-20T06:36:01.820" v="617" actId="9405"/>
          <ac:inkMkLst>
            <pc:docMk/>
            <pc:sldMk cId="1922745386" sldId="261"/>
            <ac:inkMk id="6" creationId="{554172C4-92B9-41BA-F685-79B540CDA297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8" creationId="{E8FDE65B-5928-4B3B-3049-F90CF8BF77E2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9" creationId="{45D1D208-E639-7AB0-114F-97B4E0694F81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10" creationId="{22668D45-63A3-F193-9624-DA0EED759B12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12" creationId="{E1D6519B-13FE-3897-C115-6DFA73BA961D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14" creationId="{E7880FAB-12F7-6640-9996-6147407B9567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15" creationId="{16FEE008-E623-13D3-9717-39CB9C9692B3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17" creationId="{63CD4EB7-3C73-6188-98F5-522D6A880FE1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18" creationId="{F7C314B8-C885-AA0E-48BC-1ED20AB2D84E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19" creationId="{AC1A2987-90F5-A60D-F331-23F92105505F}"/>
          </ac:inkMkLst>
        </pc:inkChg>
        <pc:inkChg chg="add mod">
          <ac:chgData name="Oh Chang-Hyun" userId="f1f835a6db090a13" providerId="LiveId" clId="{94521F35-A4BC-4095-830F-46E21D90C132}" dt="2022-09-20T06:36:58.829" v="646"/>
          <ac:inkMkLst>
            <pc:docMk/>
            <pc:sldMk cId="1922745386" sldId="261"/>
            <ac:inkMk id="21" creationId="{9A152D4F-6C65-E198-17C5-A85C39E019E3}"/>
          </ac:inkMkLst>
        </pc:inkChg>
        <pc:inkChg chg="add mod">
          <ac:chgData name="Oh Chang-Hyun" userId="f1f835a6db090a13" providerId="LiveId" clId="{94521F35-A4BC-4095-830F-46E21D90C132}" dt="2022-09-20T06:36:58.829" v="646"/>
          <ac:inkMkLst>
            <pc:docMk/>
            <pc:sldMk cId="1922745386" sldId="261"/>
            <ac:inkMk id="22" creationId="{55558EFD-C7C8-92E7-081A-0FB1EC3FF3ED}"/>
          </ac:inkMkLst>
        </pc:inkChg>
        <pc:inkChg chg="add mod">
          <ac:chgData name="Oh Chang-Hyun" userId="f1f835a6db090a13" providerId="LiveId" clId="{94521F35-A4BC-4095-830F-46E21D90C132}" dt="2022-09-20T06:36:38.822" v="635"/>
          <ac:inkMkLst>
            <pc:docMk/>
            <pc:sldMk cId="1922745386" sldId="261"/>
            <ac:inkMk id="24" creationId="{40147A85-F40C-4247-09D6-D8C69F6A1C75}"/>
          </ac:inkMkLst>
        </pc:inkChg>
        <pc:inkChg chg="add mod">
          <ac:chgData name="Oh Chang-Hyun" userId="f1f835a6db090a13" providerId="LiveId" clId="{94521F35-A4BC-4095-830F-46E21D90C132}" dt="2022-09-20T06:36:46.273" v="638"/>
          <ac:inkMkLst>
            <pc:docMk/>
            <pc:sldMk cId="1922745386" sldId="261"/>
            <ac:inkMk id="26" creationId="{E2B9F740-AB9F-6DC1-FB52-6765516B41A0}"/>
          </ac:inkMkLst>
        </pc:inkChg>
        <pc:inkChg chg="add mod">
          <ac:chgData name="Oh Chang-Hyun" userId="f1f835a6db090a13" providerId="LiveId" clId="{94521F35-A4BC-4095-830F-46E21D90C132}" dt="2022-09-20T06:36:46.273" v="638"/>
          <ac:inkMkLst>
            <pc:docMk/>
            <pc:sldMk cId="1922745386" sldId="261"/>
            <ac:inkMk id="27" creationId="{8F0C2061-B5FA-33A4-2A91-3F9B9579CF58}"/>
          </ac:inkMkLst>
        </pc:inkChg>
        <pc:inkChg chg="add mod">
          <ac:chgData name="Oh Chang-Hyun" userId="f1f835a6db090a13" providerId="LiveId" clId="{94521F35-A4BC-4095-830F-46E21D90C132}" dt="2022-09-20T06:36:52.656" v="642"/>
          <ac:inkMkLst>
            <pc:docMk/>
            <pc:sldMk cId="1922745386" sldId="261"/>
            <ac:inkMk id="29" creationId="{1E9B1D42-620F-FEBB-C9C2-A66652F9F030}"/>
          </ac:inkMkLst>
        </pc:inkChg>
        <pc:inkChg chg="add mod">
          <ac:chgData name="Oh Chang-Hyun" userId="f1f835a6db090a13" providerId="LiveId" clId="{94521F35-A4BC-4095-830F-46E21D90C132}" dt="2022-09-20T06:36:58.829" v="646"/>
          <ac:inkMkLst>
            <pc:docMk/>
            <pc:sldMk cId="1922745386" sldId="261"/>
            <ac:inkMk id="31" creationId="{FE75A5C6-D208-E35C-5B77-130B07D6D0A6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33" creationId="{1A93EFE6-6553-2B8C-0BCB-B42540D46433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34" creationId="{939C81FB-DEC6-BBA6-0F5F-77545971C1EB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35" creationId="{94DC9B4B-6553-A5A6-BE2E-310FC0AB5FB1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37" creationId="{C5BCCAE7-8FFB-56AB-8A28-E47FE21B0EDE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38" creationId="{6619F1B7-F561-C587-C70F-E8EA8AB3D106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40" creationId="{1AB4EDC8-368F-910A-7152-4BFD5306B026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41" creationId="{95AA7E5B-60D1-B8A5-A152-3CB5219C9FAF}"/>
          </ac:inkMkLst>
        </pc:inkChg>
        <pc:inkChg chg="add del mod">
          <ac:chgData name="Oh Chang-Hyun" userId="f1f835a6db090a13" providerId="LiveId" clId="{94521F35-A4BC-4095-830F-46E21D90C132}" dt="2022-09-20T06:37:56.205" v="665"/>
          <ac:inkMkLst>
            <pc:docMk/>
            <pc:sldMk cId="1922745386" sldId="261"/>
            <ac:inkMk id="43" creationId="{676A929C-64A3-32AC-0303-06FA31CE7173}"/>
          </ac:inkMkLst>
        </pc:inkChg>
        <pc:inkChg chg="add del mod">
          <ac:chgData name="Oh Chang-Hyun" userId="f1f835a6db090a13" providerId="LiveId" clId="{94521F35-A4BC-4095-830F-46E21D90C132}" dt="2022-09-20T06:37:56.203" v="662"/>
          <ac:inkMkLst>
            <pc:docMk/>
            <pc:sldMk cId="1922745386" sldId="261"/>
            <ac:inkMk id="44" creationId="{598BC6D5-8DFD-DC44-A06B-674378C27BBE}"/>
          </ac:inkMkLst>
        </pc:inkChg>
        <pc:inkChg chg="add del mod">
          <ac:chgData name="Oh Chang-Hyun" userId="f1f835a6db090a13" providerId="LiveId" clId="{94521F35-A4BC-4095-830F-46E21D90C132}" dt="2022-09-20T06:37:56.205" v="667"/>
          <ac:inkMkLst>
            <pc:docMk/>
            <pc:sldMk cId="1922745386" sldId="261"/>
            <ac:inkMk id="45" creationId="{1EEDD8C9-8A8D-3278-3633-C54DEDCA3891}"/>
          </ac:inkMkLst>
        </pc:inkChg>
        <pc:inkChg chg="add del mod">
          <ac:chgData name="Oh Chang-Hyun" userId="f1f835a6db090a13" providerId="LiveId" clId="{94521F35-A4BC-4095-830F-46E21D90C132}" dt="2022-09-20T06:37:56.204" v="663"/>
          <ac:inkMkLst>
            <pc:docMk/>
            <pc:sldMk cId="1922745386" sldId="261"/>
            <ac:inkMk id="46" creationId="{5B3DD19C-0E3E-139C-16A2-FE72D81DA456}"/>
          </ac:inkMkLst>
        </pc:inkChg>
        <pc:inkChg chg="add del mod">
          <ac:chgData name="Oh Chang-Hyun" userId="f1f835a6db090a13" providerId="LiveId" clId="{94521F35-A4BC-4095-830F-46E21D90C132}" dt="2022-09-20T06:37:56.205" v="666"/>
          <ac:inkMkLst>
            <pc:docMk/>
            <pc:sldMk cId="1922745386" sldId="261"/>
            <ac:inkMk id="47" creationId="{164F0966-2926-17B8-238B-39475FFD9838}"/>
          </ac:inkMkLst>
        </pc:inkChg>
        <pc:inkChg chg="add del mod">
          <ac:chgData name="Oh Chang-Hyun" userId="f1f835a6db090a13" providerId="LiveId" clId="{94521F35-A4BC-4095-830F-46E21D90C132}" dt="2022-09-20T06:37:56.204" v="664"/>
          <ac:inkMkLst>
            <pc:docMk/>
            <pc:sldMk cId="1922745386" sldId="261"/>
            <ac:inkMk id="48" creationId="{EBEC8864-46A0-202E-9CE5-D1B062BBB12F}"/>
          </ac:inkMkLst>
        </pc:inkChg>
        <pc:inkChg chg="add del mod">
          <ac:chgData name="Oh Chang-Hyun" userId="f1f835a6db090a13" providerId="LiveId" clId="{94521F35-A4BC-4095-830F-46E21D90C132}" dt="2022-09-20T06:37:56.205" v="668"/>
          <ac:inkMkLst>
            <pc:docMk/>
            <pc:sldMk cId="1922745386" sldId="261"/>
            <ac:inkMk id="49" creationId="{34DACB0C-2782-DB9E-7BE5-239413604EAB}"/>
          </ac:inkMkLst>
        </pc:inkChg>
        <pc:inkChg chg="add mod">
          <ac:chgData name="Oh Chang-Hyun" userId="f1f835a6db090a13" providerId="LiveId" clId="{94521F35-A4BC-4095-830F-46E21D90C132}" dt="2022-09-20T06:37:56.205" v="668"/>
          <ac:inkMkLst>
            <pc:docMk/>
            <pc:sldMk cId="1922745386" sldId="261"/>
            <ac:inkMk id="50" creationId="{226EEB9C-81F1-C178-301E-D4B712847C63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2" creationId="{5FA3849C-D4FA-FB7C-CCA3-C647C43B2A48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3" creationId="{C7EB44AC-0124-DD94-C0D0-8AA0201EB314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4" creationId="{C4C3EBC3-6855-B6AF-6946-D19E2B6288C9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5" creationId="{E4D3A3E8-A124-2ECC-0635-A1CA982DA045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6" creationId="{8EB2413A-4DAD-8EB8-B96E-C9891D888F9B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7" creationId="{AEFEA568-4F32-9BAB-CF12-C6570F739224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8" creationId="{BE57F661-FB9A-3F27-65FA-630B4A834F7A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59" creationId="{79AEE827-45F7-F982-382C-BE0853E76CC0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0" creationId="{470B875B-F81E-4E12-EE13-98626B6C107A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2" creationId="{0B9868CF-4DD0-1BDE-2A39-885107D3CA08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4" creationId="{FD1170B0-E7F8-5983-7E51-D3733DC94DED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5" creationId="{40F63C56-126A-44CB-7178-91B5793B90AD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6" creationId="{0D0924A6-BED5-1D49-E40A-C3369980F804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7" creationId="{36453D20-2248-06F6-123E-FE048883652B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8" creationId="{EFF8CA4B-3AD1-2E6F-CE45-096B45A28098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69" creationId="{D67B0F76-3A3D-E80D-73FC-8E8CCD81EBC2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0" creationId="{575F999A-A586-8E8B-B768-C6A66F36982A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1" creationId="{BD4B266B-2899-1ED6-08C7-6971C90B6A82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2" creationId="{7CDEED78-7977-33FD-96B4-50F591DFC94F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3" creationId="{FCDBB32F-D890-A6FD-DA72-0CFBB64D02E7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4" creationId="{FF8E603D-8995-B616-9515-7CD3419D8016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5" creationId="{F538A047-2381-4CA8-B770-CAB56932B6AF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6" creationId="{4235E046-FCF8-8C58-2694-59DF8DB83E0A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7" creationId="{47BAFB66-611B-C75D-D496-7482DD27EC6F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8" creationId="{910943B3-18EE-A9CB-3F63-DFCDAAA16157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79" creationId="{BBE54484-4427-5DF2-296A-CAB0097E263B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0" creationId="{B743FD88-2955-C3E2-ECC4-407F7A646241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1" creationId="{BB9383D0-9D47-FBD1-0989-D515ECB366FD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2" creationId="{36C56574-AC91-9593-ED0D-3CB56D94AFA8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3" creationId="{24BC0C8C-D2A2-51B9-03AD-4510A1D1AEFC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4" creationId="{9B084421-969E-FC46-EFCD-286EEBCA9C08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6" creationId="{9BD0B523-EF36-458C-2498-2D6EFA23C919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7" creationId="{D9C037CF-B9AD-C2D9-D902-D97C45350F33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8" creationId="{043DF531-326D-FDCC-4F5C-CB8A9F221098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89" creationId="{97C38AA7-D4B8-3B16-94CA-9D6B71E9DC6A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0" creationId="{A12C8382-8E1E-64DE-3BE3-CD8FFD897EED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1" creationId="{A5AFA4C1-32BE-2C14-8A1F-321D822434F7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2" creationId="{C6347116-949E-17FF-9384-EE7C2F70C604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3" creationId="{7B400F2E-7E1D-64C6-AE4F-39224768BA6F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4" creationId="{AEC37078-9DEB-AF03-0272-B8039C50FF69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5" creationId="{9CCF25A8-35CA-E016-99D9-3453EF984256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6" creationId="{B146F296-2B27-C682-BDD9-E53798FD395B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7" creationId="{EBF43A83-124D-28BC-473B-49AB698EA0C4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98" creationId="{2198C799-919F-54D3-01B8-4AE42592841C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100" creationId="{2F39FBE6-EE90-86F2-EA28-D24A35C336AB}"/>
          </ac:inkMkLst>
        </pc:inkChg>
        <pc:inkChg chg="add mod">
          <ac:chgData name="Oh Chang-Hyun" userId="f1f835a6db090a13" providerId="LiveId" clId="{94521F35-A4BC-4095-830F-46E21D90C132}" dt="2022-09-20T06:38:42.262" v="719"/>
          <ac:inkMkLst>
            <pc:docMk/>
            <pc:sldMk cId="1922745386" sldId="261"/>
            <ac:inkMk id="101" creationId="{F4390E68-D4EE-2C89-94C2-E90323146B45}"/>
          </ac:inkMkLst>
        </pc:inkChg>
        <pc:inkChg chg="add">
          <ac:chgData name="Oh Chang-Hyun" userId="f1f835a6db090a13" providerId="LiveId" clId="{94521F35-A4BC-4095-830F-46E21D90C132}" dt="2022-09-20T06:38:53.771" v="720" actId="9405"/>
          <ac:inkMkLst>
            <pc:docMk/>
            <pc:sldMk cId="1922745386" sldId="261"/>
            <ac:inkMk id="103" creationId="{34486B4E-7238-4C6E-4E8F-D24200C8A6F2}"/>
          </ac:inkMkLst>
        </pc:inkChg>
        <pc:inkChg chg="add">
          <ac:chgData name="Oh Chang-Hyun" userId="f1f835a6db090a13" providerId="LiveId" clId="{94521F35-A4BC-4095-830F-46E21D90C132}" dt="2022-09-20T06:38:58.304" v="721" actId="9405"/>
          <ac:inkMkLst>
            <pc:docMk/>
            <pc:sldMk cId="1922745386" sldId="261"/>
            <ac:inkMk id="104" creationId="{6931C908-0A53-1BA3-3832-72BDCCF3DCD6}"/>
          </ac:inkMkLst>
        </pc:inkChg>
        <pc:inkChg chg="add">
          <ac:chgData name="Oh Chang-Hyun" userId="f1f835a6db090a13" providerId="LiveId" clId="{94521F35-A4BC-4095-830F-46E21D90C132}" dt="2022-09-20T06:39:12.262" v="722" actId="9405"/>
          <ac:inkMkLst>
            <pc:docMk/>
            <pc:sldMk cId="1922745386" sldId="261"/>
            <ac:inkMk id="105" creationId="{63DD78DD-8CAE-6325-6176-00F0293DE2A3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06" creationId="{261D3B90-C3A3-3B08-2CFD-303E2E549566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07" creationId="{BE01D0D4-DB66-AFF8-8953-AC12C78EE13F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09" creationId="{5665D577-E2A5-C31E-C955-BA80BEBB2BAE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10" creationId="{17F8BBC9-3035-E4FC-5AFE-8A87868173BB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11" creationId="{D10A5029-A15E-16F3-407B-EAB443606BE3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13" creationId="{2BCDD079-3EBE-B865-4690-6ECA54D02AFC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15" creationId="{6EEC394B-4228-62A6-2FB7-99149E8D47F9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16" creationId="{1B4D5FCE-8229-5163-BE85-34FBC123E54D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18" creationId="{E5E745B1-6FE0-464F-B6E4-AD66F750B102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19" creationId="{7DA54640-65E1-94B2-948E-D9F8B886BD48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21" creationId="{347CED30-81B3-BC53-DB24-E2443D9B67BC}"/>
          </ac:inkMkLst>
        </pc:inkChg>
        <pc:inkChg chg="add">
          <ac:chgData name="Oh Chang-Hyun" userId="f1f835a6db090a13" providerId="LiveId" clId="{94521F35-A4BC-4095-830F-46E21D90C132}" dt="2022-09-20T06:39:41.508" v="740" actId="9405"/>
          <ac:inkMkLst>
            <pc:docMk/>
            <pc:sldMk cId="1922745386" sldId="261"/>
            <ac:inkMk id="123" creationId="{0A544C7F-3990-C386-49F7-98CF083B2B9E}"/>
          </ac:inkMkLst>
        </pc:inkChg>
        <pc:inkChg chg="add mod">
          <ac:chgData name="Oh Chang-Hyun" userId="f1f835a6db090a13" providerId="LiveId" clId="{94521F35-A4BC-4095-830F-46E21D90C132}" dt="2022-09-20T06:39:45.530" v="742"/>
          <ac:inkMkLst>
            <pc:docMk/>
            <pc:sldMk cId="1922745386" sldId="261"/>
            <ac:inkMk id="124" creationId="{CAAAB764-DEAE-1303-8A74-656231DC94E8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26" creationId="{C5EC34CB-AA27-A402-A39C-C92C664CBCF0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27" creationId="{B3D1DCB0-E69E-8DFA-58E4-263660C5568C}"/>
          </ac:inkMkLst>
        </pc:inkChg>
        <pc:inkChg chg="add mod">
          <ac:chgData name="Oh Chang-Hyun" userId="f1f835a6db090a13" providerId="LiveId" clId="{94521F35-A4BC-4095-830F-46E21D90C132}" dt="2022-09-20T06:39:55.281" v="746"/>
          <ac:inkMkLst>
            <pc:docMk/>
            <pc:sldMk cId="1922745386" sldId="261"/>
            <ac:inkMk id="128" creationId="{5014BC68-ECC6-9199-1348-1B4155F2249D}"/>
          </ac:inkMkLst>
        </pc:inkChg>
      </pc:sldChg>
      <pc:sldChg chg="addSp delSp modSp mod">
        <pc:chgData name="Oh Chang-Hyun" userId="f1f835a6db090a13" providerId="LiveId" clId="{94521F35-A4BC-4095-830F-46E21D90C132}" dt="2022-09-20T06:45:40.504" v="881" actId="9405"/>
        <pc:sldMkLst>
          <pc:docMk/>
          <pc:sldMk cId="2911565608" sldId="262"/>
        </pc:sldMkLst>
        <pc:grpChg chg="mod">
          <ac:chgData name="Oh Chang-Hyun" userId="f1f835a6db090a13" providerId="LiveId" clId="{94521F35-A4BC-4095-830F-46E21D90C132}" dt="2022-09-20T06:40:32.983" v="751"/>
          <ac:grpSpMkLst>
            <pc:docMk/>
            <pc:sldMk cId="2911565608" sldId="262"/>
            <ac:grpSpMk id="90" creationId="{34374B0E-79F7-D843-96E1-D6AD07ACD3B2}"/>
          </ac:grpSpMkLst>
        </pc:grpChg>
        <pc:grpChg chg="del mod">
          <ac:chgData name="Oh Chang-Hyun" userId="f1f835a6db090a13" providerId="LiveId" clId="{94521F35-A4BC-4095-830F-46E21D90C132}" dt="2022-09-20T06:44:30.370" v="837"/>
          <ac:grpSpMkLst>
            <pc:docMk/>
            <pc:sldMk cId="2911565608" sldId="262"/>
            <ac:grpSpMk id="181" creationId="{74223B97-A44A-706E-BB77-8C8BD9ADE78D}"/>
          </ac:grpSpMkLst>
        </pc:grpChg>
        <pc:grpChg chg="del mod">
          <ac:chgData name="Oh Chang-Hyun" userId="f1f835a6db090a13" providerId="LiveId" clId="{94521F35-A4BC-4095-830F-46E21D90C132}" dt="2022-09-20T06:44:39.760" v="848"/>
          <ac:grpSpMkLst>
            <pc:docMk/>
            <pc:sldMk cId="2911565608" sldId="262"/>
            <ac:grpSpMk id="192" creationId="{F8951ACB-8337-2AAD-9EAD-44D754A96A84}"/>
          </ac:grpSpMkLst>
        </pc:grpChg>
        <pc:grpChg chg="del mod">
          <ac:chgData name="Oh Chang-Hyun" userId="f1f835a6db090a13" providerId="LiveId" clId="{94521F35-A4BC-4095-830F-46E21D90C132}" dt="2022-09-20T06:44:39.760" v="848"/>
          <ac:grpSpMkLst>
            <pc:docMk/>
            <pc:sldMk cId="2911565608" sldId="262"/>
            <ac:grpSpMk id="203" creationId="{51A44BD3-CEDF-BDB4-0788-4F1831E869CE}"/>
          </ac:grpSpMkLst>
        </pc:grpChg>
        <pc:grpChg chg="del mod">
          <ac:chgData name="Oh Chang-Hyun" userId="f1f835a6db090a13" providerId="LiveId" clId="{94521F35-A4BC-4095-830F-46E21D90C132}" dt="2022-09-20T06:44:55.459" v="869"/>
          <ac:grpSpMkLst>
            <pc:docMk/>
            <pc:sldMk cId="2911565608" sldId="262"/>
            <ac:grpSpMk id="204" creationId="{62A567C4-E303-25AD-80E5-51E7D20942B8}"/>
          </ac:grpSpMkLst>
        </pc:grpChg>
        <pc:grpChg chg="del mod">
          <ac:chgData name="Oh Chang-Hyun" userId="f1f835a6db090a13" providerId="LiveId" clId="{94521F35-A4BC-4095-830F-46E21D90C132}" dt="2022-09-20T06:44:55.459" v="869"/>
          <ac:grpSpMkLst>
            <pc:docMk/>
            <pc:sldMk cId="2911565608" sldId="262"/>
            <ac:grpSpMk id="212" creationId="{05773B07-AD19-C8A2-B918-E836ACC31316}"/>
          </ac:grpSpMkLst>
        </pc:grpChg>
        <pc:grpChg chg="del mod">
          <ac:chgData name="Oh Chang-Hyun" userId="f1f835a6db090a13" providerId="LiveId" clId="{94521F35-A4BC-4095-830F-46E21D90C132}" dt="2022-09-20T06:45:04.738" v="876"/>
          <ac:grpSpMkLst>
            <pc:docMk/>
            <pc:sldMk cId="2911565608" sldId="262"/>
            <ac:grpSpMk id="225" creationId="{16DC4636-C4C5-385D-A687-FC422D873B2B}"/>
          </ac:grpSpMkLst>
        </pc:grpChg>
        <pc:grpChg chg="del mod">
          <ac:chgData name="Oh Chang-Hyun" userId="f1f835a6db090a13" providerId="LiveId" clId="{94521F35-A4BC-4095-830F-46E21D90C132}" dt="2022-09-20T06:45:04.738" v="876"/>
          <ac:grpSpMkLst>
            <pc:docMk/>
            <pc:sldMk cId="2911565608" sldId="262"/>
            <ac:grpSpMk id="229" creationId="{0F303F2A-87E7-89FA-B213-44E0D1906596}"/>
          </ac:grpSpMkLst>
        </pc:grpChg>
        <pc:grpChg chg="del mod">
          <ac:chgData name="Oh Chang-Hyun" userId="f1f835a6db090a13" providerId="LiveId" clId="{94521F35-A4BC-4095-830F-46E21D90C132}" dt="2022-09-20T06:45:08.325" v="879"/>
          <ac:grpSpMkLst>
            <pc:docMk/>
            <pc:sldMk cId="2911565608" sldId="262"/>
            <ac:grpSpMk id="232" creationId="{814667D0-5771-4CBF-4486-C06D9FFD77ED}"/>
          </ac:grpSpMkLst>
        </pc:grpChg>
        <pc:grpChg chg="mod">
          <ac:chgData name="Oh Chang-Hyun" userId="f1f835a6db090a13" providerId="LiveId" clId="{94521F35-A4BC-4095-830F-46E21D90C132}" dt="2022-09-20T06:45:08.325" v="879"/>
          <ac:grpSpMkLst>
            <pc:docMk/>
            <pc:sldMk cId="2911565608" sldId="262"/>
            <ac:grpSpMk id="235" creationId="{FDADE5B4-6EB2-9BD6-085F-1F3D35C2DEB6}"/>
          </ac:grpSpMkLst>
        </pc:grpChg>
        <pc:inkChg chg="add">
          <ac:chgData name="Oh Chang-Hyun" userId="f1f835a6db090a13" providerId="LiveId" clId="{94521F35-A4BC-4095-830F-46E21D90C132}" dt="2022-09-20T06:40:25.636" v="747" actId="9405"/>
          <ac:inkMkLst>
            <pc:docMk/>
            <pc:sldMk cId="2911565608" sldId="262"/>
            <ac:inkMk id="14" creationId="{B62B35F6-EA11-C960-AB7F-92F5B9CEB105}"/>
          </ac:inkMkLst>
        </pc:inkChg>
        <pc:inkChg chg="add">
          <ac:chgData name="Oh Chang-Hyun" userId="f1f835a6db090a13" providerId="LiveId" clId="{94521F35-A4BC-4095-830F-46E21D90C132}" dt="2022-09-20T06:40:30.548" v="748" actId="9405"/>
          <ac:inkMkLst>
            <pc:docMk/>
            <pc:sldMk cId="2911565608" sldId="262"/>
            <ac:inkMk id="17" creationId="{2412E4DC-3A77-BEAC-7DD9-6CE34455D60E}"/>
          </ac:inkMkLst>
        </pc:inkChg>
        <pc:inkChg chg="add mod">
          <ac:chgData name="Oh Chang-Hyun" userId="f1f835a6db090a13" providerId="LiveId" clId="{94521F35-A4BC-4095-830F-46E21D90C132}" dt="2022-09-20T06:40:32.983" v="751"/>
          <ac:inkMkLst>
            <pc:docMk/>
            <pc:sldMk cId="2911565608" sldId="262"/>
            <ac:inkMk id="43" creationId="{79700A8A-9F92-1069-666D-634AF252E3E3}"/>
          </ac:inkMkLst>
        </pc:inkChg>
        <pc:inkChg chg="add mod">
          <ac:chgData name="Oh Chang-Hyun" userId="f1f835a6db090a13" providerId="LiveId" clId="{94521F35-A4BC-4095-830F-46E21D90C132}" dt="2022-09-20T06:40:32.983" v="751"/>
          <ac:inkMkLst>
            <pc:docMk/>
            <pc:sldMk cId="2911565608" sldId="262"/>
            <ac:inkMk id="89" creationId="{01B96D1F-9E28-104B-F1A6-BA927DFF662F}"/>
          </ac:inkMkLst>
        </pc:inkChg>
        <pc:inkChg chg="add">
          <ac:chgData name="Oh Chang-Hyun" userId="f1f835a6db090a13" providerId="LiveId" clId="{94521F35-A4BC-4095-830F-46E21D90C132}" dt="2022-09-20T06:40:36.117" v="752" actId="9405"/>
          <ac:inkMkLst>
            <pc:docMk/>
            <pc:sldMk cId="2911565608" sldId="262"/>
            <ac:inkMk id="107" creationId="{749E0975-4EBF-EDE1-9873-ED3076BF069C}"/>
          </ac:inkMkLst>
        </pc:inkChg>
        <pc:inkChg chg="add">
          <ac:chgData name="Oh Chang-Hyun" userId="f1f835a6db090a13" providerId="LiveId" clId="{94521F35-A4BC-4095-830F-46E21D90C132}" dt="2022-09-20T06:40:37.247" v="753" actId="9405"/>
          <ac:inkMkLst>
            <pc:docMk/>
            <pc:sldMk cId="2911565608" sldId="262"/>
            <ac:inkMk id="108" creationId="{A1A8D3C0-5B22-4A8C-0993-8B0B353A7090}"/>
          </ac:inkMkLst>
        </pc:inkChg>
        <pc:inkChg chg="add">
          <ac:chgData name="Oh Chang-Hyun" userId="f1f835a6db090a13" providerId="LiveId" clId="{94521F35-A4BC-4095-830F-46E21D90C132}" dt="2022-09-20T06:40:50.048" v="754" actId="9405"/>
          <ac:inkMkLst>
            <pc:docMk/>
            <pc:sldMk cId="2911565608" sldId="262"/>
            <ac:inkMk id="109" creationId="{6A7B4B40-15D7-80CE-20AF-B409D0CEA183}"/>
          </ac:inkMkLst>
        </pc:inkChg>
        <pc:inkChg chg="add">
          <ac:chgData name="Oh Chang-Hyun" userId="f1f835a6db090a13" providerId="LiveId" clId="{94521F35-A4BC-4095-830F-46E21D90C132}" dt="2022-09-20T06:41:15.076" v="755" actId="9405"/>
          <ac:inkMkLst>
            <pc:docMk/>
            <pc:sldMk cId="2911565608" sldId="262"/>
            <ac:inkMk id="110" creationId="{6025B70C-05F9-3AFF-34FD-3DE0AE21AE78}"/>
          </ac:inkMkLst>
        </pc:inkChg>
        <pc:inkChg chg="add">
          <ac:chgData name="Oh Chang-Hyun" userId="f1f835a6db090a13" providerId="LiveId" clId="{94521F35-A4BC-4095-830F-46E21D90C132}" dt="2022-09-20T06:41:17.291" v="756" actId="9405"/>
          <ac:inkMkLst>
            <pc:docMk/>
            <pc:sldMk cId="2911565608" sldId="262"/>
            <ac:inkMk id="111" creationId="{E4ADECA4-91A5-F644-6410-3B1E7FBABC89}"/>
          </ac:inkMkLst>
        </pc:inkChg>
        <pc:inkChg chg="add">
          <ac:chgData name="Oh Chang-Hyun" userId="f1f835a6db090a13" providerId="LiveId" clId="{94521F35-A4BC-4095-830F-46E21D90C132}" dt="2022-09-20T06:41:23.332" v="757" actId="9405"/>
          <ac:inkMkLst>
            <pc:docMk/>
            <pc:sldMk cId="2911565608" sldId="262"/>
            <ac:inkMk id="112" creationId="{4DBAA708-C389-EE98-CAC8-26C3EF763AD1}"/>
          </ac:inkMkLst>
        </pc:inkChg>
        <pc:inkChg chg="add">
          <ac:chgData name="Oh Chang-Hyun" userId="f1f835a6db090a13" providerId="LiveId" clId="{94521F35-A4BC-4095-830F-46E21D90C132}" dt="2022-09-20T06:41:46.075" v="758" actId="9405"/>
          <ac:inkMkLst>
            <pc:docMk/>
            <pc:sldMk cId="2911565608" sldId="262"/>
            <ac:inkMk id="113" creationId="{249004F3-A741-B393-7EB4-4B1C277C564F}"/>
          </ac:inkMkLst>
        </pc:inkChg>
        <pc:inkChg chg="add">
          <ac:chgData name="Oh Chang-Hyun" userId="f1f835a6db090a13" providerId="LiveId" clId="{94521F35-A4BC-4095-830F-46E21D90C132}" dt="2022-09-20T06:41:46.534" v="759" actId="9405"/>
          <ac:inkMkLst>
            <pc:docMk/>
            <pc:sldMk cId="2911565608" sldId="262"/>
            <ac:inkMk id="114" creationId="{2273CD97-B73B-3DDE-09A8-A99F2DCFCBB3}"/>
          </ac:inkMkLst>
        </pc:inkChg>
        <pc:inkChg chg="add">
          <ac:chgData name="Oh Chang-Hyun" userId="f1f835a6db090a13" providerId="LiveId" clId="{94521F35-A4BC-4095-830F-46E21D90C132}" dt="2022-09-20T06:41:48.579" v="760" actId="9405"/>
          <ac:inkMkLst>
            <pc:docMk/>
            <pc:sldMk cId="2911565608" sldId="262"/>
            <ac:inkMk id="115" creationId="{3A9D4E32-3B9F-FC76-4019-B5459C3BF326}"/>
          </ac:inkMkLst>
        </pc:inkChg>
        <pc:inkChg chg="add">
          <ac:chgData name="Oh Chang-Hyun" userId="f1f835a6db090a13" providerId="LiveId" clId="{94521F35-A4BC-4095-830F-46E21D90C132}" dt="2022-09-20T06:41:49.036" v="761" actId="9405"/>
          <ac:inkMkLst>
            <pc:docMk/>
            <pc:sldMk cId="2911565608" sldId="262"/>
            <ac:inkMk id="116" creationId="{9E20676F-0E5B-5034-DFB8-C7AFC08757E8}"/>
          </ac:inkMkLst>
        </pc:inkChg>
        <pc:inkChg chg="add">
          <ac:chgData name="Oh Chang-Hyun" userId="f1f835a6db090a13" providerId="LiveId" clId="{94521F35-A4BC-4095-830F-46E21D90C132}" dt="2022-09-20T06:41:49.445" v="762" actId="9405"/>
          <ac:inkMkLst>
            <pc:docMk/>
            <pc:sldMk cId="2911565608" sldId="262"/>
            <ac:inkMk id="117" creationId="{84F9EEC1-0B51-9DA5-89ED-ABBD355351D1}"/>
          </ac:inkMkLst>
        </pc:inkChg>
        <pc:inkChg chg="add">
          <ac:chgData name="Oh Chang-Hyun" userId="f1f835a6db090a13" providerId="LiveId" clId="{94521F35-A4BC-4095-830F-46E21D90C132}" dt="2022-09-20T06:41:50.557" v="763" actId="9405"/>
          <ac:inkMkLst>
            <pc:docMk/>
            <pc:sldMk cId="2911565608" sldId="262"/>
            <ac:inkMk id="118" creationId="{4B4B413B-A748-FF62-4803-8EB2DDF14E18}"/>
          </ac:inkMkLst>
        </pc:inkChg>
        <pc:inkChg chg="add">
          <ac:chgData name="Oh Chang-Hyun" userId="f1f835a6db090a13" providerId="LiveId" clId="{94521F35-A4BC-4095-830F-46E21D90C132}" dt="2022-09-20T06:42:09.036" v="764" actId="9405"/>
          <ac:inkMkLst>
            <pc:docMk/>
            <pc:sldMk cId="2911565608" sldId="262"/>
            <ac:inkMk id="119" creationId="{9A3229B2-2F4F-EAAC-3B04-F1A4A3F8F9F1}"/>
          </ac:inkMkLst>
        </pc:inkChg>
        <pc:inkChg chg="add">
          <ac:chgData name="Oh Chang-Hyun" userId="f1f835a6db090a13" providerId="LiveId" clId="{94521F35-A4BC-4095-830F-46E21D90C132}" dt="2022-09-20T06:42:10.259" v="765" actId="9405"/>
          <ac:inkMkLst>
            <pc:docMk/>
            <pc:sldMk cId="2911565608" sldId="262"/>
            <ac:inkMk id="120" creationId="{88FD59C6-EDDF-C5BB-B8E5-446BCFB5DDEA}"/>
          </ac:inkMkLst>
        </pc:inkChg>
        <pc:inkChg chg="add">
          <ac:chgData name="Oh Chang-Hyun" userId="f1f835a6db090a13" providerId="LiveId" clId="{94521F35-A4BC-4095-830F-46E21D90C132}" dt="2022-09-20T06:42:10.683" v="766" actId="9405"/>
          <ac:inkMkLst>
            <pc:docMk/>
            <pc:sldMk cId="2911565608" sldId="262"/>
            <ac:inkMk id="121" creationId="{D4002B6F-57A6-048A-3732-7C39CAEA8C1D}"/>
          </ac:inkMkLst>
        </pc:inkChg>
        <pc:inkChg chg="add">
          <ac:chgData name="Oh Chang-Hyun" userId="f1f835a6db090a13" providerId="LiveId" clId="{94521F35-A4BC-4095-830F-46E21D90C132}" dt="2022-09-20T06:42:11.832" v="767" actId="9405"/>
          <ac:inkMkLst>
            <pc:docMk/>
            <pc:sldMk cId="2911565608" sldId="262"/>
            <ac:inkMk id="122" creationId="{452AD143-B007-192D-3E0F-25F6CBC57872}"/>
          </ac:inkMkLst>
        </pc:inkChg>
        <pc:inkChg chg="add">
          <ac:chgData name="Oh Chang-Hyun" userId="f1f835a6db090a13" providerId="LiveId" clId="{94521F35-A4BC-4095-830F-46E21D90C132}" dt="2022-09-20T06:42:14.484" v="768" actId="9405"/>
          <ac:inkMkLst>
            <pc:docMk/>
            <pc:sldMk cId="2911565608" sldId="262"/>
            <ac:inkMk id="123" creationId="{71187E25-3782-B52F-3921-4A71BFB2A272}"/>
          </ac:inkMkLst>
        </pc:inkChg>
        <pc:inkChg chg="add">
          <ac:chgData name="Oh Chang-Hyun" userId="f1f835a6db090a13" providerId="LiveId" clId="{94521F35-A4BC-4095-830F-46E21D90C132}" dt="2022-09-20T06:42:24.304" v="769" actId="9405"/>
          <ac:inkMkLst>
            <pc:docMk/>
            <pc:sldMk cId="2911565608" sldId="262"/>
            <ac:inkMk id="124" creationId="{60BC0933-7979-C47D-896D-6DDC095F619A}"/>
          </ac:inkMkLst>
        </pc:inkChg>
        <pc:inkChg chg="add">
          <ac:chgData name="Oh Chang-Hyun" userId="f1f835a6db090a13" providerId="LiveId" clId="{94521F35-A4BC-4095-830F-46E21D90C132}" dt="2022-09-20T06:42:26.657" v="770" actId="9405"/>
          <ac:inkMkLst>
            <pc:docMk/>
            <pc:sldMk cId="2911565608" sldId="262"/>
            <ac:inkMk id="125" creationId="{E750D648-A874-E767-DC66-92078D3CBEDC}"/>
          </ac:inkMkLst>
        </pc:inkChg>
        <pc:inkChg chg="add">
          <ac:chgData name="Oh Chang-Hyun" userId="f1f835a6db090a13" providerId="LiveId" clId="{94521F35-A4BC-4095-830F-46E21D90C132}" dt="2022-09-20T06:42:30.610" v="771" actId="9405"/>
          <ac:inkMkLst>
            <pc:docMk/>
            <pc:sldMk cId="2911565608" sldId="262"/>
            <ac:inkMk id="126" creationId="{C1444FD4-68C4-AF8C-06AA-2F1C2DD03A7E}"/>
          </ac:inkMkLst>
        </pc:inkChg>
        <pc:inkChg chg="add">
          <ac:chgData name="Oh Chang-Hyun" userId="f1f835a6db090a13" providerId="LiveId" clId="{94521F35-A4BC-4095-830F-46E21D90C132}" dt="2022-09-20T06:42:31.659" v="772" actId="9405"/>
          <ac:inkMkLst>
            <pc:docMk/>
            <pc:sldMk cId="2911565608" sldId="262"/>
            <ac:inkMk id="127" creationId="{6C8AB048-55F7-30E1-2FA6-53A71CADCAE0}"/>
          </ac:inkMkLst>
        </pc:inkChg>
        <pc:inkChg chg="add">
          <ac:chgData name="Oh Chang-Hyun" userId="f1f835a6db090a13" providerId="LiveId" clId="{94521F35-A4BC-4095-830F-46E21D90C132}" dt="2022-09-20T06:42:32.250" v="773" actId="9405"/>
          <ac:inkMkLst>
            <pc:docMk/>
            <pc:sldMk cId="2911565608" sldId="262"/>
            <ac:inkMk id="128" creationId="{1D3D8EED-888E-8184-A9A5-1C3B8B4C4EC8}"/>
          </ac:inkMkLst>
        </pc:inkChg>
        <pc:inkChg chg="add">
          <ac:chgData name="Oh Chang-Hyun" userId="f1f835a6db090a13" providerId="LiveId" clId="{94521F35-A4BC-4095-830F-46E21D90C132}" dt="2022-09-20T06:42:33.227" v="774" actId="9405"/>
          <ac:inkMkLst>
            <pc:docMk/>
            <pc:sldMk cId="2911565608" sldId="262"/>
            <ac:inkMk id="129" creationId="{FFBB445C-7FF4-7D56-FCAD-15A06493E697}"/>
          </ac:inkMkLst>
        </pc:inkChg>
        <pc:inkChg chg="add">
          <ac:chgData name="Oh Chang-Hyun" userId="f1f835a6db090a13" providerId="LiveId" clId="{94521F35-A4BC-4095-830F-46E21D90C132}" dt="2022-09-20T06:42:35.323" v="775" actId="9405"/>
          <ac:inkMkLst>
            <pc:docMk/>
            <pc:sldMk cId="2911565608" sldId="262"/>
            <ac:inkMk id="130" creationId="{C19B9A39-F572-8A45-6661-6958BAB5EFEB}"/>
          </ac:inkMkLst>
        </pc:inkChg>
        <pc:inkChg chg="add">
          <ac:chgData name="Oh Chang-Hyun" userId="f1f835a6db090a13" providerId="LiveId" clId="{94521F35-A4BC-4095-830F-46E21D90C132}" dt="2022-09-20T06:42:38.242" v="776" actId="9405"/>
          <ac:inkMkLst>
            <pc:docMk/>
            <pc:sldMk cId="2911565608" sldId="262"/>
            <ac:inkMk id="131" creationId="{FCC39DD4-D4BC-4377-69AD-D0E16413AEBB}"/>
          </ac:inkMkLst>
        </pc:inkChg>
        <pc:inkChg chg="add">
          <ac:chgData name="Oh Chang-Hyun" userId="f1f835a6db090a13" providerId="LiveId" clId="{94521F35-A4BC-4095-830F-46E21D90C132}" dt="2022-09-20T06:42:40.335" v="777" actId="9405"/>
          <ac:inkMkLst>
            <pc:docMk/>
            <pc:sldMk cId="2911565608" sldId="262"/>
            <ac:inkMk id="132" creationId="{A5EBB0C8-8A6C-6467-2B85-7662041A3A9B}"/>
          </ac:inkMkLst>
        </pc:inkChg>
        <pc:inkChg chg="add">
          <ac:chgData name="Oh Chang-Hyun" userId="f1f835a6db090a13" providerId="LiveId" clId="{94521F35-A4BC-4095-830F-46E21D90C132}" dt="2022-09-20T06:42:45.779" v="778" actId="9405"/>
          <ac:inkMkLst>
            <pc:docMk/>
            <pc:sldMk cId="2911565608" sldId="262"/>
            <ac:inkMk id="133" creationId="{680642C3-3933-58A0-4FA8-6443CF4831F5}"/>
          </ac:inkMkLst>
        </pc:inkChg>
        <pc:inkChg chg="add">
          <ac:chgData name="Oh Chang-Hyun" userId="f1f835a6db090a13" providerId="LiveId" clId="{94521F35-A4BC-4095-830F-46E21D90C132}" dt="2022-09-20T06:42:49.750" v="779" actId="9405"/>
          <ac:inkMkLst>
            <pc:docMk/>
            <pc:sldMk cId="2911565608" sldId="262"/>
            <ac:inkMk id="134" creationId="{D465E54A-822B-BF71-E29F-06B64DBFD8A5}"/>
          </ac:inkMkLst>
        </pc:inkChg>
        <pc:inkChg chg="add">
          <ac:chgData name="Oh Chang-Hyun" userId="f1f835a6db090a13" providerId="LiveId" clId="{94521F35-A4BC-4095-830F-46E21D90C132}" dt="2022-09-20T06:42:50.832" v="780" actId="9405"/>
          <ac:inkMkLst>
            <pc:docMk/>
            <pc:sldMk cId="2911565608" sldId="262"/>
            <ac:inkMk id="135" creationId="{F1AD10A5-B388-0818-D44A-E5DF855C684C}"/>
          </ac:inkMkLst>
        </pc:inkChg>
        <pc:inkChg chg="add">
          <ac:chgData name="Oh Chang-Hyun" userId="f1f835a6db090a13" providerId="LiveId" clId="{94521F35-A4BC-4095-830F-46E21D90C132}" dt="2022-09-20T06:42:53.497" v="781" actId="9405"/>
          <ac:inkMkLst>
            <pc:docMk/>
            <pc:sldMk cId="2911565608" sldId="262"/>
            <ac:inkMk id="136" creationId="{3108E521-3961-1B2E-9495-2D90889E3C8F}"/>
          </ac:inkMkLst>
        </pc:inkChg>
        <pc:inkChg chg="add">
          <ac:chgData name="Oh Chang-Hyun" userId="f1f835a6db090a13" providerId="LiveId" clId="{94521F35-A4BC-4095-830F-46E21D90C132}" dt="2022-09-20T06:42:54.167" v="782" actId="9405"/>
          <ac:inkMkLst>
            <pc:docMk/>
            <pc:sldMk cId="2911565608" sldId="262"/>
            <ac:inkMk id="137" creationId="{10FB2A5E-FF93-8F66-73B2-D8D5EC59F572}"/>
          </ac:inkMkLst>
        </pc:inkChg>
        <pc:inkChg chg="add">
          <ac:chgData name="Oh Chang-Hyun" userId="f1f835a6db090a13" providerId="LiveId" clId="{94521F35-A4BC-4095-830F-46E21D90C132}" dt="2022-09-20T06:42:58.792" v="783" actId="9405"/>
          <ac:inkMkLst>
            <pc:docMk/>
            <pc:sldMk cId="2911565608" sldId="262"/>
            <ac:inkMk id="138" creationId="{452576F1-9D2B-34F8-E10F-182DDDB24FC5}"/>
          </ac:inkMkLst>
        </pc:inkChg>
        <pc:inkChg chg="add">
          <ac:chgData name="Oh Chang-Hyun" userId="f1f835a6db090a13" providerId="LiveId" clId="{94521F35-A4BC-4095-830F-46E21D90C132}" dt="2022-09-20T06:42:59.804" v="784" actId="9405"/>
          <ac:inkMkLst>
            <pc:docMk/>
            <pc:sldMk cId="2911565608" sldId="262"/>
            <ac:inkMk id="139" creationId="{462ABAF1-DB3D-645D-032A-0EE01FC5603A}"/>
          </ac:inkMkLst>
        </pc:inkChg>
        <pc:inkChg chg="add">
          <ac:chgData name="Oh Chang-Hyun" userId="f1f835a6db090a13" providerId="LiveId" clId="{94521F35-A4BC-4095-830F-46E21D90C132}" dt="2022-09-20T06:43:01.777" v="785" actId="9405"/>
          <ac:inkMkLst>
            <pc:docMk/>
            <pc:sldMk cId="2911565608" sldId="262"/>
            <ac:inkMk id="140" creationId="{BA46D8C4-4B76-2C3A-E94B-4B9806E7D052}"/>
          </ac:inkMkLst>
        </pc:inkChg>
        <pc:inkChg chg="add">
          <ac:chgData name="Oh Chang-Hyun" userId="f1f835a6db090a13" providerId="LiveId" clId="{94521F35-A4BC-4095-830F-46E21D90C132}" dt="2022-09-20T06:43:02.398" v="786" actId="9405"/>
          <ac:inkMkLst>
            <pc:docMk/>
            <pc:sldMk cId="2911565608" sldId="262"/>
            <ac:inkMk id="141" creationId="{BFDFD17D-5E69-4C53-45E0-5E7FEA819AC8}"/>
          </ac:inkMkLst>
        </pc:inkChg>
        <pc:inkChg chg="add">
          <ac:chgData name="Oh Chang-Hyun" userId="f1f835a6db090a13" providerId="LiveId" clId="{94521F35-A4BC-4095-830F-46E21D90C132}" dt="2022-09-20T06:43:03.990" v="787" actId="9405"/>
          <ac:inkMkLst>
            <pc:docMk/>
            <pc:sldMk cId="2911565608" sldId="262"/>
            <ac:inkMk id="142" creationId="{B14CE6EE-596B-BE30-B7EB-7B0697A0005E}"/>
          </ac:inkMkLst>
        </pc:inkChg>
        <pc:inkChg chg="add">
          <ac:chgData name="Oh Chang-Hyun" userId="f1f835a6db090a13" providerId="LiveId" clId="{94521F35-A4BC-4095-830F-46E21D90C132}" dt="2022-09-20T06:43:04.463" v="788" actId="9405"/>
          <ac:inkMkLst>
            <pc:docMk/>
            <pc:sldMk cId="2911565608" sldId="262"/>
            <ac:inkMk id="143" creationId="{7BE5FF3C-A0C8-A6A4-6C6B-DDC48965FEEF}"/>
          </ac:inkMkLst>
        </pc:inkChg>
        <pc:inkChg chg="add">
          <ac:chgData name="Oh Chang-Hyun" userId="f1f835a6db090a13" providerId="LiveId" clId="{94521F35-A4BC-4095-830F-46E21D90C132}" dt="2022-09-20T06:43:06.710" v="789" actId="9405"/>
          <ac:inkMkLst>
            <pc:docMk/>
            <pc:sldMk cId="2911565608" sldId="262"/>
            <ac:inkMk id="144" creationId="{386CB965-FEE9-6EB0-FE57-987CB99DC8C5}"/>
          </ac:inkMkLst>
        </pc:inkChg>
        <pc:inkChg chg="add">
          <ac:chgData name="Oh Chang-Hyun" userId="f1f835a6db090a13" providerId="LiveId" clId="{94521F35-A4BC-4095-830F-46E21D90C132}" dt="2022-09-20T06:43:08.531" v="790" actId="9405"/>
          <ac:inkMkLst>
            <pc:docMk/>
            <pc:sldMk cId="2911565608" sldId="262"/>
            <ac:inkMk id="145" creationId="{EC7EF15D-CDCE-489F-51B9-812AEAA1CB6C}"/>
          </ac:inkMkLst>
        </pc:inkChg>
        <pc:inkChg chg="add">
          <ac:chgData name="Oh Chang-Hyun" userId="f1f835a6db090a13" providerId="LiveId" clId="{94521F35-A4BC-4095-830F-46E21D90C132}" dt="2022-09-20T06:43:09.326" v="791" actId="9405"/>
          <ac:inkMkLst>
            <pc:docMk/>
            <pc:sldMk cId="2911565608" sldId="262"/>
            <ac:inkMk id="146" creationId="{0D2F10F5-BF79-8698-F4C8-3561623AC063}"/>
          </ac:inkMkLst>
        </pc:inkChg>
        <pc:inkChg chg="add">
          <ac:chgData name="Oh Chang-Hyun" userId="f1f835a6db090a13" providerId="LiveId" clId="{94521F35-A4BC-4095-830F-46E21D90C132}" dt="2022-09-20T06:43:12.209" v="792" actId="9405"/>
          <ac:inkMkLst>
            <pc:docMk/>
            <pc:sldMk cId="2911565608" sldId="262"/>
            <ac:inkMk id="147" creationId="{93974972-7FE6-1444-76C1-06F331808D9A}"/>
          </ac:inkMkLst>
        </pc:inkChg>
        <pc:inkChg chg="add">
          <ac:chgData name="Oh Chang-Hyun" userId="f1f835a6db090a13" providerId="LiveId" clId="{94521F35-A4BC-4095-830F-46E21D90C132}" dt="2022-09-20T06:43:15.039" v="793" actId="9405"/>
          <ac:inkMkLst>
            <pc:docMk/>
            <pc:sldMk cId="2911565608" sldId="262"/>
            <ac:inkMk id="148" creationId="{E8FCF4B1-26B9-4ECB-9E3D-6DC999EF12E5}"/>
          </ac:inkMkLst>
        </pc:inkChg>
        <pc:inkChg chg="add">
          <ac:chgData name="Oh Chang-Hyun" userId="f1f835a6db090a13" providerId="LiveId" clId="{94521F35-A4BC-4095-830F-46E21D90C132}" dt="2022-09-20T06:43:18.365" v="794" actId="9405"/>
          <ac:inkMkLst>
            <pc:docMk/>
            <pc:sldMk cId="2911565608" sldId="262"/>
            <ac:inkMk id="149" creationId="{3F009603-C7A3-7325-43C5-C5A1B118BFF9}"/>
          </ac:inkMkLst>
        </pc:inkChg>
        <pc:inkChg chg="add">
          <ac:chgData name="Oh Chang-Hyun" userId="f1f835a6db090a13" providerId="LiveId" clId="{94521F35-A4BC-4095-830F-46E21D90C132}" dt="2022-09-20T06:43:25.297" v="795" actId="9405"/>
          <ac:inkMkLst>
            <pc:docMk/>
            <pc:sldMk cId="2911565608" sldId="262"/>
            <ac:inkMk id="150" creationId="{373D5614-9C27-DCA3-3A5C-A4FD7B59860E}"/>
          </ac:inkMkLst>
        </pc:inkChg>
        <pc:inkChg chg="add">
          <ac:chgData name="Oh Chang-Hyun" userId="f1f835a6db090a13" providerId="LiveId" clId="{94521F35-A4BC-4095-830F-46E21D90C132}" dt="2022-09-20T06:43:32.561" v="796" actId="9405"/>
          <ac:inkMkLst>
            <pc:docMk/>
            <pc:sldMk cId="2911565608" sldId="262"/>
            <ac:inkMk id="151" creationId="{0FD27AB7-30C5-3698-EC25-A6E15CF4CCC2}"/>
          </ac:inkMkLst>
        </pc:inkChg>
        <pc:inkChg chg="add">
          <ac:chgData name="Oh Chang-Hyun" userId="f1f835a6db090a13" providerId="LiveId" clId="{94521F35-A4BC-4095-830F-46E21D90C132}" dt="2022-09-20T06:43:33.706" v="797" actId="9405"/>
          <ac:inkMkLst>
            <pc:docMk/>
            <pc:sldMk cId="2911565608" sldId="262"/>
            <ac:inkMk id="152" creationId="{AD65626A-AF50-B09A-9350-24CF076D246F}"/>
          </ac:inkMkLst>
        </pc:inkChg>
        <pc:inkChg chg="add">
          <ac:chgData name="Oh Chang-Hyun" userId="f1f835a6db090a13" providerId="LiveId" clId="{94521F35-A4BC-4095-830F-46E21D90C132}" dt="2022-09-20T06:43:34.134" v="798" actId="9405"/>
          <ac:inkMkLst>
            <pc:docMk/>
            <pc:sldMk cId="2911565608" sldId="262"/>
            <ac:inkMk id="153" creationId="{759677D6-811C-2C87-DC12-2A937F7473F8}"/>
          </ac:inkMkLst>
        </pc:inkChg>
        <pc:inkChg chg="add">
          <ac:chgData name="Oh Chang-Hyun" userId="f1f835a6db090a13" providerId="LiveId" clId="{94521F35-A4BC-4095-830F-46E21D90C132}" dt="2022-09-20T06:43:34.514" v="799" actId="9405"/>
          <ac:inkMkLst>
            <pc:docMk/>
            <pc:sldMk cId="2911565608" sldId="262"/>
            <ac:inkMk id="154" creationId="{06A47EB1-A827-D80E-E3CF-B7A1E856866F}"/>
          </ac:inkMkLst>
        </pc:inkChg>
        <pc:inkChg chg="add">
          <ac:chgData name="Oh Chang-Hyun" userId="f1f835a6db090a13" providerId="LiveId" clId="{94521F35-A4BC-4095-830F-46E21D90C132}" dt="2022-09-20T06:43:35.033" v="800" actId="9405"/>
          <ac:inkMkLst>
            <pc:docMk/>
            <pc:sldMk cId="2911565608" sldId="262"/>
            <ac:inkMk id="155" creationId="{2638DE2E-75AF-AD81-B577-E77FC074A833}"/>
          </ac:inkMkLst>
        </pc:inkChg>
        <pc:inkChg chg="add">
          <ac:chgData name="Oh Chang-Hyun" userId="f1f835a6db090a13" providerId="LiveId" clId="{94521F35-A4BC-4095-830F-46E21D90C132}" dt="2022-09-20T06:43:35.780" v="801" actId="9405"/>
          <ac:inkMkLst>
            <pc:docMk/>
            <pc:sldMk cId="2911565608" sldId="262"/>
            <ac:inkMk id="156" creationId="{2429201E-15C7-7517-A1DD-2B445277CCC8}"/>
          </ac:inkMkLst>
        </pc:inkChg>
        <pc:inkChg chg="add">
          <ac:chgData name="Oh Chang-Hyun" userId="f1f835a6db090a13" providerId="LiveId" clId="{94521F35-A4BC-4095-830F-46E21D90C132}" dt="2022-09-20T06:43:36.327" v="802" actId="9405"/>
          <ac:inkMkLst>
            <pc:docMk/>
            <pc:sldMk cId="2911565608" sldId="262"/>
            <ac:inkMk id="157" creationId="{FE867B9E-0984-D968-46FB-4752185A8730}"/>
          </ac:inkMkLst>
        </pc:inkChg>
        <pc:inkChg chg="add">
          <ac:chgData name="Oh Chang-Hyun" userId="f1f835a6db090a13" providerId="LiveId" clId="{94521F35-A4BC-4095-830F-46E21D90C132}" dt="2022-09-20T06:43:38.747" v="803" actId="9405"/>
          <ac:inkMkLst>
            <pc:docMk/>
            <pc:sldMk cId="2911565608" sldId="262"/>
            <ac:inkMk id="158" creationId="{27EBF695-8B71-8DD1-E97D-0CB8BE8D3FDD}"/>
          </ac:inkMkLst>
        </pc:inkChg>
        <pc:inkChg chg="add">
          <ac:chgData name="Oh Chang-Hyun" userId="f1f835a6db090a13" providerId="LiveId" clId="{94521F35-A4BC-4095-830F-46E21D90C132}" dt="2022-09-20T06:43:40.522" v="804" actId="9405"/>
          <ac:inkMkLst>
            <pc:docMk/>
            <pc:sldMk cId="2911565608" sldId="262"/>
            <ac:inkMk id="159" creationId="{204CE410-00F4-48EC-F65D-A91F97B92FD8}"/>
          </ac:inkMkLst>
        </pc:inkChg>
        <pc:inkChg chg="add">
          <ac:chgData name="Oh Chang-Hyun" userId="f1f835a6db090a13" providerId="LiveId" clId="{94521F35-A4BC-4095-830F-46E21D90C132}" dt="2022-09-20T06:43:41.787" v="805" actId="9405"/>
          <ac:inkMkLst>
            <pc:docMk/>
            <pc:sldMk cId="2911565608" sldId="262"/>
            <ac:inkMk id="160" creationId="{308E8369-4538-93C2-2F42-B5420A56EE9B}"/>
          </ac:inkMkLst>
        </pc:inkChg>
        <pc:inkChg chg="add">
          <ac:chgData name="Oh Chang-Hyun" userId="f1f835a6db090a13" providerId="LiveId" clId="{94521F35-A4BC-4095-830F-46E21D90C132}" dt="2022-09-20T06:43:44.623" v="806" actId="9405"/>
          <ac:inkMkLst>
            <pc:docMk/>
            <pc:sldMk cId="2911565608" sldId="262"/>
            <ac:inkMk id="161" creationId="{ABD44839-B939-B8B6-C1BE-451A5054B05E}"/>
          </ac:inkMkLst>
        </pc:inkChg>
        <pc:inkChg chg="add">
          <ac:chgData name="Oh Chang-Hyun" userId="f1f835a6db090a13" providerId="LiveId" clId="{94521F35-A4BC-4095-830F-46E21D90C132}" dt="2022-09-20T06:43:46.043" v="807" actId="9405"/>
          <ac:inkMkLst>
            <pc:docMk/>
            <pc:sldMk cId="2911565608" sldId="262"/>
            <ac:inkMk id="162" creationId="{F8D8F1B7-242F-DB39-1FAA-59ABFD8DA696}"/>
          </ac:inkMkLst>
        </pc:inkChg>
        <pc:inkChg chg="add">
          <ac:chgData name="Oh Chang-Hyun" userId="f1f835a6db090a13" providerId="LiveId" clId="{94521F35-A4BC-4095-830F-46E21D90C132}" dt="2022-09-20T06:43:46.392" v="808" actId="9405"/>
          <ac:inkMkLst>
            <pc:docMk/>
            <pc:sldMk cId="2911565608" sldId="262"/>
            <ac:inkMk id="163" creationId="{7354B61B-FB04-E1D2-5677-767D625C9E4D}"/>
          </ac:inkMkLst>
        </pc:inkChg>
        <pc:inkChg chg="add">
          <ac:chgData name="Oh Chang-Hyun" userId="f1f835a6db090a13" providerId="LiveId" clId="{94521F35-A4BC-4095-830F-46E21D90C132}" dt="2022-09-20T06:43:47.085" v="809" actId="9405"/>
          <ac:inkMkLst>
            <pc:docMk/>
            <pc:sldMk cId="2911565608" sldId="262"/>
            <ac:inkMk id="164" creationId="{4902548B-19E7-53C4-14FF-158DCD757F5D}"/>
          </ac:inkMkLst>
        </pc:inkChg>
        <pc:inkChg chg="add">
          <ac:chgData name="Oh Chang-Hyun" userId="f1f835a6db090a13" providerId="LiveId" clId="{94521F35-A4BC-4095-830F-46E21D90C132}" dt="2022-09-20T06:43:48.812" v="810" actId="9405"/>
          <ac:inkMkLst>
            <pc:docMk/>
            <pc:sldMk cId="2911565608" sldId="262"/>
            <ac:inkMk id="165" creationId="{A69C6A94-6671-8573-7557-7799F26E80F7}"/>
          </ac:inkMkLst>
        </pc:inkChg>
        <pc:inkChg chg="add">
          <ac:chgData name="Oh Chang-Hyun" userId="f1f835a6db090a13" providerId="LiveId" clId="{94521F35-A4BC-4095-830F-46E21D90C132}" dt="2022-09-20T06:43:50.737" v="811" actId="9405"/>
          <ac:inkMkLst>
            <pc:docMk/>
            <pc:sldMk cId="2911565608" sldId="262"/>
            <ac:inkMk id="166" creationId="{485AFA1A-3892-7249-87A6-D546D18435AF}"/>
          </ac:inkMkLst>
        </pc:inkChg>
        <pc:inkChg chg="add">
          <ac:chgData name="Oh Chang-Hyun" userId="f1f835a6db090a13" providerId="LiveId" clId="{94521F35-A4BC-4095-830F-46E21D90C132}" dt="2022-09-20T06:43:51.103" v="812" actId="9405"/>
          <ac:inkMkLst>
            <pc:docMk/>
            <pc:sldMk cId="2911565608" sldId="262"/>
            <ac:inkMk id="167" creationId="{BCF5E85C-8670-1D8B-7763-72DD895E9B51}"/>
          </ac:inkMkLst>
        </pc:inkChg>
        <pc:inkChg chg="add">
          <ac:chgData name="Oh Chang-Hyun" userId="f1f835a6db090a13" providerId="LiveId" clId="{94521F35-A4BC-4095-830F-46E21D90C132}" dt="2022-09-20T06:43:54.202" v="813" actId="9405"/>
          <ac:inkMkLst>
            <pc:docMk/>
            <pc:sldMk cId="2911565608" sldId="262"/>
            <ac:inkMk id="168" creationId="{2554235B-1E3F-0197-C335-38FA8ED96A9A}"/>
          </ac:inkMkLst>
        </pc:inkChg>
        <pc:inkChg chg="add">
          <ac:chgData name="Oh Chang-Hyun" userId="f1f835a6db090a13" providerId="LiveId" clId="{94521F35-A4BC-4095-830F-46E21D90C132}" dt="2022-09-20T06:43:55.808" v="814" actId="9405"/>
          <ac:inkMkLst>
            <pc:docMk/>
            <pc:sldMk cId="2911565608" sldId="262"/>
            <ac:inkMk id="169" creationId="{242B9216-63E3-F4BE-BE86-8D9A4AC06102}"/>
          </ac:inkMkLst>
        </pc:inkChg>
        <pc:inkChg chg="add">
          <ac:chgData name="Oh Chang-Hyun" userId="f1f835a6db090a13" providerId="LiveId" clId="{94521F35-A4BC-4095-830F-46E21D90C132}" dt="2022-09-20T06:43:57.345" v="815" actId="9405"/>
          <ac:inkMkLst>
            <pc:docMk/>
            <pc:sldMk cId="2911565608" sldId="262"/>
            <ac:inkMk id="170" creationId="{D96CED5F-5BA7-4879-DFAA-E6FA90D6319D}"/>
          </ac:inkMkLst>
        </pc:inkChg>
        <pc:inkChg chg="add">
          <ac:chgData name="Oh Chang-Hyun" userId="f1f835a6db090a13" providerId="LiveId" clId="{94521F35-A4BC-4095-830F-46E21D90C132}" dt="2022-09-20T06:44:02.338" v="816" actId="9405"/>
          <ac:inkMkLst>
            <pc:docMk/>
            <pc:sldMk cId="2911565608" sldId="262"/>
            <ac:inkMk id="171" creationId="{09833987-74C3-7845-7769-4A46B0356EB0}"/>
          </ac:inkMkLst>
        </pc:inkChg>
        <pc:inkChg chg="add">
          <ac:chgData name="Oh Chang-Hyun" userId="f1f835a6db090a13" providerId="LiveId" clId="{94521F35-A4BC-4095-830F-46E21D90C132}" dt="2022-09-20T06:44:03.907" v="817" actId="9405"/>
          <ac:inkMkLst>
            <pc:docMk/>
            <pc:sldMk cId="2911565608" sldId="262"/>
            <ac:inkMk id="172" creationId="{2F113337-2DCE-2C59-DA86-FE689C8F571F}"/>
          </ac:inkMkLst>
        </pc:inkChg>
        <pc:inkChg chg="add">
          <ac:chgData name="Oh Chang-Hyun" userId="f1f835a6db090a13" providerId="LiveId" clId="{94521F35-A4BC-4095-830F-46E21D90C132}" dt="2022-09-20T06:44:04.321" v="818" actId="9405"/>
          <ac:inkMkLst>
            <pc:docMk/>
            <pc:sldMk cId="2911565608" sldId="262"/>
            <ac:inkMk id="173" creationId="{547D0947-7752-EF8B-08F7-274F0D637BAF}"/>
          </ac:inkMkLst>
        </pc:inkChg>
        <pc:inkChg chg="add">
          <ac:chgData name="Oh Chang-Hyun" userId="f1f835a6db090a13" providerId="LiveId" clId="{94521F35-A4BC-4095-830F-46E21D90C132}" dt="2022-09-20T06:44:06.070" v="819" actId="9405"/>
          <ac:inkMkLst>
            <pc:docMk/>
            <pc:sldMk cId="2911565608" sldId="262"/>
            <ac:inkMk id="174" creationId="{46290C59-5F2B-E512-BA1A-A816F302258F}"/>
          </ac:inkMkLst>
        </pc:inkChg>
        <pc:inkChg chg="add">
          <ac:chgData name="Oh Chang-Hyun" userId="f1f835a6db090a13" providerId="LiveId" clId="{94521F35-A4BC-4095-830F-46E21D90C132}" dt="2022-09-20T06:44:09.728" v="820" actId="9405"/>
          <ac:inkMkLst>
            <pc:docMk/>
            <pc:sldMk cId="2911565608" sldId="262"/>
            <ac:inkMk id="175" creationId="{B1747C00-03B6-C6F7-A5FE-F776EA4283F9}"/>
          </ac:inkMkLst>
        </pc:inkChg>
        <pc:inkChg chg="add">
          <ac:chgData name="Oh Chang-Hyun" userId="f1f835a6db090a13" providerId="LiveId" clId="{94521F35-A4BC-4095-830F-46E21D90C132}" dt="2022-09-20T06:44:10.735" v="821" actId="9405"/>
          <ac:inkMkLst>
            <pc:docMk/>
            <pc:sldMk cId="2911565608" sldId="262"/>
            <ac:inkMk id="176" creationId="{A1994881-342E-3A5C-9A55-5F126B016306}"/>
          </ac:inkMkLst>
        </pc:inkChg>
        <pc:inkChg chg="add">
          <ac:chgData name="Oh Chang-Hyun" userId="f1f835a6db090a13" providerId="LiveId" clId="{94521F35-A4BC-4095-830F-46E21D90C132}" dt="2022-09-20T06:44:17.221" v="822" actId="9405"/>
          <ac:inkMkLst>
            <pc:docMk/>
            <pc:sldMk cId="2911565608" sldId="262"/>
            <ac:inkMk id="177" creationId="{3705134B-EBBA-D1B6-0139-5F755FFF9628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78" creationId="{6BCAF7FF-6D34-6BA1-DFBA-511F14277AFF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79" creationId="{4BFD4D53-9A09-7D95-7EF1-D7EC68EEB717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0" creationId="{7087EE9F-1B21-8457-F604-2F06F8E90624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2" creationId="{E71A7909-46FD-23E8-88D8-5E1DFA2C082A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3" creationId="{7178A94F-7124-C990-03CB-7936010F98D3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4" creationId="{85B4A1A1-9340-90A1-3C7B-1BD39C2285CD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5" creationId="{DB9B45DF-096B-DFCD-A604-3EC130B62D1D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6" creationId="{617DECBB-0444-1C89-2444-E3BD174BBB7E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7" creationId="{17950198-8269-4A2E-2F27-51AC4BC2F0A5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8" creationId="{89B4E248-C5F4-5B8E-020D-13ABC7AC9E17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89" creationId="{C89538B7-6CB8-A1B9-AB03-2D8508711698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0" creationId="{D51F2EE6-EF8C-19F2-F2DD-D57A4991F479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1" creationId="{0545ADBD-5875-9A9C-55C0-264F72634019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3" creationId="{C8C9BBCB-4F9F-E7D7-E523-BB142885258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4" creationId="{1CAF4A5A-47CD-987C-8F3D-B32B5908A29E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5" creationId="{66D0D63F-6105-BAE8-FBEA-C6CE80DB8C92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6" creationId="{66911017-025D-EBB7-AD89-38E45FD224FB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7" creationId="{88D8A9A0-FDEE-D369-6145-648166E5B652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8" creationId="{DC7D6DDF-FBA1-62D5-E3B4-B308084B76C1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199" creationId="{A64DAB56-E932-90FD-12AA-645EC8E6DC02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0" creationId="{168F3356-83CF-5CB7-3762-BB75222CC7E4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1" creationId="{360A34AD-ECED-4B77-2D14-816306ABF5DB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2" creationId="{DE6E01CE-8F92-D10A-4FE5-CB77CD1EBCFC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5" creationId="{79AB567B-7C1D-1E14-7247-4FD4725A95D1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6" creationId="{7FA8372E-A14B-7DFE-C6C4-774B5314B4A3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7" creationId="{63D94F9A-8592-D1FD-6588-F07E85F7984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8" creationId="{754730FD-BBC7-F9DF-EE6F-421B4E8FA6C2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09" creationId="{53174EAA-46F9-9A70-2471-9A3E1C1863DB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0" creationId="{79F3B499-6043-D1C2-8939-6750C20A3ED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1" creationId="{48D604F6-DC47-CD31-6E0F-7725C856A9E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3" creationId="{F156B842-559E-A918-C427-64DFE6A96FF4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4" creationId="{6D381080-F079-C0EF-C2F7-34A35026CAD3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5" creationId="{DA5AE2DF-741F-1158-D840-2E05AFA7881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6" creationId="{2599CF11-40A4-E6F9-0076-79ED79F0F929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7" creationId="{BA3E90CF-1FD6-07C6-17A4-EC843B20FFC9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8" creationId="{115DFF4F-9A05-636F-0798-5D5A5B44EFF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19" creationId="{BAD1767A-0EAC-B5CA-CD23-5491DB714085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0" creationId="{F15F728A-4F78-A84B-D3D1-660EA81F9C3D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1" creationId="{6530ECA6-F777-B99A-28B2-009454192FE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2" creationId="{82CE89B3-9A3C-CBCD-224E-CD388B788081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3" creationId="{3A5C7718-787A-502A-D780-B29CE53F4AA0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4" creationId="{4751EAD0-296A-16B6-9672-6F67208773C3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6" creationId="{904ADCBF-9CFD-DB76-7A02-B29ADB42C2BC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7" creationId="{6E84F173-A8DA-FC58-63EB-F214F49C04AF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28" creationId="{BC35558B-4216-14D3-9056-013BC27EE111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30" creationId="{81459C3D-6070-1067-9346-EB1D9816DF84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31" creationId="{DCB8F79A-9928-9E07-E405-C153B84218A3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33" creationId="{A317175A-D1B9-BCFE-C0B8-E20668E771B1}"/>
          </ac:inkMkLst>
        </pc:inkChg>
        <pc:inkChg chg="add mod">
          <ac:chgData name="Oh Chang-Hyun" userId="f1f835a6db090a13" providerId="LiveId" clId="{94521F35-A4BC-4095-830F-46E21D90C132}" dt="2022-09-20T06:45:08.325" v="879"/>
          <ac:inkMkLst>
            <pc:docMk/>
            <pc:sldMk cId="2911565608" sldId="262"/>
            <ac:inkMk id="234" creationId="{45AF271D-81B5-7D09-0F1E-B5B5873AE88B}"/>
          </ac:inkMkLst>
        </pc:inkChg>
        <pc:inkChg chg="add">
          <ac:chgData name="Oh Chang-Hyun" userId="f1f835a6db090a13" providerId="LiveId" clId="{94521F35-A4BC-4095-830F-46E21D90C132}" dt="2022-09-20T06:45:34.018" v="880" actId="9405"/>
          <ac:inkMkLst>
            <pc:docMk/>
            <pc:sldMk cId="2911565608" sldId="262"/>
            <ac:inkMk id="236" creationId="{0DD7E354-F80C-20D8-BEC9-3FE3972572AE}"/>
          </ac:inkMkLst>
        </pc:inkChg>
        <pc:inkChg chg="add">
          <ac:chgData name="Oh Chang-Hyun" userId="f1f835a6db090a13" providerId="LiveId" clId="{94521F35-A4BC-4095-830F-46E21D90C132}" dt="2022-09-20T06:45:40.504" v="881" actId="9405"/>
          <ac:inkMkLst>
            <pc:docMk/>
            <pc:sldMk cId="2911565608" sldId="262"/>
            <ac:inkMk id="237" creationId="{8A749C09-A824-9724-D77E-B78CAA011B2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1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596 36 12211 0 0,'-29'-10'2789'0'0,"-58"-11"0"0"0,72 19-2644 0 0,0 1 0 0 0,-1 0 1 0 0,1 1-1 0 0,0 0 0 0 0,-29 6 0 0 0,2 2 244 0 0,0 1 1 0 0,1 2-1 0 0,-55 24 1 0 0,92-33-257 0 0,0 1 0 0 0,0 0 0 0 0,1-1 0 0 0,-1 2 0 0 0,1-1 0 0 0,-1 0 0 0 0,1 1-1 0 0,0-1 1 0 0,0 1 0 0 0,1 0 0 0 0,-4 5 0 0 0,2-1-70 0 0,0 0 0 0 0,0 0-1 0 0,1 0 1 0 0,0 0-1 0 0,-2 11 1 0 0,-56 408 321 0 0,58-394-385 0 0,-2 11-3 0 0,2 46-1 0 0,3-77 3 0 0,1-1 1 0 0,0 1 0 0 0,1-1-1 0 0,0 0 1 0 0,1 0-1 0 0,1 0 1 0 0,-1 0 0 0 0,10 17-1 0 0,-12-26 4 0 0,1-1-1 0 0,-1 1 1 0 0,1 0 0 0 0,0-1-1 0 0,0 0 1 0 0,0 1 0 0 0,0-1-1 0 0,0 0 1 0 0,0 0 0 0 0,1 0-1 0 0,-1 0 1 0 0,1 0 0 0 0,-1-1-1 0 0,1 1 1 0 0,0-1 0 0 0,-1 0-1 0 0,1 0 1 0 0,0 0 0 0 0,4 1-1 0 0,-2-1 7 0 0,0-1-1 0 0,0 0 0 0 0,0 0 1 0 0,0 0-1 0 0,-1-1 0 0 0,1 1 1 0 0,0-1-1 0 0,0 0 0 0 0,0-1 0 0 0,8-3 1 0 0,1-1 7 0 0,-1-1 0 0 0,0 0 0 0 0,-1-1 0 0 0,0 0 0 0 0,0-1 0 0 0,-1-1 0 0 0,11-10 0 0 0,23-28 19 0 0,56-76 1 0 0,-84 99-21 0 0,-2 0 0 0 0,0-1 0 0 0,-2 0 0 0 0,0-1 0 0 0,13-44 0 0 0,-21 58 30 0 0,-4 11-45 0 0,0 1 1 0 0,0-1-1 0 0,-1 0 1 0 0,1 0-1 0 0,0 0 1 0 0,-1 0 0 0 0,1 0-1 0 0,-1 1 1 0 0,0-1-1 0 0,0 0 1 0 0,1 0-1 0 0,-1 0 1 0 0,-1-2-1 0 0,-20 57-44 0 0,8-6-7 0 0,2 1 1 0 0,-5 55-1 0 0,15-90 57 0 0,0 1 0 0 0,1-1-1 0 0,1 1 1 0 0,0-1 0 0 0,0 0 0 0 0,2 1-1 0 0,-1-1 1 0 0,2 0 0 0 0,8 21-1 0 0,-10-27-9 0 0,1-1 0 0 0,0 1 0 0 0,1-1 0 0 0,-1 0-1 0 0,1 0 1 0 0,1 0 0 0 0,-1-1 0 0 0,1 1-1 0 0,0-1 1 0 0,0 0 0 0 0,1 0 0 0 0,-1-1-1 0 0,1 0 1 0 0,0 0 0 0 0,0 0 0 0 0,1 0 0 0 0,-1-1-1 0 0,1 0 1 0 0,10 3 0 0 0,-2-3 10 0 0,1-1-1 0 0,0 0 1 0 0,0-1 0 0 0,0 0 0 0 0,0-2-1 0 0,-1 0 1 0 0,1 0 0 0 0,0-2 0 0 0,21-5-1 0 0,-9 0-26 0 0,-1-2-1 0 0,0 0 0 0 0,-1-2 0 0 0,32-19 0 0 0,-49 26 27 0 0,0-1 0 0 0,0-1 0 0 0,0 0 0 0 0,-1 0 0 0 0,0 0 0 0 0,-1-1 0 0 0,0-1 0 0 0,0 1 0 0 0,0-1 0 0 0,-1 0 0 0 0,-1 0 0 0 0,1-1-1 0 0,-2 0 1 0 0,1 0 0 0 0,4-16 0 0 0,-5 11-26 0 0,-1-1 1 0 0,0 0-1 0 0,-1 1 0 0 0,-1-1 0 0 0,-1 0 0 0 0,0 0 0 0 0,-1 1 0 0 0,0-1 1 0 0,-1 0-1 0 0,-5-15 0 0 0,-7-28 51 0 0,-3 1 1 0 0,-3 1 0 0 0,-27-57-1 0 0,43 108-21 0 0,1 1 0 0 0,-1-1 0 0 0,0 1 0 0 0,-8-8 0 0 0,-2-3-2 0 0,101 53-26 0 0,109 31 24 0 0,26 11 325 0 0,-129-42-263 0 0,-98-34 55 0 0,0 0 1 0 0,-1 0 0 0 0,1 0 0 0 0,-1-1 0 0 0,0 0 0 0 0,-9 2 0 0 0,10-2-129 0 0,-308 105-990 0 0,284-95 637 0 0,17-7-884 0 0,31-15-613 0 0,38-27-865 0 0,-9 5 788 0 0,-34 24 1237 0 0,60-36-3287 0 0,-25 10-1866 0 0,-19 12 2377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7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36 9114 0 0,'-23'-21'6218'0'0,"2"8"-3323"0"0,18 13-2846 0 0,1-1 1 0 0,0 1 0 0 0,0 0-1 0 0,0 0 1 0 0,0 0 0 0 0,0 0 0 0 0,0 0-1 0 0,0 0 1 0 0,0 0 0 0 0,-1 1-1 0 0,1-1 1 0 0,0 1 0 0 0,0-1 0 0 0,0 1-1 0 0,0 0 1 0 0,1 0 0 0 0,-1 0-1 0 0,0 0 1 0 0,0 0 0 0 0,0 0 0 0 0,1 1-1 0 0,-1-1 1 0 0,1 1 0 0 0,-3 1-1 0 0,-10 11 72 0 0,0 1-1 0 0,2 1 0 0 0,-1 0 0 0 0,2 0 0 0 0,0 1 0 0 0,1 1 0 0 0,1-1 1 0 0,-10 25-1 0 0,4 0 3 0 0,2 1-1 0 0,-14 71 1 0 0,23-90-94 0 0,0-1-1 0 0,1 30 1 0 0,3-46-16 0 0,0 0 1 0 0,0 1-1 0 0,1-1 1 0 0,0 0-1 0 0,0 0 0 0 0,1 0 1 0 0,0 0-1 0 0,1 0 1 0 0,-1-1-1 0 0,1 1 0 0 0,6 10 1 0 0,-6-14-8 0 0,-1 0 0 0 0,0-1 0 0 0,1 1 0 0 0,-1-1 0 0 0,1 1 0 0 0,0-1 0 0 0,0 0 0 0 0,0 0 0 0 0,0-1 0 0 0,0 1 0 0 0,0 0 0 0 0,0-1 0 0 0,0 0 0 0 0,1 0 0 0 0,-1 0 0 0 0,1 0 0 0 0,-1 0 0 0 0,1-1 0 0 0,-1 1 0 0 0,1-1 0 0 0,-1 0 0 0 0,1 0 0 0 0,-1-1 0 0 0,1 1 0 0 0,-1-1 0 0 0,1 1 0 0 0,3-2 0 0 0,7-3 23 0 0,0 1-1 0 0,-1-2 1 0 0,0 1 0 0 0,0-2-1 0 0,14-9 1 0 0,-8 5-3 0 0,0-1 0 0 0,-1-1 1 0 0,0-1-1 0 0,-1-1 0 0 0,-1 0 0 0 0,0-2 0 0 0,-1 1 1 0 0,-1-2-1 0 0,0 0 0 0 0,-2 0 0 0 0,0-1 0 0 0,-1-1 1 0 0,-1 0-1 0 0,-1 0 0 0 0,0-1 0 0 0,6-29 0 0 0,-14 47-43 0 0,5-23 105 0 0,-6 25-87 0 0,0 1 0 0 0,1 0 0 0 0,-1-1-1 0 0,0 1 1 0 0,0-1 0 0 0,0 1 0 0 0,1-1 0 0 0,-1 1 0 0 0,0-1 0 0 0,0 1 0 0 0,0-1 0 0 0,0 1 0 0 0,0-1 0 0 0,0 1 0 0 0,0-1 0 0 0,0 1 0 0 0,0-1 0 0 0,0 1 0 0 0,0-1 0 0 0,0 1 0 0 0,-1-1 0 0 0,1 1 0 0 0,0-1 0 0 0,0 1 0 0 0,0-1 0 0 0,-1 1 0 0 0,1-1 0 0 0,0 1-1 0 0,-1-1 1 0 0,0 0 0 0 0,-2 5 0 0 0,0 0-1 0 0,0 0 1 0 0,0 0-1 0 0,0 0 0 0 0,1 0 1 0 0,-1 0-1 0 0,1 1 0 0 0,0-1 1 0 0,0 1-1 0 0,1-1 1 0 0,-2 8-1 0 0,-2 2-50 0 0,-2 3 52 0 0,1-1 0 0 0,1 1-1 0 0,1 0 1 0 0,0 1 0 0 0,1-1 0 0 0,-1 31 0 0 0,4-41-8 0 0,0 0 1 0 0,1 0 0 0 0,0 0 0 0 0,0 0 0 0 0,0 0 0 0 0,1 0 0 0 0,0-1 0 0 0,0 1 0 0 0,1-1 0 0 0,0 1 0 0 0,0-1-1 0 0,0 0 1 0 0,1 0 0 0 0,0 0 0 0 0,0 0 0 0 0,0-1 0 0 0,1 0 0 0 0,0 0 0 0 0,8 7 0 0 0,-12-12 5 0 0,12 11 45 0 0,1-1 0 0 0,23 13 1 0 0,-31-21-58 0 0,-1 1 1 0 0,1-1-1 0 0,0 0 1 0 0,0-1 0 0 0,-1 1-1 0 0,1-1 1 0 0,0-1-1 0 0,0 1 1 0 0,0-1 0 0 0,11 0-1 0 0,-2-1 57 0 0,2 0-14 0 0,0-1-1 0 0,31-7 1 0 0,-45 8-34 0 0,0 0 1 0 0,1 1 0 0 0,-1-1 0 0 0,0-1 0 0 0,0 1 0 0 0,0 0 0 0 0,0-1 0 0 0,-1 0 0 0 0,1 1 0 0 0,0-1 0 0 0,-1 0 0 0 0,1-1 0 0 0,-1 1 0 0 0,0 0 0 0 0,1-1 0 0 0,-1 1 0 0 0,0-1 0 0 0,-1 0 0 0 0,1 1 0 0 0,0-1 0 0 0,1-5 0 0 0,-1-3-168 0 0,-1-1 0 0 0,-1 1 0 0 0,0 0 0 0 0,0-1-1 0 0,-1 1 1 0 0,-1 0 0 0 0,-3-17 0 0 0,-1-8-284 0 0,-3-28 26 0 0,-9-96 367 0 0,16 135 87 0 0,-1-53-48 0 0,3 72 0 0 0,0 1 0 0 0,1 0-1 0 0,-1 0 1 0 0,1 0 0 0 0,1-1 0 0 0,-1 1-1 0 0,1 0 1 0 0,0 1 0 0 0,0-1 0 0 0,0 0-1 0 0,6-8 1 0 0,-6 11 42 0 0,0 0 0 0 0,0 1 0 0 0,0-1 0 0 0,0 1 0 0 0,0-1 0 0 0,0 1 0 0 0,1 0 0 0 0,-1 0 0 0 0,1 0 0 0 0,-1 0 0 0 0,0 0 0 0 0,1 0 0 0 0,-1 1 0 0 0,1-1 0 0 0,0 1 0 0 0,-1 0 0 0 0,1 0 0 0 0,-1 0 0 0 0,1 0 0 0 0,-1 0 0 0 0,1 0 0 0 0,0 1 0 0 0,-1-1 0 0 0,5 2 0 0 0,0 1 27 0 0,1-1 0 0 0,-1 1 0 0 0,0 0 1 0 0,0 0-1 0 0,-1 1 0 0 0,1 0 0 0 0,7 6 1 0 0,114 109 1291 0 0,-126-117-1321 0 0,20 19 395 0 0,31 20-1 0 0,-29-23 86 0 0,25 25 0 0 0,-48-42-460 0 0,1 1 1 0 0,-1-1-1 0 0,1 1 1 0 0,-1-1 0 0 0,0 1-1 0 0,1 0 1 0 0,-1 0-1 0 0,0-1 1 0 0,0 1-1 0 0,0 0 1 0 0,-1 0 0 0 0,1 0-1 0 0,0 0 1 0 0,-1 0-1 0 0,1 0 1 0 0,-1 0-1 0 0,0 1 1 0 0,0-1 0 0 0,0 0-1 0 0,0 0 1 0 0,0 0-1 0 0,-1 3 1 0 0,0-1-1 0 0,0-1 0 0 0,-1 1 0 0 0,1-1 0 0 0,-1 0 0 0 0,0 0 0 0 0,0 1 0 0 0,0-1 0 0 0,0-1 0 0 0,-1 1 0 0 0,1 0 0 0 0,-7 4 0 0 0,-2 2-241 0 0,0-1 0 0 0,-1 0 0 0 0,0-1 0 0 0,-1-1 0 0 0,-23 10 0 0 0,29-14-152 0 0,-11 5-461 0 0,-1-1 0 0 0,-32 5 0 0 0,45-10 235 0 0,-1 0 1 0 0,1-1-1 0 0,-1 0 1 0 0,1 0 0 0 0,-8-2-1 0 0,10 2-127 0 0,1-1 0 0 0,0 0-1 0 0,-1 0 1 0 0,1-1 0 0 0,0 1-1 0 0,0 0 1 0 0,-1-1-1 0 0,1 0 1 0 0,0 0 0 0 0,-3-3-1 0 0,-1-2-4917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2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219 230 9986 0 0,'-23'-9'1145'0'0,"1"0"-655"0"0,0 1 0 0 0,-24-5 0 0 0,41 11-506 0 0,-1 1 1 0 0,1 0-1 0 0,-1 1 0 0 0,1-1 1 0 0,-1 1-1 0 0,1 0 1 0 0,-1 0-1 0 0,1 1 0 0 0,-1 0 1 0 0,1 0-1 0 0,0 0 0 0 0,-1 1 1 0 0,1-1-1 0 0,-7 4 1 0 0,11-4-4 0 0,0-1 0 0 0,0 1 0 0 0,0 0 0 0 0,0-1 0 0 0,0 1-1 0 0,0 0 1 0 0,0 0 0 0 0,0 0 0 0 0,0 0 0 0 0,0 0 0 0 0,0 0 0 0 0,0 0 0 0 0,1 0 0 0 0,-1 0 0 0 0,0 0 0 0 0,1 0 0 0 0,-1 0 0 0 0,1 0 0 0 0,-1 1 0 0 0,1-1 0 0 0,0 0 0 0 0,0 0 0 0 0,-1 1 0 0 0,1 1 0 0 0,0 0 1 0 0,1-1-1 0 0,-1 0 1 0 0,1 1 0 0 0,0-1-1 0 0,0 1 1 0 0,0-1 0 0 0,0 0-1 0 0,0 0 1 0 0,0 0 0 0 0,0 1-1 0 0,1-1 1 0 0,1 2 0 0 0,2 2 61 0 0,0-1 0 0 0,1 1 0 0 0,0-1 1 0 0,0 0-1 0 0,0-1 0 0 0,0 1 0 0 0,11 4 1 0 0,8 1 568 0 0,1-2-1 0 0,0 0 1 0 0,1-2 0 0 0,0-1 0 0 0,41 3 0 0 0,137-6 2103 0 0,444-48-1408 0 0,-493 32-1159 0 0,334-56-5 0 0,-4-31 415 0 0,-19 4 98 0 0,-460 96-646 0 0,30-6 38 0 0,1 1-1 0 0,39 0 1 0 0,-93 9-2974 0 0,-33 9 651 0 0,-22 7-151 0 0,29-8-749 0 0,-78 34 1 0 0,74-26-2360 0 0,24-10 3814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3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98 284 13819 0 0,'-2'-4'317'0'0,"0"-1"-1"0"0,0 1 1 0 0,0-1 0 0 0,1 0-1 0 0,0 0 1 0 0,0 0 0 0 0,0 0-1 0 0,0 1 1 0 0,1-1 0 0 0,0 0-1 0 0,0-7 1 0 0,1 9-285 0 0,0 0 0 0 0,0 0-1 0 0,0 0 1 0 0,0 0 0 0 0,1 0-1 0 0,-1 0 1 0 0,1 0 0 0 0,0 1-1 0 0,0-1 1 0 0,0 1 0 0 0,0-1-1 0 0,0 1 1 0 0,0-1 0 0 0,1 1-1 0 0,-1 0 1 0 0,1 0 0 0 0,0 1 0 0 0,4-4-1 0 0,9-1-317 0 0,-8 2 1312 0 0,-13-5 1558 0 0,10 15-2533 0 0,-1 0 1 0 0,0 0 0 0 0,0 0 0 0 0,0 1-1 0 0,0 0 1 0 0,-1 0 0 0 0,-1 0 0 0 0,1 0-1 0 0,-1 1 1 0 0,0-1 0 0 0,1 11 0 0 0,2 21 340 0 0,1 39 0 0 0,-3-28-262 0 0,5 52-135 0 0,37 314-16 0 0,-36-348 124 0 0,-2 0 0 0 0,-4 0-1 0 0,-2 1 1 0 0,-16 120 0 0 0,1-43 343 0 0,-35-266 1077 0 0,33 91-1509 0 0,0 1 0 0 0,-2 0-1 0 0,-1 2 1 0 0,-1 0-1 0 0,-1 1 1 0 0,-25-22-1 0 0,9 20-190 0 0,41 57 95 0 0,-1-20 95 0 0,1-1-1 0 0,1 1 1 0 0,0-1 0 0 0,0 0-1 0 0,0 0 1 0 0,1 0-1 0 0,1-1 1 0 0,0 0-1 0 0,14 14 1 0 0,-1-3-96 0 0,0 0 1 0 0,42 29 0 0 0,-56-43 63 0 0,1-1-1 0 0,0 0 1 0 0,0-1 0 0 0,0 1-1 0 0,0-1 1 0 0,1 0 0 0 0,-1-1 0 0 0,1 0-1 0 0,0 0 1 0 0,0-1 0 0 0,0 0-1 0 0,0 0 1 0 0,0-1 0 0 0,13-1 0 0 0,-18 1-23 0 0,1-1 1 0 0,-1 0 0 0 0,0 0 0 0 0,1 0-1 0 0,-1 0 1 0 0,0 0 0 0 0,0-1 0 0 0,0 0-1 0 0,0 0 1 0 0,0 0 0 0 0,0 0 0 0 0,-1 0-1 0 0,1 0 1 0 0,-1 0 0 0 0,5-6 0 0 0,-3 3-53 0 0,-1-1 0 0 0,0 1 1 0 0,0-1-1 0 0,0 0 1 0 0,-1 0-1 0 0,1 0 0 0 0,1-12 1 0 0,0-6-229 0 0,-1 0 1 0 0,-1 0-1 0 0,-2-37 1 0 0,-1 55 268 0 0,-41-490-4717 0 0,22 323 3440 0 0,11 93 1333 0 0,-3 1-1 0 0,-4 0 0 0 0,-26-78 1 0 0,40 153-77 0 0,1 0-1 0 0,-1-1 1 0 0,1 1 0 0 0,0 0 0 0 0,0-1 0 0 0,1 0-1 0 0,-1 1 1 0 0,1-1 0 0 0,0 1 0 0 0,0-1 0 0 0,0 1-1 0 0,1-1 1 0 0,0 1 0 0 0,0-1 0 0 0,0 1 0 0 0,0-1-1 0 0,1 1 1 0 0,-1 0 0 0 0,1 0 0 0 0,0 0 0 0 0,5-7-1 0 0,-3 2 756 0 0,-3 8-585 0 0,-1 1 0 0 0,0-1-1 0 0,0 1 1 0 0,0-1 0 0 0,0 1 0 0 0,0-1 0 0 0,1 1-1 0 0,-1 0 1 0 0,0-1 0 0 0,0 1 0 0 0,1-1 0 0 0,-1 1 0 0 0,0 0-1 0 0,1-1 1 0 0,-1 1 0 0 0,0 0 0 0 0,1 0 0 0 0,-1-1 0 0 0,0 1-1 0 0,1 0 1 0 0,-1 0 0 0 0,1-1 0 0 0,-1 1 0 0 0,0 0-1 0 0,1 0 1 0 0,-1 0 0 0 0,1 0 0 0 0,-1-1 0 0 0,1 1 0 0 0,-1 0-1 0 0,1 0 1 0 0,-1 0 0 0 0,1 0 0 0 0,0 0 0 0 0,-1 0 138 0 0,-2 22 2394 0 0,-20 4-1595 0 0,-2-1 0 0 0,-48 39 0 0 0,64-57-972 0 0,-23 19-156 0 0,1 1-1 0 0,-27 33 1 0 0,51-55-1396 0 0,5-10 533 0 0,8-22 178 0 0,16-36 497 0 0,-4 15 243 0 0,-15 34-1 0 0,1 0 0 0 0,1 0 1 0 0,0 0-1 0 0,1 1 1 0 0,0 0-1 0 0,1 0 0 0 0,13-16 1 0 0,-19 28 30 0 0,0-1 1 0 0,0 1 0 0 0,0 0-1 0 0,1-1 1 0 0,-1 1 0 0 0,0 0-1 0 0,1 0 1 0 0,-1 1-1 0 0,1-1 1 0 0,-1 0 0 0 0,1 1-1 0 0,-1-1 1 0 0,1 1 0 0 0,-1 0-1 0 0,1 0 1 0 0,-1 0 0 0 0,1 0-1 0 0,0 0 1 0 0,-1 1-1 0 0,1-1 1 0 0,-1 1 0 0 0,1 0-1 0 0,-1 0 1 0 0,0 0 0 0 0,1 0-1 0 0,2 2 1 0 0,9 4-66 0 0,0 1 1 0 0,0 0-1 0 0,13 12 1 0 0,-17-13 50 0 0,132 87-1890 0 0,-74-51-4619 0 0,91 75-1 0 0,-148-107 3878 0 0,-2-2 746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3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358 58 11210 0 0,'-44'-14'1081'0'0,"4"2"-929"0"0,-9 0-120 0 0,10 7-56 0 0,10 0 16 0 0,2 4-128 0 0,2-3-288 0 0,0 1-433 0 0,-1 1-231 0 0,1 4-224 0 0,-4 1-4113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5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107 567 12083 0 0,'-18'-5'1608'0'0,"5"3"-804"0"0,1-2 1 0 0,-1 0-1 0 0,1 0 1 0 0,0-1-1 0 0,-14-8 0 0 0,26 13-804 0 0,0 0 0 0 0,0 0 0 0 0,0 0 0 0 0,0 0 0 0 0,0 0 0 0 0,0-1 0 0 0,0 1 0 0 0,-1 0 0 0 0,1 0 0 0 0,0 0 0 0 0,0 0 0 0 0,0 0 0 0 0,0 0 0 0 0,0 0 0 0 0,0-1 0 0 0,0 1 0 0 0,0 0 0 0 0,0 0 0 0 0,0 0 0 0 0,0 0 0 0 0,0 0 0 0 0,0 0 0 0 0,0-1 0 0 0,1 1 0 0 0,-1 0 0 0 0,0 0 0 0 0,0 0 0 0 0,0 0-1 0 0,0 0 1 0 0,0 0 0 0 0,0 0 0 0 0,0-1 0 0 0,0 1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0,17-4-64 0 0,17 0 11 0 0,263 1 1054 0 0,19-1-313 0 0,208-61 679 0 0,-105 7 400 0 0,260 9-949 0 0,147-40-551 0 0,-727 76-121 0 0,226-41 390 0 0,-309 47-385 0 0,-13 5 241 0 0,-7 4-4 0 0,-25-9-632 0 0,21 7 41 0 0,-1 0 0 0 0,1-1 0 0 0,-1 0 0 0 0,1-1 1 0 0,-1 0-1 0 0,1 0 0 0 0,0-1 0 0 0,0 0 0 0 0,0 0 0 0 0,0-1 0 0 0,0 0 0 0 0,1 0 0 0 0,0-1 0 0 0,0 0 0 0 0,0 0 0 0 0,0-1 0 0 0,1 0 1 0 0,-9-10-1 0 0,-11-21-1101 0 0,24 32 1413 0 0,0 1-1 0 0,-1-1 1 0 0,0 1-1 0 0,0-1 0 0 0,0 1 1 0 0,0 0-1 0 0,-1 0 1 0 0,0 0-1 0 0,0 0 1 0 0,0 1-1 0 0,0 0 1 0 0,0-1-1 0 0,-8-2 0 0 0,-11 11-50 0 0,11 3-62 0 0,15-7-10 0 0,-1 0-1 0 0,1 0 1 0 0,0 0 0 0 0,-1 1 0 0 0,1-1-1 0 0,-1 1 1 0 0,0 0 0 0 0,1-1 0 0 0,-1 1 0 0 0,0 0-1 0 0,0 0 1 0 0,3 4 0 0 0,25 31 452 0 0,-23-26 202 0 0,-8 13-185 0 0,-9 143 1552 0 0,4 403-1732 0 0,7-540-222 0 0,-2-15-36 0 0,2 1 0 0 0,0-1 0 0 0,0 0 1 0 0,1 1-1 0 0,1-1 0 0 0,9 26 0 0 0,-11-39-16 0 0,-1 0 1 0 0,1 0-1 0 0,0 0 0 0 0,0 0 1 0 0,0 0-1 0 0,0 0 0 0 0,0-1 0 0 0,1 1 1 0 0,-1 0-1 0 0,1-1 0 0 0,-1 1 0 0 0,1-1 1 0 0,-1 0-1 0 0,1 1 0 0 0,0-1 0 0 0,-1 0 1 0 0,1 0-1 0 0,3 1 0 0 0,-5-5 67 0 0,0 0 0 0 0,0 0-1 0 0,0-1 1 0 0,-1 1 0 0 0,0 0 0 0 0,0 0-1 0 0,0 0 1 0 0,-1-4 0 0 0,-13-30-62 0 0,-25-47 1 0 0,32 72-9 0 0,0 0 0 0 0,0 0 0 0 0,-1 1 0 0 0,0 0 0 0 0,-1 0 0 0 0,-1 1 0 0 0,-13-11 0 0 0,9 11-20 0 0,0 0-1 0 0,-1 1 1 0 0,0 1 0 0 0,-1 1-1 0 0,1 0 1 0 0,-2 1 0 0 0,-29-6-1 0 0,40 10 25 0 0,-1 0-1 0 0,1 1 1 0 0,0 0-1 0 0,-1 1 1 0 0,1 0-1 0 0,-12 0 1 0 0,17 0-14 0 0,1 1 0 0 0,-1-1 1 0 0,1 0-1 0 0,0 0 1 0 0,-1 1-1 0 0,1-1 0 0 0,0 1 1 0 0,-1-1-1 0 0,1 1 1 0 0,0 0-1 0 0,0-1 1 0 0,-1 1-1 0 0,1 0 0 0 0,0 0 1 0 0,0 0-1 0 0,0 0 1 0 0,0 0-1 0 0,0 0 1 0 0,0 0-1 0 0,0 0 0 0 0,0 0 1 0 0,1 0-1 0 0,-1 0 1 0 0,0 1-1 0 0,1-1 0 0 0,-1 0 1 0 0,1 1-1 0 0,-1-1 1 0 0,1 0-1 0 0,0 1 1 0 0,0-1-1 0 0,-1 1 0 0 0,1-1 1 0 0,0 0-1 0 0,0 1 1 0 0,0-1-1 0 0,0 1 1 0 0,1-1-1 0 0,-1 0 0 0 0,0 1 1 0 0,1 1-1 0 0,3 9 1 0 0,0 1-1 0 0,1-1 1 0 0,0 0-1 0 0,1 0 1 0 0,0 0-1 0 0,1-1 1 0 0,0 0-1 0 0,0 0 1 0 0,2-1-1 0 0,-1 0 1 0 0,1 0-1 0 0,1-1 1 0 0,0 0-1 0 0,0-1 1 0 0,18 12-1 0 0,-9-7 66 0 0,-16-11-58 0 0,-1 1 1 0 0,1-1-1 0 0,-1-1 0 0 0,1 1 0 0 0,0 0 1 0 0,0-1-1 0 0,-1 1 0 0 0,1-1 1 0 0,0 0-1 0 0,1 0 0 0 0,-1 0 1 0 0,0 0-1 0 0,0 0 0 0 0,0-1 0 0 0,0 1 1 0 0,1-1-1 0 0,-1 0 0 0 0,0 0 1 0 0,0 0-1 0 0,7-2 0 0 0,-7 2 2 0 0,1 0 0 0 0,-1-1-1 0 0,0 0 1 0 0,1 1 0 0 0,-1-1 0 0 0,0-1-1 0 0,0 1 1 0 0,0 0 0 0 0,0-1 0 0 0,0 1 0 0 0,0-1-1 0 0,0 0 1 0 0,0 0 0 0 0,0 0 0 0 0,-1 0-1 0 0,1-1 1 0 0,-1 1 0 0 0,0-1 0 0 0,0 1-1 0 0,0-1 1 0 0,0 0 0 0 0,0 0 0 0 0,0 0-1 0 0,1-4 1 0 0,6-17-129 0 0,-2-1-1 0 0,0 0 0 0 0,-2-1 1 0 0,-1 1-1 0 0,-1-1 0 0 0,0-39 1 0 0,8-54-344 0 0,33-89 190 0 0,3-24 371 0 0,-43 214-118 0 0,0 0 0 0 0,2 0-1 0 0,0 0 1 0 0,1 1 0 0 0,15-28 0 0 0,-73 79 1820 0 0,7 1-1587 0 0,-48 49-1 0 0,39-34-197 0 0,-19 20-632 0 0,-103 129 1 0 0,174-197 564 0 0,-3 2-124 0 0,1 0 1 0 0,-1 0-1 0 0,1 1 0 0 0,0-1 1 0 0,1 1-1 0 0,-1 0 1 0 0,1 0-1 0 0,-3 10 0 0 0,5-15 155 0 0,0 0 0 0 0,0 0 0 0 0,1 0 0 0 0,-1 1 0 0 0,0-1 0 0 0,1 0-1 0 0,-1 0 1 0 0,0 0 0 0 0,0 0 0 0 0,1 0 0 0 0,-1 0 0 0 0,0 1 0 0 0,1-1 0 0 0,-1 0 0 0 0,0 0-1 0 0,1 0 1 0 0,-1 0 0 0 0,0 0 0 0 0,1 0 0 0 0,-1 0 0 0 0,0 0 0 0 0,1-1 0 0 0,-1 1 0 0 0,0 0-1 0 0,1 0 1 0 0,-1 0 0 0 0,0 0 0 0 0,1 0 0 0 0,-1 0 0 0 0,0-1 0 0 0,0 1 0 0 0,1 0 0 0 0,-1 0-1 0 0,0-1 1 0 0,0 1 0 0 0,1 0 0 0 0,13-9-175 0 0,29-27-126 0 0,-2-2 0 0 0,54-64 0 0 0,-20 19-433 0 0,11-11-742 0 0,55-54-3643 0 0,-139 147 4941 0 0,-1 0 0 0 0,1 0 0 0 0,-1 0 1 0 0,0 0-1 0 0,1 0 0 0 0,0 0 0 0 0,-1 1 0 0 0,1-1 1 0 0,-1 1-1 0 0,1-1 0 0 0,0 1 0 0 0,-1-1 0 0 0,3 1 1 0 0,3 4-2749 0 0,-11 10-2000 0 0,0-7 3021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6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246 405 13787 0 0,'-14'-4'1043'0'0,"-36"-9"163"0"0,48 12-1165 0 0,-1 1 0 0 0,0-1 0 0 0,0 1 0 0 0,0 0 1 0 0,0 0-1 0 0,1 0 0 0 0,-1 0 0 0 0,0 1 0 0 0,0-1 0 0 0,0 1 0 0 0,1 0 1 0 0,-1-1-1 0 0,0 1 0 0 0,-3 2 0 0 0,5-2-73 0 0,1 0 1 0 0,-1 0-1 0 0,0 0 1 0 0,1-1-1 0 0,-1 1 1 0 0,0 0-1 0 0,1 0 1 0 0,-1 0-1 0 0,1 0 1 0 0,-1 0-1 0 0,1 0 1 0 0,0 1-1 0 0,0-1 1 0 0,-1 0-1 0 0,1 0 0 0 0,0 0 1 0 0,0 0-1 0 0,0 0 1 0 0,0 0-1 0 0,0 0 1 0 0,0 0-1 0 0,0 1 1 0 0,1-1-1 0 0,-1 0 1 0 0,0 0-1 0 0,1 0 1 0 0,-1 0-1 0 0,1 0 1 0 0,-1 0-1 0 0,1 0 1 0 0,-1 0-1 0 0,1 0 1 0 0,0 0-1 0 0,1 1 0 0 0,0 2-130 0 0,0-1-1 0 0,1 0 1 0 0,-1 0-1 0 0,1 0 1 0 0,0 0-1 0 0,0 0 1 0 0,0 0 0 0 0,5 2-1 0 0,1-1 133 0 0,0-1 1 0 0,0 0-1 0 0,0 0 1 0 0,0-1-1 0 0,1-1 1 0 0,-1 0-1 0 0,1 0 1 0 0,-1 0-1 0 0,1-1 1 0 0,-1-1-1 0 0,18-2 1 0 0,11-4 1338 0 0,60-21 1 0 0,-41 12-21 0 0,16-4-366 0 0,115-14 0 0 0,195 16-257 0 0,-27 3 879 0 0,-10-20-95 0 0,-277 27-1353 0 0,220-34 71 0 0,328-77 124 0 0,-467 95-204 0 0,197-7 0 0 0,83 5 60 0 0,-409 26-70 0 0,-1-2 0 0 0,1 0 0 0 0,-1-1 0 0 0,21-7 0 0 0,-41 10-54 0 0,0-1 1 0 0,0 0 0 0 0,0 1 0 0 0,-1-1 0 0 0,1 1-1 0 0,0-1 1 0 0,-1 1 0 0 0,1-1 0 0 0,-1 1 0 0 0,1-1-1 0 0,0 1 1 0 0,-1-1 0 0 0,1 1 0 0 0,-1-1 0 0 0,1 1-1 0 0,-1 0 1 0 0,0-1 0 0 0,1 1 0 0 0,-1 0 0 0 0,1-1-1 0 0,-1 1 1 0 0,0 0 0 0 0,1 0 0 0 0,-1 0 0 0 0,0-1-1 0 0,-22-9-139 0 0,-6 5 45 0 0,0 1 0 0 0,-1 1-1 0 0,0 2 1 0 0,1 1 0 0 0,-56 7 0 0 0,5-2-109 0 0,-482 65-1712 0 0,-700 111-1338 0 0,535-94 398 0 0,78-43 2041 0 0,589-43 805 0 0,22-2 355 0 0,1 3 0 0 0,-1 0 0 0 0,-70 16 0 0 0,106-18-371 0 0,1 0-1 0 0,-1 1 0 0 0,1-1 1 0 0,0 1-1 0 0,-1-1 1 0 0,1 1-1 0 0,-1-1 0 0 0,1 1 1 0 0,0 0-1 0 0,0-1 0 0 0,-1 1 1 0 0,1 0-1 0 0,0 0 0 0 0,0 0 1 0 0,0 0-1 0 0,0 0 1 0 0,0 0-1 0 0,0 0 0 0 0,0 1 1 0 0,0-1-1 0 0,0 0 0 0 0,1 1 1 0 0,-1-1-1 0 0,0 0 1 0 0,1 1-1 0 0,-1 2 0 0 0,1-3 8 0 0,0 0 0 0 0,1 0 1 0 0,-1 0-1 0 0,1 1 0 0 0,-1-1 0 0 0,1 0 0 0 0,0 0 0 0 0,-1 0 0 0 0,1 0 0 0 0,0 0 0 0 0,0 0 0 0 0,-1 0 0 0 0,1-1 0 0 0,0 1 1 0 0,0 0-1 0 0,0 0 0 0 0,0-1 0 0 0,0 1 0 0 0,0 0 0 0 0,1-1 0 0 0,-1 1 0 0 0,0-1 0 0 0,0 0 0 0 0,0 1 0 0 0,0-1 1 0 0,1 0-1 0 0,-1 1 0 0 0,0-1 0 0 0,0 0 0 0 0,1 0 0 0 0,1-1 0 0 0,25 2 164 0 0,0-2 1 0 0,0-1-1 0 0,0-2 1 0 0,0 0-1 0 0,40-13 1 0 0,19-3 64 0 0,454-46 1255 0 0,3 34-683 0 0,320-33 324 0 0,-115-58 4 0 0,-84 10-575 0 0,-487 103-181 0 0,-149 11 133 0 0,-19 0-1106 0 0,-15 0-3670 0 0,-10 3-4145 0 0,14-3 8072 0 0,0-1 0 0 0,0 1 0 0 0,0-1 0 0 0,0 0 0 0 0,0 1 0 0 0,1-1 1 0 0,-1 0-1 0 0,0 0 0 0 0,0 1 0 0 0,0-1 0 0 0,0 0 0 0 0,0 0 0 0 0,0 0 0 0 0,0 0 0 0 0,0 0 0 0 0,0 0 0 0 0,0-1 0 0 0,0 1 0 0 0,0 0 0 0 0,0 0 0 0 0,0-1 0 0 0,1 1 0 0 0,-1 0 0 0 0,0-1 0 0 0,0 1 0 0 0,-1-2 0 0 0,-11-9-1639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8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1874 20140 0 0,'47'-4'31'0'0,"-1"-1"0"0"0,1-3-1 0 0,-1-2 1 0 0,82-30 0 0 0,-91 26-32 0 0,0-2 1 0 0,-2-2-1 0 0,0-1 0 0 0,-1-1 1 0 0,-1-2-1 0 0,33-29 1 0 0,-52 37 76 0 0,0-1 0 0 0,-1-1 0 0 0,0 0 0 0 0,-1 0 0 0 0,-1-2 0 0 0,-1 1 0 0 0,-1-1 1 0 0,0 0-1 0 0,11-35 0 0 0,-4 0 61 0 0,-3 0 0 0 0,10-74 0 0 0,-15 75-123 0 0,26-235-40 0 0,-30 231 21 0 0,-3 1-1 0 0,-3-1 0 0 0,-9-64 0 0 0,8 102 8 0 0,-1 0 1 0 0,-1 1-1 0 0,0 0 0 0 0,-1 0 0 0 0,-1 0 1 0 0,-1 1-1 0 0,0 0 0 0 0,-1 0 0 0 0,-13-16 1 0 0,6 11 37 0 0,-1 2 1 0 0,-1 0-1 0 0,-1 1 0 0 0,-1 0 1 0 0,-34-23-1 0 0,-13 1-82 0 0,-2 3-1 0 0,-1 2 0 0 0,-88-28 1 0 0,152 60 19 0 0,-47-19 73 0 0,-56-19-120 0 0,107 40 86 0 0,0 1 1 0 0,1-1-1 0 0,-1 1 0 0 0,0 0 0 0 0,0 0 1 0 0,0-1-1 0 0,0 1 0 0 0,0 0 0 0 0,0 1 0 0 0,0-1 1 0 0,0 0-1 0 0,-2 1 0 0 0,1 6 17 0 0,11 5-374 0 0,-6-11-107 0 0,1 0-1 0 0,0 1 1 0 0,-1-2 0 0 0,1 1 0 0 0,0 0 0 0 0,0-1-1 0 0,0 1 1 0 0,-1-1 0 0 0,1 0 0 0 0,0 0 0 0 0,0 0-1 0 0,0 0 1 0 0,0 0 0 0 0,0-1 0 0 0,-1 1 0 0 0,1-1-1 0 0,4-2 1 0 0,0 2-905 0 0,0-1-1 0 0,-1 0 1 0 0,1-1 0 0 0,-1 0-1 0 0,0 0 1 0 0,12-7 0 0 0,-7 0-1086 0 0,0-2 1085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8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702 30 5609 0 0,'-2'-3'279'0'0,"-1"1"-1"0"0,1 0 0 0 0,0-1 0 0 0,0 1 1 0 0,-1 0-1 0 0,1 0 0 0 0,-1 1 1 0 0,0-1-1 0 0,0 0 0 0 0,0 1 1 0 0,1 0-1 0 0,-1-1 0 0 0,0 1 0 0 0,-1 0 1 0 0,1 1-1 0 0,0-1 0 0 0,0 0 1 0 0,0 1-1 0 0,0 0 0 0 0,-5 0 1 0 0,-8 0 1490 0 0,-1 1 1 0 0,-29 6-1 0 0,10-1-845 0 0,-324 23-539 0 0,342-29-395 0 0,7 0-14 0 0,-1 0-1 0 0,1 0 1 0 0,0 1-1 0 0,0 1 1 0 0,0 0 0 0 0,0 0-1 0 0,0 1 1 0 0,0 0 0 0 0,-15 8-1 0 0,24-9 11 0 0,0 0-1 0 0,0 0 1 0 0,1 1 0 0 0,-1-1-1 0 0,0 1 1 0 0,1-1-1 0 0,0 1 1 0 0,0 0 0 0 0,0-1-1 0 0,0 1 1 0 0,0 0-1 0 0,0 0 1 0 0,1 0 0 0 0,-1-1-1 0 0,1 1 1 0 0,0 0-1 0 0,0 0 1 0 0,0 4 0 0 0,4 55-202 0 0,-4-62 214 0 0,6 32-587 0 0,0-1 0 0 0,2-1 0 0 0,14 35 0 0 0,43 88-3772 0 0,-60-143 4046 0 0,49 103-5939 0 0,-28-58 3102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1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81 172 6737 0 0,'-11'-7'1386'0'0,"4"3"-943"0"0,0 0-1 0 0,1 0 1 0 0,0 0 0 0 0,0-1-1 0 0,0 0 1 0 0,1 0 0 0 0,-1 0-1 0 0,1-1 1 0 0,1 1-1 0 0,-8-11 1 0 0,12 15-400 0 0,0 0 0 0 0,0 1 1 0 0,0-1-1 0 0,1 1 0 0 0,-1-1 0 0 0,0 1 0 0 0,0-1 1 0 0,0 1-1 0 0,0-1 0 0 0,1 1 0 0 0,-1-1 0 0 0,0 1 0 0 0,0 0 1 0 0,1-1-1 0 0,-1 1 0 0 0,0-1 0 0 0,1 1 0 0 0,-1 0 0 0 0,0-1 1 0 0,1 1-1 0 0,-1-1 0 0 0,1 1 0 0 0,-1 0 0 0 0,1 0 0 0 0,-1-1 1 0 0,0 1-1 0 0,1 0 0 0 0,-1 0 0 0 0,1 0 0 0 0,-1-1 0 0 0,1 1 1 0 0,-1 0-1 0 0,1 0 0 0 0,0 0 0 0 0,-1 0 0 0 0,1 0 1 0 0,-1 0-1 0 0,1 0 0 0 0,-1 0 0 0 0,1 0 0 0 0,-1 0 0 0 0,1 1 1 0 0,0-1-1 0 0,0 0 154 0 0,0 0 0 0 0,0 0 1 0 0,0 0-1 0 0,0 0 0 0 0,0 0 1 0 0,0-1-1 0 0,0 1 0 0 0,0 0 1 0 0,0-1-1 0 0,0 1 1 0 0,0-1-1 0 0,0 1 0 0 0,0-1 1 0 0,0 1-1 0 0,0-1 0 0 0,0 1 1 0 0,1-2-1 0 0,-1 0-72 0 0,1-1 1 0 0,0 1-1 0 0,-1 0 1 0 0,1 0-1 0 0,0 1 0 0 0,0-1 1 0 0,1 0-1 0 0,-1 1 1 0 0,0-1-1 0 0,0 1 1 0 0,1 0-1 0 0,-1 0 0 0 0,1 0 1 0 0,-1 0-1 0 0,1 0 1 0 0,-1 0-1 0 0,1 1 0 0 0,3-1 1 0 0,58-5-153 0 0,-40 5 312 0 0,103-4-104 0 0,-79 5 294 0 0,0-2 0 0 0,78-15 1 0 0,-64 7-275 0 0,0 3 0 0 0,0 2 1 0 0,1 3-1 0 0,66 6 0 0 0,-86 1-138 0 0,-1 1-1 0 0,44 12 0 0 0,-43-8-97 0 0,57 14-26 0 0,56 11 69 0 0,50 1 77 0 0,-142-26-18 0 0,60 5-60 0 0,24-2 48 0 0,89 3-141 0 0,-29-5 268 0 0,0-1-205 0 0,-203-10 19 0 0,76 1 115 0 0,1-3 0 0 0,143-24 0 0 0,-100 3 41 0 0,0 5 0 0 0,203-3 0 0 0,-54 40-73 0 0,-100-4-11 0 0,-82-8 73 0 0,109 3-182 0 0,205-4 258 0 0,33-2-226 0 0,-391-4 10 0 0,464 6 169 0 0,-37-33-66 0 0,-341 9 56 0 0,67-6 132 0 0,-22 0 63 0 0,-163 23-252 0 0,0-2 0 0 0,29-8 0 0 0,-42 11-63 0 0,1-1 1 0 0,-1 0-1 0 0,0-1 1 0 0,0 1-1 0 0,0-1 0 0 0,0 1 1 0 0,-1-1-1 0 0,1 0 0 0 0,0 0 1 0 0,2-2-1 0 0,-3 5 280 0 0,-3 0-225 0 0,26-11-15 0 0,-25 10-91 0 0,0-1 0 0 0,1 1 0 0 0,-1-1 0 0 0,0 1 0 0 0,1 0-1 0 0,-1-1 1 0 0,1 1 0 0 0,-1 0 0 0 0,1 0 0 0 0,-1-1 0 0 0,1 1 0 0 0,-1 0 0 0 0,1 0 0 0 0,-1 0 0 0 0,1 0 0 0 0,-1-1 0 0 0,1 1-1 0 0,-1 0 1 0 0,1 0 0 0 0,-1 0 0 0 0,1 0 0 0 0,-1 0 0 0 0,1 0 0 0 0,0 1 0 0 0,-1-1 0 0 0,1 0 0 0 0,-1 0 0 0 0,1 0 0 0 0,-1 0 0 0 0,1 1-1 0 0,-1-1 1 0 0,1 1 0 0 0,1-1-354 0 0,-3-1 319 0 0,-1 1-1 0 0,1 0 1 0 0,-1-1 0 0 0,1 1 0 0 0,-1-1-1 0 0,1 1 1 0 0,-1-1 0 0 0,1 0-1 0 0,0 0 1 0 0,-1 1 0 0 0,1-1-1 0 0,0 0 1 0 0,0 0 0 0 0,-2-2 0 0 0,0 1-245 0 0,5 4-34 0 0,-2-2 236 0 0,8 9-138 0 0,-8-10 202 0 0,-2 2 336 0 0,5-1-1337 0 0,17 7-6867 0 0,-19-7 7732 0 0,-1 0 1 0 0,0 0 0 0 0,1 0-1 0 0,-1 1 1 0 0,0-1 0 0 0,1 0-1 0 0,-1 0 1 0 0,0 1 0 0 0,0-1-1 0 0,1 0 1 0 0,-1 0 0 0 0,0 1 0 0 0,0-1-1 0 0,0 0 1 0 0,1 1 0 0 0,-1-1-1 0 0,0 0 1 0 0,0 1 0 0 0,0-1-1 0 0,0 1 1 0 0,0-1 0 0 0,0 0-1 0 0,0 1 1 0 0,0-1 0 0 0,0 0-1 0 0,0 1 1 0 0,0-1 0 0 0,0 1-1 0 0,0-1 1 0 0,0 0 0 0 0,0 1 0 0 0,0-1-1 0 0,0 0 1 0 0,0 1 0 0 0,0-1-1 0 0,-1 0 1 0 0,1 1 0 0 0,0-1-1 0 0,0 0 1 0 0,0 1 0 0 0,-1-1-1 0 0,1 0 1 0 0,0 0 0 0 0,0 1-1 0 0,-1-1 1 0 0,1 0 0 0 0,0 0-1 0 0,0 1 1 0 0,-1-1 0 0 0,1 0 0 0 0,0 0-1 0 0,-1 0 1 0 0,1 1 0 0 0,0-1-1 0 0,-1 0 1 0 0,0 0 0 0 0,-1 1-206 0 0,0 0 0 0 0,0-1 0 0 0,-1 1 1 0 0,1 0-1 0 0,0-1 0 0 0,-1 0 0 0 0,1 1 1 0 0,0-1-1 0 0,-1 0 0 0 0,1 0 0 0 0,0 0 0 0 0,-1-1 1 0 0,1 1-1 0 0,0-1 0 0 0,-1 1 0 0 0,1-1 1 0 0,0 0-1 0 0,-3-1 0 0 0,-20-7-202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2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829 1326 9258 0 0,'0'0'70'0'0,"0"0"-1"0"0,0 0 1 0 0,0 0-1 0 0,-1 0 1 0 0,1 0-1 0 0,0 1 1 0 0,0-1-1 0 0,0 0 1 0 0,0 0 0 0 0,-1 0-1 0 0,1 0 1 0 0,0 0-1 0 0,0 0 1 0 0,0 1-1 0 0,0-1 1 0 0,0 0 0 0 0,0 0-1 0 0,-1 0 1 0 0,1 0-1 0 0,0 1 1 0 0,0-1-1 0 0,0 0 1 0 0,0 0-1 0 0,0 0 1 0 0,0 0 0 0 0,0 1-1 0 0,0-1 1 0 0,0 0-1 0 0,0 0 1 0 0,0 0-1 0 0,0 1 1 0 0,0-1-1 0 0,0 0 1 0 0,0 0 0 0 0,0 0-1 0 0,0 1 1 0 0,0-1-1 0 0,0 0 1 0 0,0 1-1 0 0,4 15 1297 0 0,14 26-758 0 0,-8-20-32 0 0,1 2-221 0 0,-8-20-154 0 0,-1-1-1 0 0,0 1 1 0 0,0 0-1 0 0,0 0 0 0 0,-1 1 1 0 0,1-1-1 0 0,-1 0 1 0 0,0 0-1 0 0,0 1 1 0 0,0 7-1 0 0,-1-11-94 0 0,-1 0 0 0 0,0 0 0 0 0,1 0 0 0 0,-1 0 0 0 0,0 0 0 0 0,0 0 0 0 0,1 0 0 0 0,-1 0 0 0 0,0 0 0 0 0,0 0 0 0 0,0 0 0 0 0,0-1 0 0 0,0 1 0 0 0,0 0 0 0 0,0-1 0 0 0,0 1 0 0 0,-1-1 0 0 0,1 1 0 0 0,-2 0 0 0 0,-31 8 523 0 0,7-2-188 0 0,9 0-294 0 0,1-2 0 0 0,-1 0 0 0 0,0-2 0 0 0,0 0-1 0 0,0 0 1 0 0,0-2 0 0 0,0 0 0 0 0,0-1-1 0 0,0-1 1 0 0,-1-1 0 0 0,1-1 0 0 0,0 0 0 0 0,-22-7-1 0 0,18 2 3 0 0,1-1-1 0 0,-1-1 1 0 0,2-1-1 0 0,-1 0 1 0 0,2-2-1 0 0,-1 0 1 0 0,-27-26-1 0 0,-3-8 241 0 0,-56-69 0 0 0,87 94-381 0 0,2 0 1 0 0,1-1-1 0 0,0-1 0 0 0,2 0 0 0 0,1-1 1 0 0,0-1-1 0 0,2 0 0 0 0,2-1 0 0 0,0 0 1 0 0,-8-45-1 0 0,5 6-17 0 0,3 0-1 0 0,3-1 1 0 0,3 1 0 0 0,11-130-1 0 0,-5 175-10 0 0,1 0-1 0 0,0 0 1 0 0,2 1-1 0 0,0-1 1 0 0,1 1-1 0 0,1 1 1 0 0,17-30 0 0 0,-17 36 6 0 0,0 1 0 0 0,1 0 0 0 0,1 1 0 0 0,0-1 0 0 0,1 2 1 0 0,0 0-1 0 0,0 0 0 0 0,1 1 0 0 0,1 0 0 0 0,-1 1 1 0 0,21-10-1 0 0,32-10-51 0 0,1 3 0 0 0,1 2 0 0 0,1 3 0 0 0,0 4 0 0 0,2 2 0 0 0,0 4-1 0 0,0 2 1 0 0,80 2 0 0 0,-128 7 54 0 0,0 0 0 0 0,-1 1 0 0 0,1 1 0 0 0,-1 1 0 0 0,0 1 0 0 0,0 1 0 0 0,0 1 0 0 0,-1 0 0 0 0,35 20 0 0 0,-39-18 9 0 0,-1 1 1 0 0,0 1-1 0 0,0 0 0 0 0,-1 1 0 0 0,-1 1 0 0 0,0 0 0 0 0,-1 0 1 0 0,0 2-1 0 0,-1-1 0 0 0,-1 1 0 0 0,17 33 0 0 0,-4 5 50 0 0,-3 1-1 0 0,-3 1 1 0 0,-1 1-1 0 0,-4 0 1 0 0,-1 1-1 0 0,-3 0 1 0 0,-3 1-1 0 0,-2 0 1 0 0,-5 59-1 0 0,0-83-27 0 0,-1 1 0 0 0,-2 0 1 0 0,-1-1-1 0 0,-2 0 0 0 0,-14 38 0 0 0,17-57-26 0 0,-1-1-1 0 0,-1 1 1 0 0,0-2-1 0 0,-1 1 1 0 0,-1-1-1 0 0,0 0 1 0 0,-1-1-1 0 0,0 0 1 0 0,-1 0 0 0 0,0-1-1 0 0,-1-1 1 0 0,0 0-1 0 0,-24 15 1 0 0,28-21-302 0 0,1 0 0 0 0,-1-1 0 0 0,-15 4 0 0 0,-10 4-3293 0 0,32-11 3340 0 0,1 0 0 0 0,-1 0 0 0 0,1 1 0 0 0,-1-1 0 0 0,1 0 0 0 0,-1 0 0 0 0,1 1 0 0 0,-1-1 0 0 0,1 1 0 0 0,-1-1 0 0 0,1 0 0 0 0,-1 1 0 0 0,1-1 0 0 0,-1 1 0 0 0,1-1 0 0 0,0 1 0 0 0,-1-1 0 0 0,1 1 0 0 0,0-1 0 0 0,-1 1 0 0 0,1 0 0 0 0,0-1 0 0 0,0 1 0 0 0,0-1 0 0 0,-1 1 0 0 0,1 0 0 0 0,0-1 0 0 0,0 1 0 0 0,0-1 0 0 0,0 1 1 0 0,0 0-1 0 0,0-1 0 0 0,0 1 0 0 0,0 0 0 0 0,1-1 0 0 0,-1 1 0 0 0,0-1 0 0 0,0 1 0 0 0,0 0 0 0 0,1-1 0 0 0,-1 1 0 0 0,0-1 0 0 0,1 1 0 0 0,-1-1 0 0 0,0 1 0 0 0,1-1 0 0 0,-1 1 0 0 0,1-1 0 0 0,-1 1 0 0 0,1-1 0 0 0,-1 0 0 0 0,1 1 0 0 0,-1-1 0 0 0,1 0 0 0 0,0 1 0 0 0,0-1 92 0 0,0 0 1 0 0,0 0-1 0 0,0 0 0 0 0,-1 0 0 0 0,1 0 0 0 0,0 0 1 0 0,0-1-1 0 0,0 1 0 0 0,0 0 0 0 0,-1 0 0 0 0,1-1 1 0 0,0 1-1 0 0,0-1 0 0 0,-1 1 0 0 0,1-1 1 0 0,0 1-1 0 0,-1-1 0 0 0,1 1 0 0 0,0-1 0 0 0,-1 1 1 0 0,2-2-1 0 0,9-11-526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4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1864 1458 8002 0 0,'0'0'58'0'0,"0"0"1"0"0,0-1-1 0 0,0 1 0 0 0,0 0 1 0 0,0 0-1 0 0,0 0 1 0 0,0 0-1 0 0,1 0 1 0 0,-1-1-1 0 0,0 1 0 0 0,0 0 1 0 0,0 0-1 0 0,0 0 1 0 0,0 0-1 0 0,0 0 1 0 0,0 0-1 0 0,0 0 1 0 0,0 0-1 0 0,0-1 0 0 0,1 1 1 0 0,-1 0-1 0 0,0 0 1 0 0,0 0-1 0 0,0 0 1 0 0,0 0-1 0 0,0 0 0 0 0,0 0 1 0 0,1 0-1 0 0,-1 0 1 0 0,0 0-1 0 0,0 0 1 0 0,0 0-1 0 0,0 0 0 0 0,0 0 1 0 0,1 0-1 0 0,-1 0 1 0 0,0 0-1 0 0,0 0 1 0 0,0 0-1 0 0,0 0 1 0 0,0 0-1 0 0,0 0 0 0 0,1 0 1 0 0,-1 0-1 0 0,0 0 1 0 0,0 0-1 0 0,0 0 1 0 0,0 0-1 0 0,0 0 0 0 0,0 0 1 0 0,1 1-1 0 0,-1-1 1 0 0,0 0-1 0 0,0 0 1 0 0,0 0-1 0 0,0 0 0 0 0,0 0 1 0 0,0 1-1 0 0,19 6 568 0 0,18 14-816 0 0,-1 20 264 0 0,-33-38-29 0 0,-1 0-1 0 0,0 1 1 0 0,0-1-1 0 0,0 1 1 0 0,0-1-1 0 0,-1 1 1 0 0,1 0-1 0 0,-1 0 1 0 0,0 0-1 0 0,0 0 1 0 0,0 4-1 0 0,-1-7 111 0 0,0 1 0 0 0,-1-1 0 0 0,1 0 0 0 0,-1 1 0 0 0,0-1 0 0 0,1 0 0 0 0,-1 0 0 0 0,0 0 0 0 0,0 1 0 0 0,1-1 0 0 0,-1 0 0 0 0,0 0 0 0 0,0 0 0 0 0,0 0 0 0 0,0 0 0 0 0,-1-1 0 0 0,1 1 0 0 0,0 0 0 0 0,0 0 0 0 0,0-1 0 0 0,-1 1 0 0 0,1-1 0 0 0,0 1 0 0 0,-1-1 0 0 0,1 1 0 0 0,0-1 0 0 0,-1 0 0 0 0,1 0 0 0 0,-1 0 0 0 0,1 0 0 0 0,-1 0 0 0 0,-1 0 0 0 0,-47-1 1957 0 0,-61-16-343 0 0,67 11-1533 0 0,-81-10-80 0 0,55 12-62 0 0,-114-11 364 0 0,135 7-88 0 0,-70-22 0 0 0,-30-6 273 0 0,29 7-476 0 0,11 3 25 0 0,-76-24 13 0 0,153 42-195 0 0,0-2 1 0 0,1-2-1 0 0,0-1 0 0 0,-57-32 0 0 0,0 0 132 0 0,-53-32-161 0 0,75 39 14 0 0,61 36 6 0 0,1 0-1 0 0,-1-1 0 0 0,1 1 1 0 0,-1-1-1 0 0,1-1 0 0 0,0 1 1 0 0,0 0-1 0 0,1-1 0 0 0,-1 0 1 0 0,1 0-1 0 0,0 0 0 0 0,0 0 1 0 0,0 0-1 0 0,0-1 0 0 0,1 1 1 0 0,0-1-1 0 0,0 0 1 0 0,0 0-1 0 0,0 0 0 0 0,1 0 1 0 0,0 0-1 0 0,-1-9 0 0 0,-25-147 215 0 0,10 69 89 0 0,15 81-311 0 0,0 1 1 0 0,1-1-1 0 0,0 1 1 0 0,1-1-1 0 0,0 1 1 0 0,1-1-1 0 0,0 1 1 0 0,0-1-1 0 0,1 1 1 0 0,0 0-1 0 0,1 0 1 0 0,1 0-1 0 0,-1 0 0 0 0,1 0 1 0 0,1 0-1 0 0,0 1 1 0 0,0 0-1 0 0,1 0 1 0 0,0 1-1 0 0,13-15 1 0 0,4 1 9 0 0,1 0 1 0 0,1 1-1 0 0,0 1 1 0 0,2 2 0 0 0,0 0-1 0 0,33-14 1 0 0,183-70-68 0 0,-125 57 79 0 0,17-5-58 0 0,2 7-1 0 0,277-51 1 0 0,-251 70 32 0 0,170-2 0 0 0,-269 25-11 0 0,117 14 0 0 0,-140-7 59 0 0,-1 2-1 0 0,0 1 1 0 0,76 30-1 0 0,-89-26-44 0 0,0 2-1 0 0,-1 0 1 0 0,0 2-1 0 0,-2 1 1 0 0,0 1-1 0 0,-1 1 0 0 0,-1 1 1 0 0,-1 1-1 0 0,-1 0 1 0 0,0 2-1 0 0,31 51 1 0 0,-37-46-1 0 0,-1 0 0 0 0,-1 1 1 0 0,-1 0-1 0 0,-2 1 0 0 0,-1 0 1 0 0,-2 1-1 0 0,0-1 0 0 0,-3 1 1 0 0,1 33-1 0 0,-5 6 71 0 0,-2 1 0 0 0,-25 136-1 0 0,22-175-61 0 0,-2-1 0 0 0,-1-1 0 0 0,-1 1 0 0 0,-2-1 0 0 0,-17 31 0 0 0,22-49 57 0 0,0-1 1 0 0,0 0-1 0 0,-1 0 1 0 0,-1-1-1 0 0,0 0 1 0 0,0-1-1 0 0,-1 0 1 0 0,0 0-1 0 0,-1-1 0 0 0,0-1 1 0 0,0 0-1 0 0,-1 0 1 0 0,0-1-1 0 0,-19 8 1 0 0,-58 25 497 0 0,88-39-515 0 0,-6 2-391 0 0,9-1-863 0 0,9 8-1101 0 0,-7-5 1559 0 0,-1 0 0 0 0,1 0 0 0 0,-1 0 0 0 0,-1 1 1 0 0,1-1-1 0 0,-1 1 0 0 0,0 0 0 0 0,0-1 0 0 0,0 1 0 0 0,-1 0 0 0 0,0 0 0 0 0,0 0 0 0 0,0 0 0 0 0,-1 0 0 0 0,0 1 0 0 0,0-1 1 0 0,-1 0-1 0 0,0 0 0 0 0,0 0 0 0 0,0 0 0 0 0,0 0 0 0 0,-1 0 0 0 0,0-1 0 0 0,-1 1 0 0 0,1-1 0 0 0,-4 7 0 0 0,-14 11-1088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0 15771 0 0,'-7'4'1265'0'0,"0"1"-505"0"0,-1 0-168 0 0,1 3 112 0 0,0-1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5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305 1 8154 0 0,'31'16'237'0'0,"-21"-12"-211"0"0,0 0 0 0 0,-1 0 0 0 0,1 1 0 0 0,11 7 0 0 0,-18-10-13 0 0,0 0 0 0 0,-1-1 0 0 0,1 1 0 0 0,-1 0 0 0 0,0 0 0 0 0,1 0 0 0 0,-1 0 0 0 0,0 1 0 0 0,0-1 0 0 0,0 1 0 0 0,-1-1 0 0 0,1 1 0 0 0,0-1 0 0 0,-1 1 0 0 0,0 0 0 0 0,0 0 0 0 0,0 0 1 0 0,2 6-1 0 0,-4-7 145 0 0,1-1 0 0 0,-1 1 0 0 0,0 0 0 0 0,1-1 0 0 0,-1 1 1 0 0,0 0-1 0 0,0-1 0 0 0,0 1 0 0 0,0-1 0 0 0,0 1 1 0 0,0-1-1 0 0,-1 0 0 0 0,1 1 0 0 0,0-1 0 0 0,-1 0 1 0 0,1 0-1 0 0,-1 0 0 0 0,1 0 0 0 0,-1 0 0 0 0,0 0 0 0 0,1-1 1 0 0,-1 1-1 0 0,0 0 0 0 0,1-1 0 0 0,-1 1 0 0 0,0-1 1 0 0,0 0-1 0 0,0 0 0 0 0,-2 0 0 0 0,-58 5 3144 0 0,61-5-3182 0 0,-8 0 282 0 0,4 0-352 0 0,1-1 0 0 0,-1 1 0 0 0,0 1 0 0 0,1-1 0 0 0,-1 1-1 0 0,0-1 1 0 0,1 1 0 0 0,-1 1 0 0 0,1-1 0 0 0,-1 1 0 0 0,1-1 0 0 0,-6 4 0 0 0,-65 45 169 0 0,48-30-26 0 0,-1-2-1 0 0,-57 28 1 0 0,55-31 58 0 0,20-10-186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6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324 1333 19188 0 0,'-18'6'202'0'0,"1"0"0"0"0,-1-1 0 0 0,-33 5 0 0 0,39-7-126 0 0,-70 12 343 0 0,-41 0 347 0 0,123-15-766 0 0,0 0 0 0 0,0 0 1 0 0,0 0 0 0 0,0 0-1 0 0,0 0 1 0 0,0 0 0 0 0,0 0-1 0 0,0 0 1 0 0,0 0 0 0 0,-1 0-1 0 0,1 0 1 0 0,0 0-1 0 0,0 0 1 0 0,0 0 0 0 0,0 0-1 0 0,0 0 1 0 0,0 0 0 0 0,0 0-1 0 0,0 0 1 0 0,0 0 0 0 0,-1 0-1 0 0,1 0 1 0 0,0 0 0 0 0,0 0-1 0 0,0 0 1 0 0,0 0 0 0 0,0 0-1 0 0,0 0 1 0 0,0 0 0 0 0,0 0-1 0 0,0 0 1 0 0,0 0 0 0 0,0-1-1 0 0,0 1 1 0 0,0 0 0 0 0,-1 0-1 0 0,1 0 1 0 0,0 0 0 0 0,0 0-1 0 0,0 0 1 0 0,0 0 0 0 0,0 0-1 0 0,0 0 1 0 0,0-1 0 0 0,0 1-1 0 0,0 0 1 0 0,0 0 0 0 0,0 0-1 0 0,0 0 1 0 0,0 0 0 0 0,0 0-1 0 0,0 0 1 0 0,0 0 0 0 0,0-1-1 0 0,0 1 1 0 0,0 0 0 0 0,0 0-1 0 0,1 0 1 0 0,-1 0-1 0 0,12-26 42 0 0,116-180 64 0 0,489-737 158 0 0,-477 747-231 0 0,-120 178-38 0 0,-19 18 5 0 0,-1 0-1 0 0,0 0 1 0 0,0-1 0 0 0,0 1 0 0 0,1 0-1 0 0,-1 0 1 0 0,0 0 0 0 0,0 0 0 0 0,0 1-1 0 0,1-1 1 0 0,-1 0 0 0 0,0 0-1 0 0,0 0 1 0 0,0 0 0 0 0,0 0 0 0 0,1 0-1 0 0,-1 0 1 0 0,0 0 0 0 0,0 0 0 0 0,0 0-1 0 0,1 0 1 0 0,-1 1 0 0 0,0-1 0 0 0,0 0-1 0 0,0 0 1 0 0,0 0 0 0 0,0 0 0 0 0,0 1-1 0 0,1-1 1 0 0,-1 0 0 0 0,0 0 0 0 0,0 0-1 0 0,0 0 1 0 0,0 1 0 0 0,0-1-1 0 0,0 0 1 0 0,0 0 0 0 0,0 1 0 0 0,0-1 0 0 0,9 19-18 0 0,78 203-40 0 0,-77-191 73 0 0,-1 1 0 0 0,-1 0-1 0 0,-2 1 1 0 0,-2-1 0 0 0,1 39 0 0 0,-6-46 4 0 0,-1 1-1 0 0,-1-1 1 0 0,-2 0 0 0 0,0-1-1 0 0,-2 1 1 0 0,-14 37 0 0 0,3-21 65 0 0,-2 0 1 0 0,-45 68-1 0 0,28-58 3 0 0,-76 80-1 0 0,91-110-96 0 0,-1-1-1 0 0,-1-1 0 0 0,0-1 0 0 0,-2-1 0 0 0,0-1 0 0 0,-46 20 0 0 0,-10-9-235 0 0,57-20-645 0 0,-33 13 0 0 0,51-17-242 0 0,-1 1-1 0 0,1-1 0 0 0,0 2 0 0 0,0-1 1 0 0,0 1-1 0 0,1 0 0 0 0,0 1 0 0 0,-8 8 0 0 0,5-7-2607 0 0,5-10 150 0 0,1-17 1183 0 0,3-3 2169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7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1204 1443 18740 0 0,'0'0'15'0'0,"-3"-3"169"0"0,0 0-1 0 0,1 1 1 0 0,-1-1 0 0 0,1 0 0 0 0,0 0-1 0 0,0-1 1 0 0,0 1 0 0 0,1 0 0 0 0,-1-1-1 0 0,1 1 1 0 0,-1-1 0 0 0,1 1-1 0 0,-1-5 1 0 0,3 8-168 0 0,-1-1 0 0 0,0 1 0 0 0,1 0 0 0 0,-1-1 0 0 0,1 1 0 0 0,-1 0 0 0 0,0-1 0 0 0,1 1 0 0 0,-1 0 0 0 0,1 0 0 0 0,-1-1 0 0 0,1 1 0 0 0,-1 0 0 0 0,1 0 0 0 0,-1 0 0 0 0,1 0 0 0 0,-1 0 0 0 0,1 0 0 0 0,-1-1 0 0 0,1 1 0 0 0,-1 0 0 0 0,1 0 0 0 0,-1 1 0 0 0,1-1 0 0 0,-1 0 0 0 0,1 0 0 0 0,-1 0 0 0 0,1 0 0 0 0,-1 0 0 0 0,1 0 0 0 0,-1 1 0 0 0,1-1 0 0 0,-1 0 0 0 0,0 0 0 0 0,1 1 0 0 0,-1-1 0 0 0,1 0 0 0 0,-1 1 0 0 0,0-1 0 0 0,1 0 0 0 0,-1 1 0 0 0,0-1 0 0 0,1 1 0 0 0,-1-1 0 0 0,0 1-1 0 0,0-1 1 0 0,1 0 0 0 0,-1 1 0 0 0,0-1 0 0 0,0 1 0 0 0,0-1 0 0 0,0 1 0 0 0,0-1 0 0 0,1 1 0 0 0,-1-1 0 0 0,0 1 0 0 0,0-1 0 0 0,0 1 0 0 0,0-1 0 0 0,-1 1 0 0 0,1-1 0 0 0,0 1 0 0 0,0-1 0 0 0,0 1 0 0 0,0-1 0 0 0,0 1 0 0 0,-1-1 0 0 0,1 1 0 0 0,0 0 0 0 0,-3 3 15 0 0,0 0 1 0 0,-1 0-1 0 0,1-1 0 0 0,-1 1 0 0 0,1-1 0 0 0,-1 1 1 0 0,0-1-1 0 0,0 0 0 0 0,-1-1 0 0 0,1 1 0 0 0,-1-1 0 0 0,1 0 1 0 0,-1 0-1 0 0,0 0 0 0 0,-5 1 0 0 0,-14 4 227 0 0,-40 6 0 0 0,62-13-249 0 0,-107 15 679 0 0,-1-4-1 0 0,0-6 1 0 0,-177-12-1 0 0,98-20-527 0 0,177 24-172 0 0,0 0-1 0 0,0-1 0 0 0,0-1 1 0 0,0 1-1 0 0,1-2 1 0 0,0 0-1 0 0,0 0 0 0 0,1-1 1 0 0,0 0-1 0 0,0-1 0 0 0,0 0 1 0 0,1 0-1 0 0,1-1 1 0 0,-1 0-1 0 0,1-1 0 0 0,1 0 1 0 0,0 0-1 0 0,0-1 1 0 0,1 1-1 0 0,0-2 0 0 0,1 1 1 0 0,0 0-1 0 0,1-1 0 0 0,0 0 1 0 0,1 0-1 0 0,1 0 1 0 0,-3-25-1 0 0,3 5-3 0 0,2-1-1 0 0,1 1 1 0 0,1 0 0 0 0,2-1 0 0 0,1 1 0 0 0,2 1-1 0 0,12-36 1 0 0,3 5-29 0 0,2 0 1 0 0,47-85-1 0 0,-37 88 134 0 0,2 2-1 0 0,3 2 1 0 0,2 1 0 0 0,91-92 0 0 0,-103 121-94 0 0,1 1 1 0 0,0 1-1 0 0,2 2 1 0 0,1 1-1 0 0,0 2 0 0 0,1 1 1 0 0,1 1-1 0 0,68-19 1 0 0,-17 12-25 0 0,1 4 1 0 0,148-12-1 0 0,-207 28 22 0 0,0 2-1 0 0,-1 1 1 0 0,1 2 0 0 0,-1 0-1 0 0,28 7 1 0 0,-37-5-5 0 0,0 1 0 0 0,0 1 0 0 0,-1 0 1 0 0,0 2-1 0 0,0 0 0 0 0,-1 1 0 0 0,0 0 0 0 0,21 16 1 0 0,-11-2 15 0 0,0 1 0 0 0,-1 1 1 0 0,-2 0-1 0 0,0 2 1 0 0,-2 1-1 0 0,32 55 0 0 0,-21-22-15 0 0,-2 2-1 0 0,32 96 1 0 0,-41-97-3 0 0,-3 2 1 0 0,-3 0 0 0 0,-3 1 0 0 0,-3 0 0 0 0,2 88 0 0 0,-11-141 9 0 0,-1 0 0 0 0,0-1 0 0 0,0 1-1 0 0,-1-1 1 0 0,-1 1 0 0 0,0-1 0 0 0,-1 0 0 0 0,0 0 0 0 0,0-1 0 0 0,-1 1 0 0 0,-1-1 0 0 0,1 0-1 0 0,-12 14 1 0 0,6-11-209 0 0,-1-1-1 0 0,0 0 0 0 0,0-1 0 0 0,-1 0 0 0 0,0-1 1 0 0,-1-1-1 0 0,0 0 0 0 0,-27 12 0 0 0,31-16-551 0 0,0 0 0 0 0,0 0 1 0 0,-13 11-1 0 0,20-14 217 0 0,1 0 1 0 0,-1 1-1 0 0,1-1 1 0 0,0 1-1 0 0,0-1 1 0 0,0 1 0 0 0,0-1-1 0 0,0 1 1 0 0,-2 6-1 0 0,4-9 410 0 0,-1 1-1 0 0,1-1 0 0 0,0 1 0 0 0,0-1 1 0 0,0 1-1 0 0,0 0 0 0 0,0-1 0 0 0,0 1 1 0 0,0-1-1 0 0,-1 1 0 0 0,2-1 0 0 0,-1 1 1 0 0,0-1-1 0 0,0 1 0 0 0,0-1 0 0 0,0 1 1 0 0,0 0-1 0 0,0-1 0 0 0,0 1 0 0 0,1-1 1 0 0,-1 1-1 0 0,0-1 0 0 0,1 1 1 0 0,-1-1-1 0 0,0 1 0 0 0,1-1 0 0 0,-1 0 1 0 0,0 1-1 0 0,1-1 0 0 0,-1 1 0 0 0,1-1 1 0 0,-1 0-1 0 0,0 0 0 0 0,1 1 0 0 0,-1-1 1 0 0,1 0-1 0 0,-1 1 0 0 0,1-1 0 0 0,0 0 1 0 0,-1 0-1 0 0,1 0 0 0 0,-1 0 0 0 0,1 0 1 0 0,-1 0-1 0 0,1 0 0 0 0,-1 0 1 0 0,1 0-1 0 0,-1 0 0 0 0,1 0 0 0 0,0 0 1 0 0,-1 0-1 0 0,2 0 0 0 0,1 0-407 0 0,0-1 0 0 0,0 1 0 0 0,0 0 0 0 0,0-1 0 0 0,0 0 0 0 0,0 0-1 0 0,0 0 1 0 0,3-2 0 0 0,13-12-1917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8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2431 1587 4129 0 0,'-3'0'4942'0'0,"-404"-61"-2293"0"0,-1217-185 7514 0 0,1273 184-7955 0 0,309 50-1941 0 0,42 12-266 0 0,0 0 0 0 0,0 0-1 0 0,0-1 1 0 0,-1 1-1 0 0,1 0 1 0 0,0 0 0 0 0,0 0-1 0 0,0 0 1 0 0,0 0-1 0 0,-1 0 1 0 0,1 0 0 0 0,0 0-1 0 0,0-1 1 0 0,0 1-1 0 0,0 0 1 0 0,-1 0 0 0 0,1 0-1 0 0,0 0 1 0 0,0 0-1 0 0,0-1 1 0 0,0 1 0 0 0,0 0-1 0 0,0 0 1 0 0,0 0-1 0 0,0-1 1 0 0,0 1 0 0 0,0 0-1 0 0,0 0 1 0 0,-1 0-1 0 0,1-1 1 0 0,0 1 0 0 0,0 0-1 0 0,0 0 1 0 0,0 0-1 0 0,1 0 1 0 0,-1-1 0 0 0,0 1-1 0 0,0 0 1 0 0,0 0-1 0 0,0 0 1 0 0,0-1 0 0 0,0 1-1 0 0,0 0 1 0 0,0 0-1 0 0,0 0 1 0 0,0-1 0 0 0,24-38-113 0 0,1 0 0 0 0,46-52 1 0 0,71-65-289 0 0,-102 114 328 0 0,86-84-26 0 0,197-154 0 0 0,-231 210 29 0 0,154-87 1 0 0,-177 120 76 0 0,2 3 0 0 0,1 2-1 0 0,91-25 1 0 0,-125 47-8 0 0,0 1 0 0 0,1 2-1 0 0,0 1 1 0 0,0 3 0 0 0,1 1 0 0 0,-1 1-1 0 0,44 6 1 0 0,-54-1-5 0 0,1 2 1 0 0,-1 0-1 0 0,-1 2 0 0 0,1 1 1 0 0,-1 1-1 0 0,-1 1 1 0 0,0 2-1 0 0,-1 0 0 0 0,0 2 1 0 0,25 19-1 0 0,-18-8-3 0 0,-2 1 1 0 0,-1 1-1 0 0,-1 1 0 0 0,-1 2 1 0 0,44 64-1 0 0,-42-48 29 0 0,-3 1 0 0 0,-2 2 0 0 0,35 97-1 0 0,-47-113 65 0 0,-3 1 1 0 0,-1 0-1 0 0,-1 0 0 0 0,-2 1 0 0 0,-2 0 0 0 0,-1 0 0 0 0,-2 1 0 0 0,-1-1 0 0 0,-2 0 1 0 0,-1 0-1 0 0,-17 70 0 0 0,0-36-15 0 0,-3-1 0 0 0,-3-1 0 0 0,-3-1-1 0 0,-2-1 1 0 0,-4-2 0 0 0,-2-1 0 0 0,-3-2 0 0 0,-3-2 0 0 0,-67 72 0 0 0,99-120-359 0 0,-1-1-1 0 0,0 0 1 0 0,0-1 0 0 0,-1-1 0 0 0,0 0 0 0 0,-1 0 0 0 0,0-2-1 0 0,0 1 1 0 0,0-2 0 0 0,-1 0 0 0 0,-16 4 0 0 0,-14 0-2924 0 0,0-2-1 0 0,-68 3 1 0 0,81-9 710 0 0,1-2 0 0 0,-1 0 1 0 0,-44-9-1 0 0,11-3 737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59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73 19908 0 0,'-16'-13'999'0'0,"9"8"-766"0"0,0-1 0 0 0,0 0 1 0 0,0-1-1 0 0,0 0 0 0 0,1 0 0 0 0,-10-14 0 0 0,54 58-349 0 0,-13 6-340 0 0,-1 2 0 0 0,-2 0 0 0 0,25 72 0 0 0,-27-63 457 0 0,2-1 1 0 0,37 63-1 0 0,-49-101 153 0 0,1-1 0 0 0,0 0 0 0 0,1 0 0 0 0,0-2 0 0 0,2 1-1 0 0,-1-2 1 0 0,1 0 0 0 0,1 0 0 0 0,0-2 0 0 0,0 1 0 0 0,1-2 0 0 0,0 0 0 0 0,0-1 0 0 0,30 8-1 0 0,16 1-104 0 0,1-2-1 0 0,110 8 0 0 0,-134-17 26 0 0,57 0-148 0 0,183-13 0 0 0,-241 6 76 0 0,28-2 12 0 0,0-3 1 0 0,-1-3 0 0 0,0-3-1 0 0,75-25 1 0 0,-116 28 19 0 0,1-1 1 0 0,-1-1 0 0 0,-1-1-1 0 0,0-1 1 0 0,-1-1-1 0 0,0-1 1 0 0,-2-1-1 0 0,33-34 1 0 0,-18 12 90 0 0,-2-1 0 0 0,-2-1 0 0 0,40-72 0 0 0,-68 107-110 0 0,32-63 633 0 0,-33 65-552 0 0,-1-1 0 0 0,1 0 0 0 0,-1 1 0 0 0,0-1 1 0 0,0 0-1 0 0,0 0 0 0 0,-1 1 0 0 0,1-1 0 0 0,-1 0 0 0 0,0 0 0 0 0,-1 0 0 0 0,1 0 0 0 0,-2-5 0 0 0,2 9-87 0 0,-1 1-1 0 0,1 0 1 0 0,0-1-1 0 0,0 1 1 0 0,0 0-1 0 0,0-1 1 0 0,0 1 0 0 0,0 0-1 0 0,-1-1 1 0 0,1 1-1 0 0,0 0 1 0 0,0 0-1 0 0,0-1 1 0 0,-1 1-1 0 0,1 0 1 0 0,0 0-1 0 0,0-1 1 0 0,-1 1 0 0 0,1 0-1 0 0,0 0 1 0 0,-1 0-1 0 0,1-1 1 0 0,0 1-1 0 0,-1 0 1 0 0,1 0-1 0 0,0 0 1 0 0,-1 0-1 0 0,1 0 1 0 0,0 0-1 0 0,-1 0 1 0 0,1 0 0 0 0,0 0-1 0 0,-1 0 1 0 0,1 0-1 0 0,0 0 1 0 0,-1 0-1 0 0,1 0 1 0 0,0 0-1 0 0,-1 0 1 0 0,1 0-1 0 0,0 0 1 0 0,-1 1 0 0 0,1-1-1 0 0,0 0 1 0 0,-1 0-1 0 0,-17 17-89 0 0,-12 25-87 0 0,25-32-81 0 0,0 0-1 0 0,1 0 0 0 0,0 0 1 0 0,1 0-1 0 0,0 1 1 0 0,1-1-1 0 0,0 1 1 0 0,1-1-1 0 0,0 1 0 0 0,0 0 1 0 0,1 0-1 0 0,1 0 1 0 0,0-1-1 0 0,0 1 1 0 0,1 0-1 0 0,0-1 0 0 0,1 1 1 0 0,5 10-1 0 0,5 13-2566 0 0,2-1 0 0 0,0-1 1 0 0,3 0-1 0 0,23 32 0 0 0,-17-30-1686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01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5261 3554 19604 0 0,'-27'8'306'0'0,"0"1"-1"0"0,1 2 0 0 0,1 0 1 0 0,0 2-1 0 0,-39 25 1 0 0,-397 243 526 0 0,383-241-937 0 0,-1-4-1 0 0,-1-3 1 0 0,-2-4 0 0 0,-123 27 0 0 0,87-32 225 0 0,-1-6 1 0 0,-200 5 0 0 0,181-24 318 0 0,0-7 0 0 0,-180-32 0 0 0,-265-98 1316 0 0,187-4-952 0 0,14-34-469 0 0,281 123-344 0 0,2-4 1 0 0,2-5 0 0 0,-101-86 0 0 0,64 33-73 0 0,-159-175 1 0 0,240 229 31 0 0,3-3 1 0 0,-45-74 0 0 0,-71-146 235 0 0,150 254-155 0 0,-51-93 152 0 0,5-3-1 0 0,-52-150 1 0 0,108 258-182 0 0,1 0 1 0 0,1 0-1 0 0,0-1 0 0 0,1 1 0 0 0,1-1 1 0 0,1 0-1 0 0,1 0 0 0 0,0 1 0 0 0,1-1 1 0 0,1 0-1 0 0,1 1 0 0 0,1-1 1 0 0,1 1-1 0 0,0 0 0 0 0,1 0 0 0 0,1 0 1 0 0,0 1-1 0 0,2 0 0 0 0,13-21 0 0 0,1 3-2 0 0,2 1-1 0 0,1 1 0 0 0,2 1 1 0 0,0 1-1 0 0,3 2 1 0 0,0 1-1 0 0,2 1 0 0 0,44-28 1 0 0,31-12-82 0 0,2 5 0 0 0,4 4 0 0 0,1 6 0 0 0,180-56 0 0 0,504-96-12 0 0,118 53-107 0 0,11 60 95 0 0,-476 50 187 0 0,926-116-98 0 0,-559 59-91 0 0,-229 43 184 0 0,1086 36 0 0 0,-744 79 50 0 0,18 0-60 0 0,357 50 306 0 0,-13 97-432 0 0,-329 50 167 0 0,-713-183 54 0 0,-48-16-153 0 0,-147-41 20 0 0,-2 3-1 0 0,0 1 1 0 0,64 36 0 0 0,-97-44-33 0 0,-1 0 0 0 0,0 2 0 0 0,-1 0 0 0 0,-1 1 0 0 0,0 1 0 0 0,-1 1 0 0 0,-1 1 0 0 0,-1 0 0 0 0,0 1 0 0 0,15 26 0 0 0,-20-27-30 0 0,-1 0 0 0 0,-1 0 0 0 0,-1 1-1 0 0,0 0 1 0 0,6 29 0 0 0,-12-36 22 0 0,0 0-1 0 0,0 0 1 0 0,-2 0-1 0 0,0 0 1 0 0,0 1 0 0 0,-1-1-1 0 0,0 0 1 0 0,-2 0-1 0 0,-6 25 1 0 0,0-15 43 0 0,0-1 1 0 0,-1 1-1 0 0,-2-2 0 0 0,0 1 1 0 0,-1-2-1 0 0,-1 0 0 0 0,-19 21 1 0 0,-12 8 21 0 0,-70 59 0 0 0,31-42-66 0 0,-2-4 0 0 0,-109 58 0 0 0,108-68-49 0 0,-533 270 76 0 0,-26-51 81 0 0,387-165-6 0 0,-1395 470-32 0 0,429-267-9 0 0,-424-63-176 0 0,1110-195 219 0 0,-1-23 1 0 0,-2-24 0 0 0,-692-83-1 0 0,250-82 355 0 0,799 127-278 0 0,42 10 79 0 0,0 7 0 0 0,-163 2 0 0 0,253 18-511 0 0,93 9-1389 0 0,-3 1 623 0 0,-13-8-297 0 0,0-1 0 0 0,1-1 1 0 0,-1-2-1 0 0,0 0 0 0 0,40-4 0 0 0,-45 0-294 0 0,1 0 1 0 0,0-1-1 0 0,-1-1 1 0 0,1-1-1 0 0,-2 0 1 0 0,1-2-1 0 0,20-11 0 0 0,5-8-2099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15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1533 964 7986 0 0,'-63'-55'1383'0'0,"34"95"-2520"0"0,21-25 1164 0 0,1 0-1 0 0,0 0 0 0 0,1 1 0 0 0,1 0 1 0 0,1 0-1 0 0,-4 21 0 0 0,-11 34 1335 0 0,15-57-1258 0 0,2-7 270 0 0,1-1 0 0 0,-1 0 0 0 0,0 1 0 0 0,-1-1 0 0 0,1 0 0 0 0,-1-1 0 0 0,0 1 0 0 0,-1 0 0 0 0,1-1 0 0 0,-1 0 0 0 0,-1 0 0 0 0,1 0 0 0 0,0 0 0 0 0,-10 7 0 0 0,2-3-334 0 0,0 0 0 0 0,1 1 0 0 0,0 1 0 0 0,0-1 0 0 0,-12 19 0 0 0,-15 14 29 0 0,34-40-68 0 0,-7 9 26 0 0,-1 0-1 0 0,-18 11 1 0 0,26-20-19 0 0,-1 0 0 0 0,0 0 0 0 0,0 0-1 0 0,0-1 1 0 0,0 0 0 0 0,-1 0 0 0 0,1-1 0 0 0,-1 1 0 0 0,1-1 0 0 0,-9 1 0 0 0,-119 8 234 0 0,-192 10 93 0 0,257-20-293 0 0,0-2 0 0 0,-119-21 0 0 0,168 20-61 0 0,0-2 1 0 0,0 0 0 0 0,0-1 0 0 0,1-1 0 0 0,0-1 0 0 0,-27-15 0 0 0,37 17 12 0 0,0 0 1 0 0,0 0 0 0 0,0 0 0 0 0,1-1-1 0 0,0 0 1 0 0,0 0 0 0 0,1-1-1 0 0,0 0 1 0 0,0 0 0 0 0,1-1 0 0 0,0 1-1 0 0,0-1 1 0 0,1 0 0 0 0,-5-17 0 0 0,-1-9-4 0 0,1-1 1 0 0,2-1 0 0 0,1 1 0 0 0,2-1 0 0 0,1 0 0 0 0,3 0 0 0 0,0 0 0 0 0,3 0 0 0 0,1 0 0 0 0,12-49-1 0 0,-10 60-44 0 0,2 1 0 0 0,1 0 0 0 0,0 1 0 0 0,2 0-1 0 0,1 1 1 0 0,1 0 0 0 0,1 0 0 0 0,26-32-1 0 0,242-232-240 0 0,-222 230 396 0 0,-19 19-73 0 0,0 2 1 0 0,57-37 0 0 0,-82 63-12 0 0,0 0 1 0 0,1 1-1 0 0,0 1 0 0 0,0 0 0 0 0,0 1 1 0 0,1 1-1 0 0,1 1 0 0 0,-1 0 0 0 0,0 1 0 0 0,24-1 1 0 0,-30 5-53 0 0,-1 0 0 0 0,1 1 1 0 0,-1 0-1 0 0,1 1 0 0 0,-1 0 1 0 0,0 1-1 0 0,0 1 0 0 0,0-1 1 0 0,20 11-1 0 0,-17-6-78 0 0,0 1 0 0 0,0 1 0 0 0,0 0 0 0 0,-1 1 0 0 0,-1 0 0 0 0,12 14 0 0 0,9 16-615 0 0,-3 1 0 0 0,-1 1-1 0 0,31 63 1 0 0,-57-101 647 0 0,15 30-775 0 0,-1 1 1 0 0,-2 0-1 0 0,14 56 0 0 0,-9-3-4040 0 0,-14-43 2086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26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2 16940 0 0,'-8'0'504'0'0,"-1"-2"-752"0"0,6 2-264 0 0,-4 0-17 0 0,2 0 73 0 0,4 4 64 0 0,-10-3 64 0 0,5 4 8 0 0,-1 4-216 0 0,-5 1-368 0 0,0 7-424 0 0,-3 10-193 0 0,-8 10 185 0 0,-6 15 280 0 0,-12 14-417 0 0,-8 10-3016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35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34 9018 0 0,'-56'-27'4862'0'0,"52"24"-3806"0"0,4 3-1030 0 0,0 0-1 0 0,0 0 1 0 0,0 0-1 0 0,0-1 1 0 0,0 1-1 0 0,0 0 1 0 0,0 0 0 0 0,0 0-1 0 0,-1 0 1 0 0,1-1-1 0 0,0 1 1 0 0,0 0-1 0 0,0 0 1 0 0,0 0-1 0 0,0 0 1 0 0,0 0 0 0 0,-1 0-1 0 0,1 0 1 0 0,0-1-1 0 0,0 1 1 0 0,0 0-1 0 0,0 0 1 0 0,0 0-1 0 0,-1 0 1 0 0,1 0 0 0 0,0 0-1 0 0,0 0 1 0 0,0 0-1 0 0,0 0 1 0 0,-1 0-1 0 0,1 0 1 0 0,0 0-1 0 0,0 0 1 0 0,0 0 0 0 0,0 0-1 0 0,-1 0 1 0 0,1 0-1 0 0,0 0 1 0 0,0 0-1 0 0,0 0 1 0 0,0 0-1 0 0,-1 0 1 0 0,1 0 0 0 0,0 0-1 0 0,0 0 1 0 0,0 1-1 0 0,0-1 1 0 0,0 0-1 0 0,-1 0 1 0 0,1 0-1 0 0,0 0 1 0 0,0 0 0 0 0,0 0-1 0 0,0 1 1 0 0,0-1-1 0 0,0 0 1 0 0,0 0-1 0 0,-1 0 1 0 0,1 0 0 0 0,0 0-1 0 0,0 1 1 0 0,0-1-1 0 0,0 0 1 0 0,0 0-1 0 0,0 0 1 0 0,0 0-1 0 0,0 1 1 0 0,0-1 0 0 0,0 0 350 0 0,5 2 5577 0 0,13 4-4998 0 0,0-2 0 0 0,0 0 1 0 0,24 3-1 0 0,28 9-712 0 0,-28-6-196 0 0,189 24 226 0 0,-157-26-285 0 0,107 4 381 0 0,-146-10-354 0 0,293 1 537 0 0,-216-3-358 0 0,-63 1-216 0 0,-22 0 173 0 0,52-4-1 0 0,-54-1-12 0 0,-25 4-129 0 0,0 0 0 0 0,1 0 0 0 0,-1 0 0 0 0,0 0 0 0 0,1 0 0 0 0,-1 0 1 0 0,0 0-1 0 0,1 0 0 0 0,-1 0 0 0 0,0 0 0 0 0,0 0 0 0 0,1-1 1 0 0,-1 1-1 0 0,0 0 0 0 0,1 0 0 0 0,-1 0 0 0 0,0 0 0 0 0,1 0 1 0 0,-1 0-1 0 0,0-1 0 0 0,0 1 0 0 0,1 0 0 0 0,-1 0 0 0 0,0 0 0 0 0,0-1 1 0 0,0 1-1 0 0,1 0 0 0 0,-1 0 0 0 0,0-1 0 0 0,0 1 0 0 0,0 0 1 0 0,0-1-1 0 0,0 1 0 0 0,1 0 0 0 0,-1 0 0 0 0,0-1 0 0 0,-6-2-2 0 0,-1 0 1 0 0,1 1-1 0 0,0 0 0 0 0,-1 0 0 0 0,1 1 0 0 0,-1-1 0 0 0,0 1 1 0 0,0 1-1 0 0,1-1 0 0 0,-9 2 0 0 0,1-2 0 0 0,-76-1-34 0 0,-129 12 0 0 0,49 4 22 0 0,-1 4 20 0 0,105-8-5 0 0,43-5-1 0 0,0-2 0 0 0,0 0 0 0 0,0-2 0 0 0,-39-1-1 0 0,54-1-6 0 0,-9-1 21 0 0,26 7 23 0 0,67 20-35 0 0,2-3 0 0 0,0-4 0 0 0,129 14 0 0 0,58-24 133 0 0,-48-13-32 0 0,-139-6 3 0 0,-73 12-103 0 0,-4 0-11 0 0,-1-1 0 0 0,0 0-1 0 0,1 0 1 0 0,-1 0-1 0 0,0 0 1 0 0,1 1 0 0 0,-1-1-1 0 0,0 0 1 0 0,1 0-1 0 0,-1 0 1 0 0,0 0 0 0 0,1 0-1 0 0,-1 0 1 0 0,0 0-1 0 0,1 0 1 0 0,-1 0 0 0 0,0 0-1 0 0,1 0 1 0 0,-1 0-1 0 0,0 0 1 0 0,1 0 0 0 0,-1 0-1 0 0,0 0 1 0 0,1 0-1 0 0,-1-1 1 0 0,0 1 0 0 0,1 0-1 0 0,-1 0 1 0 0,0 0-1 0 0,1 0 1 0 0,-1-1 0 0 0,0 1-1 0 0,0 0 1 0 0,1 0-1 0 0,-1-1 1 0 0,0 1 0 0 0,0 0-1 0 0,1-1 1 0 0,-1 1-1 0 0,0-1 1 0 0,-61-4 52 0 0,-69-8 38 0 0,-193 5 0 0 0,177 4-53 0 0,91 1-44 0 0,-70 4 0 0 0,65 5-63 0 0,140 15-147 0 0,-68-19 184 0 0,48 3 47 0 0,-1-2 0 0 0,62-5 0 0 0,207-20-119 0 0,44-14 68 0 0,-178 14 110 0 0,-169 23-24 0 0,-45-5-97 0 0,1 0 0 0 0,-1 1 0 0 0,0 1-1 0 0,-34 0 1 0 0,-18-1-138 0 0,-249-10 162 0 0,82 6 45 0 0,124 3-37 0 0,-131 13 0 0 0,217-1 77 0 0,19 0-69 0 0,10-8 6 0 0,0 0 0 0 0,0 0 0 0 0,-1 0 0 0 0,1 0 0 0 0,0 1-1 0 0,0-1 1 0 0,0 0 0 0 0,0 0 0 0 0,0 0 0 0 0,0 0 0 0 0,0 1 0 0 0,0-1 0 0 0,0 0 0 0 0,0 0-1 0 0,0 0 1 0 0,0 1 0 0 0,0-1 0 0 0,0 0 0 0 0,0 0 0 0 0,0 0 0 0 0,0 1 0 0 0,0-1 0 0 0,0 0 0 0 0,0 0-1 0 0,0 0 1 0 0,0 1 0 0 0,0-1 0 0 0,0 0 0 0 0,0 0 0 0 0,1 0 0 0 0,-1 0 0 0 0,0 1 0 0 0,0-1-1 0 0,0 0 1 0 0,0 0 0 0 0,0 0 0 0 0,0 0 0 0 0,1 0 0 0 0,-1 0 0 0 0,0 1 0 0 0,12 7-14 0 0,1-1 0 0 0,-1 0 0 0 0,1-1 1 0 0,1 0-1 0 0,-1-1 0 0 0,1-1 0 0 0,0 0 1 0 0,0 0-1 0 0,26 1 0 0 0,15 0 50 0 0,68-4-1 0 0,-68-2-22 0 0,168-7 24 0 0,-138 3-80 0 0,193-7-5 0 0,-132 9 191 0 0,-127 5-108 0 0,-19-2 18 0 0,-13-4-42 0 0,-42-11-105 0 0,-1 3-1 0 0,0 3 1 0 0,-82-4 0 0 0,53 6 82 0 0,-179-11 98 0 0,195 18-52 0 0,-127 15 1 0 0,187-14-34 0 0,0 0 1 0 0,1 1 0 0 0,-1 0-1 0 0,0 1 1 0 0,1-1 0 0 0,0 2-1 0 0,-1-1 1 0 0,1 1 0 0 0,-9 6-1 0 0,17-9-4 0 0,-1-1 0 0 0,1 1 0 0 0,0 0-1 0 0,0-1 1 0 0,-1 1 0 0 0,1 0 0 0 0,0-1-1 0 0,0 1 1 0 0,0 0 0 0 0,0-1 0 0 0,0 1-1 0 0,0 0 1 0 0,0-1 0 0 0,0 1 0 0 0,1 0-1 0 0,-1-1 1 0 0,0 1 0 0 0,0-1 0 0 0,0 1-1 0 0,1 0 1 0 0,-1-1 0 0 0,0 1 0 0 0,1-1-1 0 0,-1 1 1 0 0,0 0 0 0 0,1-1 0 0 0,-1 1-1 0 0,1-1 1 0 0,-1 1 0 0 0,1-1 0 0 0,-1 0-1 0 0,1 1 1 0 0,0 0 0 0 0,20 13 0 0 0,32 1-46 0 0,0-3 0 0 0,105 11-1 0 0,113-19 18 0 0,-137-9 54 0 0,1-5-1 0 0,174-37 1 0 0,-296 44 13 0 0,1-1 0 0 0,-1 0 1 0 0,16-8-1 0 0,-29 11-25 0 0,-1 0 0 0 0,0 0 0 0 0,1 0 0 0 0,-1 0 0 0 0,0 0 0 0 0,1 1 0 0 0,-1-1 0 0 0,0 0 0 0 0,0 0 0 0 0,0 1 0 0 0,1-1 0 0 0,-1 0 0 0 0,0 1 0 0 0,0-1 0 0 0,0 1 0 0 0,0-1 0 0 0,0 1 0 0 0,-2-1 0 0 0,-28-16-91 0 0,28 15 65 0 0,-10-3 12 0 0,0 1-1 0 0,-1 0 1 0 0,1 0-1 0 0,-1 1 1 0 0,0 1 0 0 0,-19-1-1 0 0,-7-2-44 0 0,-92-7 51 0 0,-257 9 0 0 0,265 6-7 0 0,-192 25 73 0 0,255-20-22 0 0,0-1-121 0 0,-115 30 0 0 0,176-37 77 0 0,0 0 1 0 0,-1 0-1 0 0,1 0 0 0 0,0 0 1 0 0,-1 0-1 0 0,1 0 1 0 0,-1 0-1 0 0,1 0 0 0 0,0 0 1 0 0,-1 0-1 0 0,1 0 1 0 0,0 0-1 0 0,-1 0 0 0 0,1 1 1 0 0,0-1-1 0 0,-1 0 1 0 0,1 0-1 0 0,0 1 0 0 0,0-1 1 0 0,-1 0-1 0 0,1 0 1 0 0,0 1-1 0 0,0-1 0 0 0,-1 0 1 0 0,1 0-1 0 0,0 1 1 0 0,0-1-1 0 0,0 0 0 0 0,-1 1 1 0 0,1-1-1 0 0,0 0 1 0 0,0 1-1 0 0,0-1 0 0 0,0 1 1 0 0,0-1-1 0 0,0 0 1 0 0,0 1-1 0 0,0-1 0 0 0,0 0 1 0 0,0 1-1 0 0,0-1 1 0 0,0 1-1 0 0,0-1 0 0 0,0 0 1 0 0,0 1-1 0 0,0-1 1 0 0,19 16 1 0 0,-10-12 10 0 0,0 1-1 0 0,0-2 1 0 0,17 6 0 0 0,26 0 35 0 0,1-3 0 0 0,98 0 0 0 0,106-22-112 0 0,-256 16 63 0 0,84-6-25 0 0,132-16 88 0 0,-55 0-14 0 0,-140 18-39 0 0,30-9 80 0 0,-47 10 107 0 0,-9 0-157 0 0,-6-2-18 0 0,1 0-38 0 0,-1-1 0 0 0,0 2 0 0 0,0-1-1 0 0,-1 2 1 0 0,1-1 0 0 0,-16-2-1 0 0,-69-8-130 0 0,70 11 117 0 0,-94-5 30 0 0,-185 10-1 0 0,155 3 8 0 0,96-4 83 0 0,0 4 1 0 0,0 1-1 0 0,-60 16 0 0 0,102-20-64 0 0,1 2 1 0 0,0-1-1 0 0,-13 7 0 0 0,21-9-32 0 0,0-1 0 0 0,1 1 0 0 0,-1 0-1 0 0,1 0 1 0 0,-1 0 0 0 0,1 0 0 0 0,-1 0 0 0 0,1 0 0 0 0,0 0 0 0 0,-1 0 0 0 0,1 0 0 0 0,0 1 0 0 0,0-1 0 0 0,0 0 0 0 0,0 1 0 0 0,0-1 0 0 0,0 1 0 0 0,0-1 0 0 0,0 1 0 0 0,1 0-1 0 0,-1-1 1 0 0,1 1 0 0 0,-1 0 0 0 0,1-1 0 0 0,0 1 0 0 0,-1 0 0 0 0,1 2 0 0 0,1-2 9 0 0,0 0 0 0 0,0 0 0 0 0,0 0 0 0 0,1-1 0 0 0,-1 1 0 0 0,0 0-1 0 0,1-1 1 0 0,-1 1 0 0 0,1-1 0 0 0,0 1 0 0 0,-1-1 0 0 0,1 0 0 0 0,0 0 0 0 0,0 1 0 0 0,0-1 0 0 0,0-1 0 0 0,0 1 0 0 0,3 1-1 0 0,38 9-13 0 0,-10-8 51 0 0,1-3 0 0 0,34-2 0 0 0,239-46-95 0 0,-295 46 38 0 0,21-7 92 0 0,-59-3-79 0 0,-29 4-16 0 0,-1 3 0 0 0,0 3 1 0 0,-78 6-1 0 0,85-2 24 0 0,-45-4 50 0 0,91 2-45 0 0,0 0 0 0 0,-1 0 0 0 0,1 1 0 0 0,0-1 0 0 0,0 1 0 0 0,0 0 0 0 0,0 0 0 0 0,0 0 0 0 0,0 0 0 0 0,-3 2 0 0 0,35 6-29 0 0,7-1 11 0 0,0-2 0 0 0,1-1-1 0 0,0-2 1 0 0,44-2 0 0 0,148-23-31 0 0,-207 19 48 0 0,11-1 2 0 0,0-2 0 0 0,45-13-1 0 0,-42 9-17 0 0,-26 8 21 0 0,0 0 1 0 0,-1-1-1 0 0,17-7 0 0 0,-64-13-36 0 0,10 15-35 0 0,-1 2 0 0 0,1 0-1 0 0,-1 2 1 0 0,0 1 0 0 0,-39 2-1 0 0,10-2 48 0 0,-335 2 322 0 0,367 3-294 0 0,0 1 0 0 0,-47 11 0 0 0,73-14-17 0 0,0 0 0 0 0,-1 0 1 0 0,1 0-1 0 0,0 0 0 0 0,0 0 1 0 0,0 0-1 0 0,0 0 0 0 0,-1 0 1 0 0,1 0-1 0 0,0 0 0 0 0,0 0 1 0 0,0 0-1 0 0,0 0 0 0 0,-1 0 1 0 0,1 0-1 0 0,0 0 0 0 0,0 0 1 0 0,0 0-1 0 0,0 0 1 0 0,-1 0-1 0 0,1 0 0 0 0,0 0 1 0 0,0 0-1 0 0,0 0 0 0 0,0 0 1 0 0,0 0-1 0 0,-1 0 0 0 0,1 0 1 0 0,0 0-1 0 0,0 0 0 0 0,0 1 1 0 0,0-1-1 0 0,0 0 0 0 0,-1 0 1 0 0,1 0-1 0 0,0 0 0 0 0,0 0 1 0 0,0 0-1 0 0,0 1 0 0 0,0-1 1 0 0,0 0-1 0 0,0 0 0 0 0,0 0 1 0 0,0 0-1 0 0,0 1 0 0 0,0-1 1 0 0,0 0-1 0 0,0 0 0 0 0,0 0 1 0 0,0 0-1 0 0,0 1 0 0 0,0-1 1 0 0,0 0-1 0 0,0 0 0 0 0,0 0 1 0 0,0 0-1 0 0,0 1 0 0 0,0-1 1 0 0,0 0-1 0 0,0 0 0 0 0,0 0 1 0 0,0 0-1 0 0,0 1 0 0 0,0-1 1 0 0,0 0-1 0 0,1 0 1 0 0,16 6-98 0 0,27-1-43 0 0,291-29-2 0 0,-266 21 248 0 0,66-9-75 0 0,-124 9 27 0 0,-20-1 27 0 0,-6-2-89 0 0,8 4 16 0 0,-1 0-1 0 0,1 0 1 0 0,-1 1-1 0 0,1-1 1 0 0,-1 2 0 0 0,0-1-1 0 0,1 1 1 0 0,-1 0 0 0 0,-7 2-1 0 0,-21-1-69 0 0,-182 0 10 0 0,79 1 43 0 0,-237 21-121 0 0,347-22 150 0 0,0 2 0 0 0,1 2-1 0 0,-1 0 1 0 0,1 2 0 0 0,0 1-1 0 0,-30 13 1 0 0,57-21-28 0 0,0 1 0 0 0,0-1 1 0 0,1 1-1 0 0,-1-1 0 0 0,0 0 0 0 0,0 1 0 0 0,1-1 0 0 0,-1 1 1 0 0,1 0-1 0 0,-1-1 0 0 0,0 1 0 0 0,1-1 0 0 0,-1 1 0 0 0,1 0 1 0 0,-1 0-1 0 0,1-1 0 0 0,0 1 0 0 0,-1 0 0 0 0,1 0 0 0 0,0-1 1 0 0,0 1-1 0 0,-1 0 0 0 0,1 0 0 0 0,0 0 0 0 0,0-1 0 0 0,0 1 1 0 0,0 0-1 0 0,0 1 0 0 0,0 0 3 0 0,1 0 1 0 0,0 0-1 0 0,-1 0 1 0 0,1 0-1 0 0,0 0 1 0 0,0 0-1 0 0,0 0 1 0 0,0 0-1 0 0,0 0 1 0 0,3 2-1 0 0,0 1 10 0 0,0-1-1 0 0,0 0 1 0 0,1 0-1 0 0,-1 0 0 0 0,1 0 1 0 0,0-1-1 0 0,8 4 1 0 0,12 5 21 0 0,-21-10-15 0 0,0 0-1 0 0,0 0 1 0 0,0 0-1 0 0,1-1 1 0 0,-1 1 0 0 0,0-1-1 0 0,1 0 1 0 0,-1 0-1 0 0,9 0 1 0 0,-5 0 18 0 0,-8-1-29 0 0,1 0-1 0 0,0 1 1 0 0,0-1 0 0 0,0 0 0 0 0,-1 0 0 0 0,1 1-1 0 0,0-1 1 0 0,0 0 0 0 0,0 0 0 0 0,-1 0 0 0 0,1 0-1 0 0,0 0 1 0 0,0 0 0 0 0,0-1 0 0 0,-1 1 0 0 0,1 0 0 0 0,0 0-1 0 0,0 0 1 0 0,-1-1 0 0 0,1 1 0 0 0,0 0 0 0 0,0-1-1 0 0,-1 1 1 0 0,1-1 0 0 0,0 1 0 0 0,-1-1 0 0 0,1 1-1 0 0,0-1 1 0 0,0 0 0 0 0,-4-6-36 0 0,0 5-1 0 0,0-2 172 0 0,0-6-220 0 0,-2 5 975 0 0,-3-1-3461 0 0,3 7-1952 0 0,11 11-448 0 0,4 10-1875 0 0,-8-15 3513 0 0,-6-15 136 0 0,-1-2 2163 0 0,1-1 0 0 0,0 0 0 0 0,-2-13 0 0 0,-3-19-129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0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5841 0 0,'21'-5'1120'0'0,"-2"1"-855"0"0,5-2-137 0 0,-6 2-32 0 0,-6-1-40 0 0,2 0-40 0 0,-6 2-16 0 0,-3 0-96 0 0,-3 3-200 0 0,-6-2-321 0 0,-1 2-1263 0 0,-3-2-1441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7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666 38 20444 0 0,'-8'11'294'0'0,"0"1"-1"0"0,0 0 1 0 0,1 1-1 0 0,1-1 0 0 0,-9 23 1 0 0,-17 72 685 0 0,26-83-693 0 0,-35 158 1080 0 0,39-151-1280 0 0,3 63 0 0 0,14 315-45 0 0,-9-300-166 0 0,-5-107 12 0 0,0 0 0 0 0,0 0 0 0 0,0 1 0 0 0,1-1 1 0 0,-1 0-1 0 0,0 0 0 0 0,1 0 0 0 0,-1 0 0 0 0,1-1 0 0 0,0 1 0 0 0,3 3 0 0 0,-4-5 65 0 0,-1 0 0 0 0,0 0-1 0 0,0 0 1 0 0,1 1-1 0 0,-1-1 1 0 0,0 0 0 0 0,1 0-1 0 0,-1 0 1 0 0,0 0-1 0 0,0 0 1 0 0,1 0 0 0 0,-1 0-1 0 0,0 0 1 0 0,1 0 0 0 0,-1 0-1 0 0,0 0 1 0 0,1 0-1 0 0,-1 0 1 0 0,0-1 0 0 0,0 1-1 0 0,1 0 1 0 0,-1 0-1 0 0,0 0 1 0 0,1 0 0 0 0,-1 0-1 0 0,0-1 1 0 0,0 1 0 0 0,0 0-1 0 0,1 0 1 0 0,-1 0-1 0 0,0-1 1 0 0,0 1 0 0 0,1 0-1 0 0,4-21-1195 0 0,-4 5 711 0 0,-1 0-1 0 0,-1 0 0 0 0,0 0 0 0 0,-2 0 0 0 0,-4-19 1 0 0,-28-81-462 0 0,24 83 857 0 0,-69-239-389 0 0,17 51 1863 0 0,59 209-1076 0 0,1 1 0 0 0,1-2 0 0 0,0 1-1 0 0,0 0 1 0 0,1 0 0 0 0,1 0-1 0 0,0-1 1 0 0,0 1 0 0 0,4-15 0 0 0,-3 20-55 0 0,1 0-1 0 0,0 0 1 0 0,0 0 0 0 0,1 1 0 0 0,0-1 0 0 0,0 1 0 0 0,0-1 0 0 0,1 1 0 0 0,0 0 0 0 0,0 1 0 0 0,1-1 0 0 0,0 1 0 0 0,0 0 0 0 0,0 0 0 0 0,0 0 0 0 0,1 0 0 0 0,6-3 0 0 0,11-5 63 0 0,0 1 1 0 0,1 1-1 0 0,0 2 1 0 0,1 0-1 0 0,0 1 1 0 0,1 2-1 0 0,36-5 1 0 0,-17 5-54 0 0,0 3 0 0 0,0 2 0 0 0,67 6 1 0 0,-91-3-119 0 0,37 8 1 0 0,-54-9-90 0 0,1 1 1 0 0,0-1-1 0 0,-1 0 0 0 0,1 1 0 0 0,-1 0 0 0 0,0 0 1 0 0,0 1-1 0 0,0-1 0 0 0,0 1 0 0 0,0 0 0 0 0,0 0 1 0 0,-1 0-1 0 0,1 0 0 0 0,3 6 0 0 0,-6-7-2 0 0,1 1 0 0 0,-2 0 0 0 0,1 0 0 0 0,0 0 0 0 0,0 0-1 0 0,-1 0 1 0 0,0 0 0 0 0,1 0 0 0 0,-1 0 0 0 0,0 0 0 0 0,-1 0-1 0 0,1 0 1 0 0,0 0 0 0 0,-1 0 0 0 0,0 0 0 0 0,0 0 0 0 0,0 0-1 0 0,0-1 1 0 0,0 1 0 0 0,0 0 0 0 0,-1-1 0 0 0,1 1 0 0 0,-1 0-1 0 0,0-1 1 0 0,-4 5 0 0 0,-3 4-91 0 0,0-1 1 0 0,-1 0-1 0 0,0 0 0 0 0,-13 9 0 0 0,-2-1-248 0 0,0-2-1 0 0,-1-1 1 0 0,-38 16-1 0 0,-90 28-188 0 0,39-16 366 0 0,59-23-84 0 0,36-14 1 0 0,1 1-1 0 0,0 1 1 0 0,-34 19-1 0 0,52-26 232 0 0,0-1 0 0 0,1 0 0 0 0,-1 0-1 0 0,1 0 1 0 0,-1 1 0 0 0,1-1 0 0 0,-1 0-1 0 0,1 1 1 0 0,0-1 0 0 0,-1 0 0 0 0,1 1-1 0 0,-1-1 1 0 0,1 1 0 0 0,0-1 0 0 0,-1 1-1 0 0,1-1 1 0 0,0 1 0 0 0,-1-1 0 0 0,1 1-1 0 0,0-1 1 0 0,0 1 0 0 0,0-1 0 0 0,-1 1-1 0 0,1-1 1 0 0,0 1 0 0 0,0-1 0 0 0,0 1-1 0 0,0 0 1 0 0,14 6-41 0 0,29-5 221 0 0,-39-2-142 0 0,54-1 288 0 0,-8 0 332 0 0,91 10 1 0 0,32 23-84 0 0,-145-25-507 0 0,0 1 1 0 0,0 2 0 0 0,51 26-1 0 0,-75-34-42 0 0,0 0 0 0 0,0 0 0 0 0,0 1 0 0 0,-1-1 0 0 0,1 1 0 0 0,-1 0 0 0 0,0 0 0 0 0,0 1 0 0 0,0-1 0 0 0,0 1 0 0 0,-1-1-1 0 0,1 1 1 0 0,-1 0 0 0 0,0 0 0 0 0,0 0 0 0 0,0 0 0 0 0,-1 0 0 0 0,2 6 0 0 0,-3-7 4 0 0,1 1 1 0 0,-1 0-1 0 0,0-1 0 0 0,0 1 1 0 0,-1-1-1 0 0,1 1 1 0 0,-1 0-1 0 0,1-1 0 0 0,-1 1 1 0 0,0-1-1 0 0,-1 0 0 0 0,1 1 1 0 0,-1-1-1 0 0,1 0 0 0 0,-1 0 1 0 0,0 0-1 0 0,0 0 0 0 0,0 0 1 0 0,-1 0-1 0 0,1 0 0 0 0,0-1 1 0 0,-6 5-1 0 0,-28 24 88 0 0,-50 40-261 0 0,-37 9-885 0 0,-4-5 0 0 0,-3-5 0 0 0,-142 52 0 0 0,271-121 988 0 0,-31 12-1117 0 0,0-1 1 0 0,-44 9 0 0 0,64-19 217 0 0,0 0 0 0 0,-1-1 0 0 0,-22-1 1 0 0,26-1-321 0 0,0 0 0 0 0,0 0 0 0 0,0-1 0 0 0,0-1 0 0 0,-17-6 0 0 0,-1-4-3797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39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196 358 3633 0 0,'10'-3'5537'0'0,"4"6"-4286"0"0,11-2-1352 0 0,-24-1 110 0 0,0-1 1 0 0,-1 1-1 0 0,1-1 0 0 0,0 1 1 0 0,0-1-1 0 0,-1 0 1 0 0,1 0-1 0 0,0 1 1 0 0,-1-1-1 0 0,1 0 1 0 0,-1 0-1 0 0,1 0 1 0 0,-1 0-1 0 0,1 1 1 0 0,-1-1-1 0 0,1 0 1 0 0,-1 0-1 0 0,0 0 1 0 0,0 0-1 0 0,0 0 1 0 0,1 0-1 0 0,-1 0 1 0 0,0 0-1 0 0,0 0 1 0 0,0 0-1 0 0,0 0 1 0 0,0 0-1 0 0,-1 0 1 0 0,1 0-1 0 0,0 0 1 0 0,-1-2-1 0 0,1-17 349 0 0,0 19-323 0 0,0 0 1 0 0,0-1-1 0 0,-1 1 1 0 0,1 0-1 0 0,0 0 1 0 0,-1-1-1 0 0,1 1 1 0 0,-1 0-1 0 0,1 0 1 0 0,-1 0-1 0 0,1-1 1 0 0,-1 1-1 0 0,0 0 1 0 0,-1-1-1 0 0,-3-9 321 0 0,5 11-361 0 0,0-1-1 0 0,0 1 0 0 0,0 0 1 0 0,1-1-1 0 0,-1 1 0 0 0,0 0 1 0 0,0 0-1 0 0,0-1 1 0 0,0 1-1 0 0,1 0 0 0 0,-1 0 1 0 0,0-1-1 0 0,0 1 0 0 0,1 0 1 0 0,-1 0-1 0 0,0 0 1 0 0,0 0-1 0 0,1-1 0 0 0,-1 1 1 0 0,0 0-1 0 0,1 0 1 0 0,-1 0-1 0 0,0 0 0 0 0,1 0 1 0 0,-1 0-1 0 0,0 0 0 0 0,1 0 1 0 0,-1 0-1 0 0,0 0 1 0 0,0 0-1 0 0,1 0 0 0 0,-1 0 1 0 0,0 0-1 0 0,1 0 0 0 0,-1 0 1 0 0,1 0-1 0 0,11 2 67 0 0,-16-4 265 0 0,-2-6 223 0 0,6 7-482 0 0,0 0 0 0 0,0 0 0 0 0,-1 1 0 0 0,1-1 0 0 0,-1 0 0 0 0,1 0 0 0 0,-1 0 0 0 0,1 1 0 0 0,-1-1 0 0 0,0 0 0 0 0,1 1 0 0 0,-1-1 0 0 0,0 0 0 0 0,1 1 0 0 0,-1-1 0 0 0,0 1 0 0 0,0-1 0 0 0,-1 0 0 0 0,5 3 1944 0 0,-9-2-205 0 0,-13-8 297 0 0,17 6-2021 0 0,0 1 1 0 0,0-1 0 0 0,0 1 0 0 0,0 0 0 0 0,0 0 0 0 0,0 0-1 0 0,0 0 1 0 0,0 0 0 0 0,-3 0 0 0 0,-18-11 600 0 0,0-1 226 0 0,-1 7-66 0 0,14 3-863 0 0,10 3 22 0 0,-1 1 0 0 0,1-1 0 0 0,0 0 0 0 0,0 1 1 0 0,0-1-1 0 0,0 1 0 0 0,0-1 0 0 0,-1 0 0 0 0,1 0 0 0 0,0 1 0 0 0,0-1 0 0 0,-1 0 0 0 0,1 1 1 0 0,0-1-1 0 0,0 0 0 0 0,-1 0 0 0 0,1 1 0 0 0,0-1 0 0 0,-1 0 0 0 0,1 0 0 0 0,0 0 1 0 0,-1 0-1 0 0,1 1 0 0 0,0-1 0 0 0,-1 0 0 0 0,1 0 0 0 0,0 0 0 0 0,-1 0 0 0 0,1 0 1 0 0,-1 0-1 0 0,1 0 0 0 0,0 0 0 0 0,-1 0 0 0 0,1 0 0 0 0,0 0 0 0 0,-1 0 0 0 0,1 0 1 0 0,-1 0-1 0 0,-6 0 123 0 0,-1 3 3 0 0,8-3-127 0 0,0 0 0 0 0,0 0 0 0 0,0 0 0 0 0,0 0 0 0 0,0 0 0 0 0,0 0 0 0 0,0 0 0 0 0,-1 0-1 0 0,1 0 1 0 0,0 0 0 0 0,0 0 0 0 0,0 0 0 0 0,0 0 0 0 0,0 0 0 0 0,0 0 0 0 0,0 0 0 0 0,-1 0 0 0 0,1 1 0 0 0,0-1 0 0 0,0 0 0 0 0,0 0 0 0 0,0-1 0 0 0,0 1 0 0 0,0 0-1 0 0,0 0 1 0 0,-1 0 0 0 0,1 0 0 0 0,0 0 0 0 0,0 0 0 0 0,0 0 0 0 0,0 0 0 0 0,0 0 0 0 0,0 0 0 0 0,0 0 0 0 0,0 0 0 0 0,0 0 0 0 0,-1 0 0 0 0,1 0 0 0 0,0 0 0 0 0,0 0 0 0 0,0-1-1 0 0,0 1 1 0 0,0 0 0 0 0,0 0 0 0 0,0 0 0 0 0,0 0 0 0 0,0 0 0 0 0,0 0 0 0 0,0 0 0 0 0,0 0 0 0 0,0-1 0 0 0,0 1 0 0 0,0 0 0 0 0,0 0 0 0 0,0 0 0 0 0,0 0 0 0 0,0 0-1 0 0,0 0 1 0 0,0 0 0 0 0,0-1 0 0 0,0 1 0 0 0,0 0 0 0 0,0 0 0 0 0,0 0 0 0 0,0 0 0 0 0,0 0 0 0 0,0 0 0 0 0,0 0 0 0 0,0 0 0 0 0,0-1 1 0 0,0 1-1 0 0,0 0 0 0 0,0 0 1 0 0,1 0-1 0 0,-1 0 1 0 0,0 0-1 0 0,0 0 0 0 0,0 0 1 0 0,0 0-1 0 0,0 0 0 0 0,0 0 1 0 0,0 0-1 0 0,0 0 1 0 0,0 0-1 0 0,0 0 0 0 0,1 0 1 0 0,-1 0-1 0 0,0 0 1 0 0,0 0-1 0 0,0 0 0 0 0,0 0 1 0 0,0 0-1 0 0,0 0 0 0 0,0 0 1 0 0,0 0-1 0 0,0 0 1 0 0,0 0-1 0 0,1 0 0 0 0,-1 0 1 0 0,0 0-1 0 0,0 0 1 0 0,0 0-1 0 0,0 0 0 0 0,0 0 1 0 0,0 0-1 0 0,0 0 1 0 0,0 0-1 0 0,0 0 0 0 0,0 0 1 0 0,0 0-1 0 0,1 1 0 0 0,-1-1 1 0 0,0 0-1 0 0,0 0 1 0 0,0 0-1 0 0,0 0 0 0 0,0 0 1 0 0,0 0-1 0 0,0 0 1 0 0,0 0-1 0 0,0 0 0 0 0,0 0 1 0 0,0 1-1 0 0,0-1 0 0 0,0 0 1 0 0,0 0-1 0 0,0 0 1 0 0,0 0-1 0 0,0 0 0 0 0,-13-2 199 0 0,4 3-53 0 0,10 0-144 0 0,-1-1 5 0 0,0 0 0 0 0,0 0 1 0 0,0 0-1 0 0,0 0 0 0 0,0 0 0 0 0,0 0 1 0 0,0 0-1 0 0,0 0 0 0 0,0 0 1 0 0,0 0-1 0 0,0 0 0 0 0,0 0 1 0 0,-3 9-29 0 0,-2-2 149 0 0,7-8 41 0 0,0 1-67 0 0,-9 0 115 0 0,11 0-129 0 0,-3-1 98 0 0,-4-1 94 0 0,3-24 123 0 0,-1 25-394 0 0,1 1-11 0 0,0 0 1 0 0,0 1-1 0 0,-1-1 0 0 0,1 0 1 0 0,0 0-1 0 0,0 0 1 0 0,0 0-1 0 0,0 0 0 0 0,-1 0 1 0 0,1 0-1 0 0,0 0 1 0 0,0 0-1 0 0,0 0 0 0 0,0 0 1 0 0,-1 0-1 0 0,1 0 0 0 0,0 0 1 0 0,0 0-1 0 0,0 0 1 0 0,0 0-1 0 0,-1 0 0 0 0,1 0 1 0 0,0 0-1 0 0,0 0 1 0 0,0 0-1 0 0,0 0 0 0 0,-1 0 1 0 0,1-1-1 0 0,0 1 1 0 0,0 0-1 0 0,0 0 0 0 0,0 0 1 0 0,0 0-1 0 0,-1 0 1 0 0,1 0-1 0 0,0-1 0 0 0,0 1 1 0 0,0 0-1 0 0,0 0 0 0 0,0 0 1 0 0,0 0-1 0 0,0 0 1 0 0,0-1-1 0 0,0 1 0 0 0,0 0 1 0 0,0 0-1 0 0,0 0 1 0 0,0 0-1 0 0,0-1 0 0 0,0 1 1 0 0,0 0-1 0 0,0 0 1 0 0,0 0-1 0 0,0 0 0 0 0,0-1 1 0 0,0 1-1 0 0,0 0 1 0 0,0 0-1 0 0,0 0 0 0 0,0 0 1 0 0,0-1-1 0 0,-1-7 48 0 0,-36-26 109 0 0,28 29-154 0 0,4 3 23 0 0,7 0-26 0 0,-2-1 26 0 0,9-7-98 0 0,-7 9 67 0 0,17-9-133 0 0,-17 10 146 0 0,-1-1-1 0 0,1 1 1 0 0,-1-1 0 0 0,1 1-1 0 0,-1-1 1 0 0,1 0 0 0 0,-1 0-1 0 0,1 1 1 0 0,-1-1 0 0 0,0 0 0 0 0,0 0-1 0 0,1 0 1 0 0,-1-1 0 0 0,0 1-1 0 0,0 0 1 0 0,0 0 0 0 0,1-3-1 0 0,12-9 26 0 0,-13 12-34 0 0,0 1-1 0 0,0-1 1 0 0,0 0 0 0 0,0 0 0 0 0,0 0-1 0 0,0 0 1 0 0,0 0 0 0 0,0 0-1 0 0,0 0 1 0 0,0 0 0 0 0,0 0 0 0 0,-1 0-1 0 0,1 0 1 0 0,1-3 0 0 0,1 0-5 0 0,0 0 0 0 0,0 0 1 0 0,0 1-1 0 0,1-1 0 0 0,-1 1 0 0 0,1 0 0 0 0,0 0 1 0 0,0 0-1 0 0,0 1 0 0 0,0-1 0 0 0,0 1 1 0 0,5-2-1 0 0,13-3-20 0 0,-19 7 24 0 0,-1 0 0 0 0,0 0 1 0 0,0-1-1 0 0,1 0 1 0 0,-1 1-1 0 0,0-1 1 0 0,0 0-1 0 0,0 0 1 0 0,0 0-1 0 0,0 0 1 0 0,0 0-1 0 0,0 0 0 0 0,0-1 1 0 0,0 1-1 0 0,2-3 1 0 0,-46 79 559 0 0,-34 91-391 0 0,70-153-146 0 0,1 1 1 0 0,0 0-1 0 0,-3 21 1 0 0,5-21 5 0 0,-1 0 0 0 0,0 0 0 0 0,-9 19 0 0 0,12-28-25 0 0,-1-1 0 0 0,1 1 0 0 0,0-1 0 0 0,0 1 0 0 0,1-1 0 0 0,-1 1 0 0 0,1-1-1 0 0,0 1 1 0 0,0 0 0 0 0,1-1 0 0 0,-1 1 0 0 0,1-1 0 0 0,0 1 0 0 0,2 4 0 0 0,2 31 68 0 0,-4-38-59 0 0,-1 0 0 0 0,1 0-1 0 0,0 1 1 0 0,0-1 0 0 0,-1 0 0 0 0,1 0-1 0 0,1 0 1 0 0,-1-1 0 0 0,0 1 0 0 0,0 0 0 0 0,1 0-1 0 0,-1-1 1 0 0,4 4 0 0 0,8 12 110 0 0,-12-15-113 0 0,0-1 0 0 0,1 0 0 0 0,-1 1 0 0 0,0-1 0 0 0,0 0 0 0 0,1 0 0 0 0,-1 1 0 0 0,1-1 0 0 0,-1 0 0 0 0,1-1 0 0 0,-1 1 0 0 0,1 0 0 0 0,-1 0-1 0 0,1-1 1 0 0,0 1 0 0 0,0-1 0 0 0,-1 1 0 0 0,1-1 0 0 0,0 0 0 0 0,3 1 0 0 0,8 2 27 0 0,-10 2-95 0 0,-3-5 58 0 0,0 0 0 0 0,0 0 0 0 0,0 0 0 0 0,0 0 0 0 0,0-1 1 0 0,0 1-1 0 0,0 0 0 0 0,0 0 0 0 0,0 0 0 0 0,1 0 1 0 0,-1 0-1 0 0,0 0 0 0 0,0 0 0 0 0,0-1 0 0 0,0 1 0 0 0,0 0 1 0 0,0 0-1 0 0,0 0 0 0 0,0 0 0 0 0,0 0 0 0 0,0 0 1 0 0,0 0-1 0 0,0 0 0 0 0,0 0 0 0 0,1 0 0 0 0,-1-1 0 0 0,0 1 1 0 0,0 0-1 0 0,0 0 0 0 0,0 0 0 0 0,0 0 0 0 0,0 0 0 0 0,0 0 1 0 0,1 0-1 0 0,-1 0 0 0 0,0 0 0 0 0,0 0 0 0 0,0 0 1 0 0,0 0-1 0 0,0 0 0 0 0,0 0 0 0 0,0 0 0 0 0,1 0 0 0 0,-1 0 1 0 0,0 0-1 0 0,0 0 0 0 0,0 0 0 0 0,0 0 0 0 0,0 0 0 0 0,0 0 1 0 0,0 1-1 0 0,0-1 0 0 0,1 0 0 0 0,-1 0 0 0 0,0 0 1 0 0,0 0-1 0 0,0 0 0 0 0,0 0 0 0 0,0 0 0 0 0,0 0 0 0 0,0 0 1 0 0,0 0-1 0 0,0 1 0 0 0,0-1 0 0 0,0 0 0 0 0,7-3-1406 0 0,11 1-6280 0 0,-12 2 4341 0 0,-4-1 2928 0 0,-1 1-1 0 0,1 0 1 0 0,-1 0 0 0 0,0-1 0 0 0,1 1 0 0 0,-1-1 0 0 0,1 1 0 0 0,-1-1 0 0 0,0 0-1 0 0,0 0 1 0 0,1 1 0 0 0,-1-1 0 0 0,0 0 0 0 0,0 0 0 0 0,0 0 0 0 0,0 0 0 0 0,0 0-1 0 0,0-1 1 0 0,1-1 0 0 0,0 0-126 0 0,0 0-1 0 0,-1 0 1 0 0,0-1-1 0 0,0 1 1 0 0,0-1-1 0 0,0 1 0 0 0,0-5 1 0 0,3-13-801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40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426 103 15755 0 0,'-27'-22'8158'0'0,"16"11"-7909"0"0,1 1 0 0 0,1-2 0 0 0,-13-18 0 0 0,21 30-424 0 0,1-1 0 0 0,-1 0 0 0 0,0 1 0 0 0,1-1 0 0 0,-1 0 0 0 0,0 1 0 0 0,1-1 0 0 0,-1 1 0 0 0,0-1 0 0 0,0 1 0 0 0,0-1 0 0 0,1 1 0 0 0,-1 0 0 0 0,0-1 0 0 0,0 1 0 0 0,0 0 0 0 0,0 0 0 0 0,0-1 0 0 0,0 1 0 0 0,0 0 0 0 0,1 0 0 0 0,-1 0 0 0 0,0 0 0 0 0,0 0 0 0 0,0 1 0 0 0,0-1 0 0 0,0 0 0 0 0,0 0 1 0 0,0 0-1 0 0,0 1 0 0 0,1-1 0 0 0,-1 0 0 0 0,0 1 0 0 0,0-1 0 0 0,-1 2 0 0 0,-32 25-4606 0 0,23-18 6815 0 0,-3 2 1627 0 0,-13 12 560 0 0,22-19-3946 0 0,1 0 0 0 0,0 1-1 0 0,0 0 1 0 0,0 0 0 0 0,0 0-1 0 0,-4 9 1 0 0,-3 4-158 0 0,0-2 0 0 0,-2 0-1 0 0,1 0 1 0 0,-2-1 0 0 0,0-1-1 0 0,-1 0 1 0 0,0-1 0 0 0,-1 0-1 0 0,-30 17 1 0 0,45-29-114 0 0,0 0 4 0 0,0-1 1 0 0,1 1-1 0 0,-1 0 1 0 0,0-1-1 0 0,0 1 0 0 0,0-1 1 0 0,1 1-1 0 0,-1-1 1 0 0,0 1-1 0 0,0-1 1 0 0,0 0-1 0 0,0 1 0 0 0,0-1 1 0 0,0 0-1 0 0,0 0 1 0 0,0 1-1 0 0,0-1 0 0 0,0 0 1 0 0,1 0-1 0 0,-1 0 1 0 0,0 0-1 0 0,0-1 1 0 0,0 1-1 0 0,0 0 0 0 0,0 0 1 0 0,0 0-1 0 0,0-1 1 0 0,0 1-1 0 0,-1-1 0 0 0,5-8 13 0 0,0 1 0 0 0,1-1 0 0 0,7-11 0 0 0,31-21-36 0 0,2 3 0 0 0,1 1 0 0 0,2 2 0 0 0,74-41 0 0 0,-109 69 87 0 0,-10 5-48 0 0,0 1 0 0 0,1-1 0 0 0,-1 0 0 0 0,1 1 0 0 0,0-1 0 0 0,0 1 0 0 0,-1 0 1 0 0,1 0-1 0 0,0 0 0 0 0,0 0 0 0 0,0 1 0 0 0,0-1 0 0 0,0 1 0 0 0,0 0 0 0 0,0-1 0 0 0,0 1 0 0 0,0 1 0 0 0,0-1 1 0 0,0 0-1 0 0,0 1 0 0 0,0 0 0 0 0,3 0 0 0 0,-4 0-22 0 0,-1 0 1 0 0,1 0-1 0 0,-1 0 0 0 0,1 0 1 0 0,-1 0-1 0 0,0 1 0 0 0,1-1 1 0 0,-1 0-1 0 0,0 1 0 0 0,0-1 1 0 0,0 1-1 0 0,0-1 0 0 0,0 1 1 0 0,0-1-1 0 0,-1 1 0 0 0,1 0 1 0 0,0-1-1 0 0,-1 1 0 0 0,1 0 1 0 0,-1 0-1 0 0,0-1 1 0 0,1 1-1 0 0,-1 0 0 0 0,0 0 1 0 0,0 0-1 0 0,-1 3 0 0 0,0 5 39 0 0,-1 0 0 0 0,0 0 0 0 0,-7 18 0 0 0,-1 8-23 0 0,5-17-28 0 0,-2 1-1 0 0,1-1 1 0 0,-2 0 0 0 0,-18 33-1 0 0,6-13-60 0 0,10-18-21 0 0,-2 5-470 0 0,-1 0-1 0 0,-31 46 1 0 0,19-32-993 0 0,21-32 460 0 0,-1 0 0 0 0,1-1 0 0 0,-2 1 0 0 0,-9 11 0 0 0,14-19 846 0 0,1 1 0 0 0,-1 0 0 0 0,1-1 0 0 0,-1 1 0 0 0,1-1 1 0 0,-1 1-1 0 0,1-1 0 0 0,-1 1 0 0 0,1-1 0 0 0,-1 1 0 0 0,0-1 1 0 0,1 0-1 0 0,-1 1 0 0 0,0-1 0 0 0,1 0 0 0 0,-1 1 0 0 0,0-1 0 0 0,0 0 1 0 0,1 0-1 0 0,-1 0 0 0 0,0 0 0 0 0,0 0 0 0 0,1 1 0 0 0,-1-2 1 0 0,0 1-1 0 0,0 0 0 0 0,1 0 0 0 0,-1 0 0 0 0,0 0 0 0 0,1 0 0 0 0,-1 0 1 0 0,0-1-1 0 0,0 1 0 0 0,1 0 0 0 0,-1-1 0 0 0,0 1 0 0 0,1-1 1 0 0,-1 1-1 0 0,1 0 0 0 0,-1-1 0 0 0,0 1 0 0 0,1-1 0 0 0,-1 0 0 0 0,1 1 1 0 0,-1-1-1 0 0,1 1 0 0 0,0-1 0 0 0,-1 0 0 0 0,1 1 0 0 0,0-1 1 0 0,-1 0-1 0 0,1 1 0 0 0,0-1 0 0 0,0 0 0 0 0,0 0 0 0 0,-1 1 0 0 0,1-1 1 0 0,0 0-1 0 0,0 0 0 0 0,0 0 0 0 0,-2-10-2548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40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1033 1106 14115 0 0,'-13'-1'3365'0'0,"4"2"-3084"0"0,-1 13-1058 0 0,-1 3 324 0 0,-1 0 1 0 0,-20 21-1 0 0,19-26 969 0 0,1 1 0 0 0,-1-2 0 0 0,-1 0 0 0 0,0 0-1 0 0,-1-1 1 0 0,0-1 0 0 0,0-1 0 0 0,-1 0 0 0 0,0-1 0 0 0,-20 6 0 0 0,14-7-351 0 0,0-2 0 0 0,0-1 0 0 0,0 0 1 0 0,0-1-1 0 0,0-2 0 0 0,-1 0 0 0 0,-33-6 1 0 0,22 0-179 0 0,0-1 0 0 0,0-2 0 0 0,1-1 0 0 0,-37-17 0 0 0,43 14 108 0 0,0 0 0 0 0,2-2 0 0 0,0-1 0 0 0,1-1 0 0 0,0-1 0 0 0,2-1 0 0 0,0-1 0 0 0,1-1 0 0 0,1-1-1 0 0,-34-47 1 0 0,46 57-91 0 0,1-1 0 0 0,0 0 0 0 0,0 0-1 0 0,1 0 1 0 0,1-1 0 0 0,1 0 0 0 0,-1 0-1 0 0,2 0 1 0 0,0-1 0 0 0,1 1 0 0 0,1-1-1 0 0,0 1 1 0 0,0-1 0 0 0,2 0 0 0 0,0 1-1 0 0,0-1 1 0 0,2 1 0 0 0,0-1 0 0 0,0 1-1 0 0,9-22 1 0 0,1 7-33 0 0,2 0 1 0 0,1 1-1 0 0,1 1 1 0 0,1 0-1 0 0,1 1 0 0 0,29-29 1 0 0,-14 21-17 0 0,2 2 0 0 0,0 1 0 0 0,67-41 0 0 0,-4 15-83 0 0,2 4 0 0 0,186-67 0 0 0,-241 103 170 0 0,1 2 0 0 0,1 2 0 0 0,0 2 0 0 0,1 2 0 0 0,0 3 0 0 0,74-2 0 0 0,-96 9-23 0 0,0 0-1 0 0,1 2 0 0 0,-1 1 1 0 0,0 1-1 0 0,-1 1 0 0 0,1 2 1 0 0,-1 0-1 0 0,-1 2 0 0 0,1 0 0 0 0,-2 2 1 0 0,0 1-1 0 0,0 1 0 0 0,25 20 1 0 0,-33-21-7 0 0,-1 1 0 0 0,0 0 0 0 0,-1 1 0 0 0,-1 0 0 0 0,0 1 0 0 0,-1 1 0 0 0,-1 0 0 0 0,-1 0 0 0 0,0 1 0 0 0,11 32 0 0 0,-12-23 22 0 0,-1 0-1 0 0,-1 0 1 0 0,-2 1 0 0 0,-1 0-1 0 0,-1 0 1 0 0,-2 56-1 0 0,-6-25-171 0 0,-2-1 0 0 0,-4 0-1 0 0,-1-1 1 0 0,-3-1 0 0 0,-3 0 0 0 0,-45 98 0 0 0,42-110-971 0 0,-2-2 0 0 0,-2 0 0 0 0,-33 42 0 0 0,41-62-977 0 0,-1-1 1 0 0,-1-1 0 0 0,-1 0-1 0 0,0-1 1 0 0,-2-1 0 0 0,-42 26-1 0 0,14-20-1036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47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1 9114 0 0,'-4'11'3260'0'0,"-10"25"-2200"0"0,-15 9 1487 0 0,32-28-698 0 0,-11-9-1026 0 0,8-9-779 0 0,0 1 0 0 0,0 0 0 0 0,0 0-1 0 0,0 0 1 0 0,0 0 0 0 0,0 0-1 0 0,0 0 1 0 0,0 0 0 0 0,0 0 0 0 0,0 0-1 0 0,0 0 1 0 0,0 0 0 0 0,-1 0 0 0 0,1 0-1 0 0,0 0 1 0 0,0 0 0 0 0,0 0 0 0 0,0 0-1 0 0,0 0 1 0 0,0 0 0 0 0,0 0 0 0 0,0 0-1 0 0,0 0 1 0 0,0 0 0 0 0,0 0 0 0 0,0 0-1 0 0,-1 0 1 0 0,1 0 0 0 0,0 0-1 0 0,0 0 1 0 0,0 1 0 0 0,0-1 0 0 0,0 0-1 0 0,0 0 1 0 0,0 0 0 0 0,0 0 0 0 0,0 0-1 0 0,0 0 1 0 0,0 0 0 0 0,0 0 0 0 0,0 0-1 0 0,0 0 1 0 0,0 0 0 0 0,0 0 0 0 0,0 0-1 0 0,0 0 1 0 0,0 0 0 0 0,0 1 0 0 0,0-1-1 0 0,0 0 1 0 0,0 0 0 0 0,0 0-1 0 0,0 0 1 0 0,0 0 0 0 0,0 0 0 0 0,0 0-1 0 0,0 0 1 0 0,0 0 0 0 0,0 0 0 0 0,0 0-1 0 0,0 0 1 0 0,0 1 0 0 0,-13-3 798 0 0,-7 0 385 0 0,21 5-1115 0 0,0 1 0 0 0,-1-1 0 0 0,1 1 0 0 0,-1 0 0 0 0,0-1 0 0 0,0 1 0 0 0,0-1 0 0 0,0 1 0 0 0,-1 0 0 0 0,-1 4 0 0 0,-8 70-9 0 0,8-62-3 0 0,-5 53 10 0 0,3 0-1 0 0,5 71 0 0 0,20 138-136 0 0,-13-202 70 0 0,52 337-37 0 0,-40-308 22 0 0,-18-78 43 0 0,-2-25-59 0 0,0 1 0 0 0,0-1 0 0 0,0 1 0 0 0,0-1 0 0 0,1 1 0 0 0,-1 0 0 0 0,1-1 0 0 0,-1 1 0 0 0,1-1 0 0 0,0 0 1 0 0,0 1-1 0 0,0-1 0 0 0,3 5 0 0 0,-23-112 437 0 0,15 79-382 0 0,-5-55-24 0 0,5-1-1 0 0,7-113 1 0 0,-2 149-10 0 0,0-4-52 0 0,2 1 1 0 0,11-59-1 0 0,-5 62-3 0 0,-6 28-8 0 0,0 1-1 0 0,1-1 0 0 0,1 1 0 0 0,14-32 0 0 0,5-5-7 0 0,-17 37-26 0 0,0 0-1 0 0,1 0 1 0 0,20-29-1 0 0,-22 38 81 0 0,0-1 1 0 0,0 0-1 0 0,-1 0 0 0 0,6-15 1 0 0,-11 24-15 0 0,0 0 1 0 0,0-1 0 0 0,0 1 0 0 0,0 0 0 0 0,1-1 0 0 0,-1 1 0 0 0,0 0-1 0 0,0 0 1 0 0,0-1 0 0 0,0 1 0 0 0,0 0 0 0 0,0-1 0 0 0,0 1 0 0 0,0 0 0 0 0,0-1-1 0 0,0 1 1 0 0,0 0 0 0 0,0-1 0 0 0,0 1 0 0 0,0 0 0 0 0,0-1 0 0 0,0 1-1 0 0,0 0 1 0 0,0-1 0 0 0,0 1 0 0 0,0 0 0 0 0,0-1 0 0 0,-1 1 0 0 0,1 0 0 0 0,0 0-1 0 0,0-1 1 0 0,0 1 0 0 0,-1 0 0 0 0,1 0 0 0 0,0-1 0 0 0,0 1 0 0 0,-1 0 0 0 0,1 0-1 0 0,0 0 1 0 0,0-1 0 0 0,-1 1 0 0 0,1 0 0 0 0,0 0 0 0 0,-1 0 0 0 0,1 0-1 0 0,0 0 1 0 0,-1 0 0 0 0,1 0 0 0 0,0-1 0 0 0,-1 1 0 0 0,1 0 0 0 0,0 0 0 0 0,-1 0-1 0 0,1 0 1 0 0,0 0 0 0 0,-1 1 0 0 0,1-1 0 0 0,0 0 0 0 0,0 0 0 0 0,-1 0 0 0 0,1 0-1 0 0,0 0 1 0 0,-1 0 0 0 0,1 0 0 0 0,-1 1 0 0 0,-16 4-53 0 0,10-3 55 0 0,0 0 0 0 0,1 1 0 0 0,-1 0 1 0 0,0 0-1 0 0,-11 8 0 0 0,-3 4-23 0 0,1 1 1 0 0,1 1-1 0 0,0 1 0 0 0,2 1 0 0 0,0 0 0 0 0,-19 30 0 0 0,1 6-79 0 0,-37 77-1 0 0,68-121 88 0 0,3-9 13 0 0,2-4-80 0 0,2-1 58 0 0,-1 0 0 0 0,1-1 0 0 0,0 1 1 0 0,-1 1-1 0 0,1-1 0 0 0,1 0 0 0 0,-1 1 0 0 0,0-1 0 0 0,1 1 0 0 0,-1 0 0 0 0,1 0 0 0 0,-1 0 0 0 0,1 1 0 0 0,0-1 1 0 0,0 1-1 0 0,0 0 0 0 0,4-1 0 0 0,13-2 34 0 0,42-4 0 0 0,-54 8-34 0 0,45-2-641 0 0,1 2 1 0 0,-1 2-1 0 0,91 16 1 0 0,-135-16 54 0 0,29 5-1400 0 0,-38-7 1692 0 0,0 1-1 0 0,1-1 0 0 0,-1 1 1 0 0,0-1-1 0 0,0 1 0 0 0,1-1 1 0 0,-1 1-1 0 0,0 0 0 0 0,0-1 1 0 0,0 1-1 0 0,0 0 1 0 0,0 0-1 0 0,0 0 0 0 0,0 0 1 0 0,0 0-1 0 0,0 0 0 0 0,0 0 1 0 0,-1 0-1 0 0,1 0 1 0 0,0 0-1 0 0,-1 1 0 0 0,1-1 1 0 0,0 2-1 0 0,-1-2 77 0 0,0 0-1 0 0,0 0 1 0 0,-1 0 0 0 0,1 0 0 0 0,0 0-1 0 0,-1 1 1 0 0,1-1 0 0 0,-1 0 0 0 0,1 0-1 0 0,-1-1 1 0 0,1 1 0 0 0,-1 0 0 0 0,1 0-1 0 0,-1 0 1 0 0,0 0 0 0 0,0 0 0 0 0,0-1-1 0 0,1 1 1 0 0,-1 0 0 0 0,0-1-1 0 0,0 1 1 0 0,0-1 0 0 0,0 1 0 0 0,0-1-1 0 0,0 1 1 0 0,0-1 0 0 0,0 1 0 0 0,-1-1-1 0 0,-31 9-4102 0 0,11-8 3161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48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62 19124 0 0,'-3'-5'1711'0'0,"-13"-24"1162"0"0,16 28-2866 0 0,-1 0 0 0 0,1 0 0 0 0,0 1 0 0 0,-1-1 0 0 0,1 0 0 0 0,0 0 0 0 0,0 0 0 0 0,0 1 0 0 0,0-1 0 0 0,0 0 0 0 0,0 0 0 0 0,0 0 0 0 0,0 0 0 0 0,0 1 0 0 0,0-1 0 0 0,0 0 0 0 0,0 0 0 0 0,0 0 0 0 0,1 1 0 0 0,-1-1 0 0 0,0 0 0 0 0,1 0 0 0 0,-1 1 0 0 0,1-1 0 0 0,-1 0 0 0 0,1 1 0 0 0,-1-1 0 0 0,1 0 0 0 0,-1 1 0 0 0,1-1 0 0 0,-1 1 0 0 0,1-1 0 0 0,0 1 0 0 0,0-1 0 0 0,0 0-32 0 0,0 1 1 0 0,1 0-1 0 0,-1 0 0 0 0,0 0 1 0 0,0 0-1 0 0,0 0 0 0 0,0 0 1 0 0,0 0-1 0 0,0 0 0 0 0,0 0 1 0 0,0 0-1 0 0,0 1 0 0 0,0-1 0 0 0,0 0 1 0 0,0 1-1 0 0,0-1 0 0 0,0 1 1 0 0,0-1-1 0 0,0 1 0 0 0,0-1 1 0 0,0 1-1 0 0,0 0 0 0 0,0 0 1 0 0,0-1-1 0 0,-1 1 0 0 0,1 0 0 0 0,0 0 1 0 0,-1 0-1 0 0,1 0 0 0 0,-1 0 1 0 0,1 0-1 0 0,0 1 0 0 0,1 1-4 0 0,0 0-1 0 0,-1 0 1 0 0,1 0-1 0 0,-1 1 1 0 0,0-1-1 0 0,0 0 1 0 0,0 1 0 0 0,0-1-1 0 0,0 5 1 0 0,-2 2 383 0 0,0 1 1 0 0,-1-1-1 0 0,0 1 1 0 0,-1-1-1 0 0,0 0 1 0 0,-1 0 0 0 0,-6 12-1 0 0,6-13-215 0 0,0-1-1 0 0,1 1 0 0 0,0 0 0 0 0,0 0 1 0 0,1 0-1 0 0,0 0 0 0 0,0 0 1 0 0,1 0-1 0 0,0 19 0 0 0,10 81-118 0 0,-6-62-5 0 0,-3-35-4 0 0,0-1 1 0 0,1 0-1 0 0,5 21 0 0 0,-6-20 7 0 0,0-11-17 0 0,0-1-1 0 0,0 1 1 0 0,0-1 0 0 0,0 0 0 0 0,0 1 0 0 0,0-1 0 0 0,0 1 0 0 0,0-1-1 0 0,0 1 1 0 0,0-1 0 0 0,0 1 0 0 0,0-1 0 0 0,0 1 0 0 0,0-1-1 0 0,1 0 1 0 0,-1 1 0 0 0,0-1 0 0 0,0 1 0 0 0,0-1 0 0 0,1 0 0 0 0,-1 1-1 0 0,0-1 1 0 0,1 0 0 0 0,-1 1 0 0 0,0-1 0 0 0,1 0 0 0 0,0 1-1 0 0,6 2-440 0 0,-2-18-888 0 0,-3 7-352 0 0,1 0 0 0 0,-1 0-1 0 0,1 1 1 0 0,5-10 0 0 0,9-27-8796 0 0,-12 21 5865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1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76 8906 0 0,'1'-4'328'0'0,"0"0"1"0"0,0 0-1 0 0,0 1 1 0 0,1-1-1 0 0,-1 0 0 0 0,1 1 1 0 0,0-1-1 0 0,0 1 1 0 0,0-1-1 0 0,1 1 1 0 0,-1 0-1 0 0,1 0 0 0 0,0 0 1 0 0,0 0-1 0 0,5-4 1 0 0,-1 1 987 0 0,-5-5 8008 0 0,-2 11-9208 0 0,-10 39 725 0 0,1-6-675 0 0,4 11-101 0 0,2 0-1 0 0,2 1 1 0 0,2-1-1 0 0,14 88 1 0 0,-15-128-28 0 0,0 0-1 0 0,0 0 1 0 0,-1 0-1 0 0,1 0 1 0 0,-1 0 0 0 0,1 0-1 0 0,-1 0 1 0 0,-1 0-1 0 0,1 0 1 0 0,0-1 0 0 0,-1 1-1 0 0,0-1 1 0 0,0 1-1 0 0,-4 5 1 0 0,4-5-308 0 0,-1 0 0 0 0,1 0 0 0 0,0 1-1 0 0,0-1 1 0 0,0 0 0 0 0,0 1 0 0 0,1-1 0 0 0,0 1-1 0 0,0 0 1 0 0,-1 9 0 0 0,-2-30-13475 0 0,-6-30 6003 0 0,4 28 5691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2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66 10786 0 0,'-6'-5'743'0'0,"-1"0"0"0"0,1 0-1 0 0,0-1 1 0 0,0 0 0 0 0,1 0-1 0 0,0 0 1 0 0,0 0 0 0 0,-8-14-1 0 0,63 27-1470 0 0,-38-3 867 0 0,-10-3 23 0 0,-1-1 1 0 0,1 0-1 0 0,0 1 0 0 0,0 0 0 0 0,0-1 1 0 0,0 1-1 0 0,0 0 0 0 0,-1 0 0 0 0,1 0 1 0 0,0 0-1 0 0,-1 0 0 0 0,1 1 0 0 0,0-1 1 0 0,-1 0-1 0 0,0 1 0 0 0,1-1 0 0 0,-1 1 1 0 0,0-1-1 0 0,0 1 0 0 0,2 2 0 0 0,-1 10 122 0 0,1-1 0 0 0,-2 1 0 0 0,0 0 0 0 0,0 0 0 0 0,-1 0 0 0 0,-1 0 0 0 0,-1 0 0 0 0,-3 15 0 0 0,-36 153 33 0 0,23-115-135 0 0,-13 95 0 0 0,23-107-136 0 0,4-29 7 0 0,-3 44 0 0 0,8-66-331 0 0,2-10-360 0 0,0-10-550 0 0,3-20-2269 0 0,2-1 0 0 0,1 1 0 0 0,2 1 1 0 0,24-55-1 0 0,-23 62 472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3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27 13779 0 0,'-2'-3'502'0'0,"-1"0"-1"0"0,1 1 1 0 0,-1-1 0 0 0,0 1-1 0 0,0-1 1 0 0,0 1 0 0 0,0 0-1 0 0,-1 0 1 0 0,1 1 0 0 0,-5-3 0 0 0,6 4-452 0 0,1 0 0 0 0,-1 0 0 0 0,0 0 0 0 0,1 1 0 0 0,-1-1 0 0 0,1 0 0 0 0,-1 1 0 0 0,1-1 0 0 0,0 1 0 0 0,-1-1 0 0 0,1 1 1 0 0,-1 0-1 0 0,1-1 0 0 0,0 1 0 0 0,-1 0 0 0 0,1 0 0 0 0,0 0 0 0 0,0 0 0 0 0,0 0 0 0 0,0 0 0 0 0,0 1 0 0 0,0-1 0 0 0,0 0 1 0 0,0 0-1 0 0,0 1 0 0 0,0 1 0 0 0,-20 30-164 0 0,1 0 1 0 0,1 0-1 0 0,3 2 0 0 0,0 0 1 0 0,-10 39-1 0 0,24-68 123 0 0,1 1 0 0 0,-1-1 1 0 0,1 1-1 0 0,1-1 0 0 0,-1 1 0 0 0,1-1 0 0 0,1 1 0 0 0,-1 0 0 0 0,1-1 0 0 0,2 11 0 0 0,-2-15 11 0 0,0 1 1 0 0,-1-1-1 0 0,1 0 0 0 0,1 1 0 0 0,-1-1 0 0 0,0 0 1 0 0,1 0-1 0 0,-1 0 0 0 0,1 0 0 0 0,-1 0 0 0 0,1 0 0 0 0,0 0 1 0 0,0-1-1 0 0,0 1 0 0 0,0-1 0 0 0,0 1 0 0 0,0-1 1 0 0,0 0-1 0 0,1 0 0 0 0,-1 0 0 0 0,0 0 0 0 0,1 0 0 0 0,-1 0 1 0 0,1-1-1 0 0,-1 1 0 0 0,1-1 0 0 0,-1 1 0 0 0,1-1 1 0 0,4 0-1 0 0,5-1 0 0 0,0 1 1 0 0,0-1-1 0 0,0-1 0 0 0,0 0 1 0 0,0-1-1 0 0,-1 0 1 0 0,1-1-1 0 0,-1-1 0 0 0,14-6 1 0 0,-13 6-31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3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1 213 20900 0 0,'28'-24'-8'0'0,"39"-40"0"0"0,-58 53 8 0 0,0-1 1 0 0,0 1-1 0 0,-1-1 1 0 0,-1-1-1 0 0,0 0 1 0 0,10-26-1 0 0,-13 26 29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3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1322 918 15843 0 0,'-12'-4'1280'0'0,"0"1"-1"0"0,-1 1 1 0 0,-23-3-1 0 0,31 6-1478 0 0,0-1 0 0 0,0 0 0 0 0,0 1 0 0 0,0 0 0 0 0,0 0 0 0 0,0 1 0 0 0,0-1 0 0 0,1 1 0 0 0,-1 0 1 0 0,0 0-1 0 0,1 1 0 0 0,-7 4 0 0 0,-11 7-1005 0 0,-1-1 0 0 0,0 0 0 0 0,0-2 1 0 0,-1-1-1 0 0,-51 14 0 0 0,39-15 888 0 0,-1-3 1 0 0,0-1-1 0 0,-59 1 0 0 0,-4-10 2019 0 0,-1-4-1 0 0,-116-26 1 0 0,170 26-890 0 0,0-2 1 0 0,1-3 0 0 0,0-1 0 0 0,-44-21-1 0 0,84 32-817 0 0,0 0 0 0 0,1 0-1 0 0,-1 0 1 0 0,1-1 0 0 0,0 1-1 0 0,0-1 1 0 0,0-1 0 0 0,1 1-1 0 0,-1-1 1 0 0,1 1-1 0 0,0-1 1 0 0,0 0 0 0 0,1-1-1 0 0,0 1 1 0 0,0-1 0 0 0,0 1-1 0 0,0-1 1 0 0,1 0 0 0 0,-3-9-1 0 0,4 6-89 0 0,0-1 0 0 0,0 1 0 0 0,1-1 0 0 0,0 1 0 0 0,1-1 0 0 0,0 1 0 0 0,0-1 0 0 0,1 1 0 0 0,0 0 0 0 0,1-1 0 0 0,0 1 0 0 0,5-10 0 0 0,13-28 98 0 0,2 2 0 0 0,2 0 0 0 0,2 2 1 0 0,2 0-1 0 0,1 2 0 0 0,3 2 0 0 0,1 1 0 0 0,2 1 1 0 0,1 2-1 0 0,2 2 0 0 0,1 1 0 0 0,75-44 0 0 0,-77 55 264 0 0,1 2 0 0 0,1 1 0 0 0,0 3 0 0 0,65-17 0 0 0,-77 26-192 0 0,0 0-1 0 0,1 2 1 0 0,-1 2 0 0 0,1 0 0 0 0,0 2 0 0 0,0 1-1 0 0,50 8 1 0 0,-63-5-36 0 0,0 0-1 0 0,0 1 1 0 0,-1 1 0 0 0,0 0-1 0 0,0 1 1 0 0,0 1 0 0 0,-1 0-1 0 0,0 1 1 0 0,0 0-1 0 0,12 13 1 0 0,-8-6 13 0 0,-1 1 0 0 0,-1 2 0 0 0,-1-1 0 0 0,0 2 0 0 0,-2 0 0 0 0,14 25 0 0 0,1 15-91 0 0,-3 1 1 0 0,-2 2-1 0 0,-3 0 1 0 0,12 69-1 0 0,9 80-1118 0 0,-38-183 145 0 0,-1 0-1 0 0,-1 0 1 0 0,-2 0 0 0 0,0 0-1 0 0,-9 40 1 0 0,10-64 408 0 0,-1 0 0 0 0,0 0-1 0 0,-1 0 1 0 0,1-1 0 0 0,-1 1 0 0 0,0 0 0 0 0,0-1 0 0 0,0 0 0 0 0,-1 1 0 0 0,1-1-1 0 0,-4 4 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9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46 107 14699 0 0,'-46'-12'6232'0'0,"48"13"-6201"0"0,-1-1 0 0 0,0 0 0 0 0,0 1 1 0 0,0-1-1 0 0,0 0 0 0 0,1 0 0 0 0,-1 0 0 0 0,0 0 0 0 0,0 0 0 0 0,1 0 0 0 0,-1 0 0 0 0,0 0 1 0 0,0 0-1 0 0,0-1 0 0 0,1 1 0 0 0,-1 0 0 0 0,2-2 0 0 0,30-11 322 0 0,-17 7-204 0 0,45-12-86 0 0,2 3 1 0 0,-1 2 0 0 0,1 4 0 0 0,1 2 0 0 0,97 1-1 0 0,-143 3-786 0 0,-15 2 268 0 0,0 1 0 0 0,0-1 1 0 0,0 0-1 0 0,0 1 0 0 0,0 0 0 0 0,0-1 0 0 0,1 1 0 0 0,-1 0 1 0 0,0 1-1 0 0,5 0 0 0 0,-28 9-12046 0 0,9-6 9009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4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1177 603 17956 0 0,'-4'-1'31'0'0,"-1"0"0"0"0,0 0 0 0 0,0 1 0 0 0,1 0 0 0 0,-1 0 0 0 0,0 0 0 0 0,0 0 1 0 0,1 1-1 0 0,-1 0 0 0 0,0 0 0 0 0,1 0 0 0 0,-1 0 0 0 0,1 1 0 0 0,-1 0 0 0 0,1 0 0 0 0,0 0 0 0 0,0 0 0 0 0,-7 5 1 0 0,-11 6-263 0 0,-26 12-802 0 0,-96 35 0 0 0,120-53 1090 0 0,-1 0 0 0 0,0-2 0 0 0,1-1 0 0 0,-2 0 0 0 0,1-2 0 0 0,-34-1 0 0 0,8-5 557 0 0,-1-1 0 0 0,1-3 0 0 0,-99-29 0 0 0,113 25-187 0 0,0-2 0 0 0,2-1 0 0 0,-1-2 0 0 0,2-2 0 0 0,-62-43 0 0 0,89 56-420 0 0,0 1-1 0 0,0-1 1 0 0,1-1-1 0 0,0 1 0 0 0,0-1 1 0 0,0 0-1 0 0,1-1 1 0 0,0 1-1 0 0,1-1 1 0 0,-1 0-1 0 0,1 0 0 0 0,1-1 1 0 0,-4-12-1 0 0,5 13-50 0 0,1 1-1 0 0,0 0 0 0 0,1 0 1 0 0,-1-1-1 0 0,1 1 0 0 0,1 0 1 0 0,0-1-1 0 0,0 1 1 0 0,0 0-1 0 0,1 0 0 0 0,0 0 1 0 0,0 0-1 0 0,1 0 0 0 0,0 0 1 0 0,0 0-1 0 0,0 1 0 0 0,6-8 1 0 0,5-5-50 0 0,1 1 0 0 0,0 0 0 0 0,2 0 0 0 0,0 2 0 0 0,1 0 0 0 0,19-13 0 0 0,-2 5-73 0 0,0 2 0 0 0,60-28 0 0 0,-59 35 20 0 0,1 1 0 0 0,0 3 0 0 0,1 1 0 0 0,0 1 0 0 0,63-5 0 0 0,-42 10-297 0 0,0 3 0 0 0,0 2 0 0 0,62 9 0 0 0,-97-6-16 0 0,-1 0-1 0 0,0 1 1 0 0,0 1-1 0 0,0 1 1 0 0,-1 2-1 0 0,0 0 1 0 0,27 16-1 0 0,-34-16-274 0 0,-1 0-1 0 0,0 2 1 0 0,-1 0 0 0 0,0 0-1 0 0,-1 1 1 0 0,0 1-1 0 0,-1 0 1 0 0,0 0 0 0 0,-1 1-1 0 0,15 27 1 0 0,-9-10-2565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4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878 601 10082 0 0,'-78'-36'4567'0'0,"-70"-35"-3307"0"0,55 18-1002 0 0,3-4 1 0 0,2-4 0 0 0,-122-110 0 0 0,143 112-2131 0 0,-14-12-4618 0 0,59 49 1397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6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2018 1389 9698 0 0,'0'-2'284'0'0,"0"1"0"0"0,0-1 0 0 0,0 1-1 0 0,0-1 1 0 0,1 1 0 0 0,-1-1 0 0 0,0 1 0 0 0,1-1 0 0 0,-1 1 0 0 0,1-1-1 0 0,0 1 1 0 0,-1 0 0 0 0,1-1 0 0 0,0 1 0 0 0,0 0 0 0 0,0 0 0 0 0,0-1-1 0 0,0 1 1 0 0,0 0 0 0 0,0 0 0 0 0,0 0 0 0 0,2-1 0 0 0,2-1-226 0 0,0 1-1 0 0,0 0 1 0 0,0 0 0 0 0,1 0 0 0 0,6 0 0 0 0,-5 0 296 0 0,0 0 1316 0 0,-9 2-509 0 0,-16 3 22 0 0,-13 2-792 0 0,28-5-375 0 0,-54 6 650 0 0,0 1 0 0 0,-60 17 1 0 0,-44 10 90 0 0,121-27-562 0 0,9-5-44 0 0,0 0 1 0 0,0-2-1 0 0,-1-2 1 0 0,1 0-1 0 0,1-2 1 0 0,-55-15-1 0 0,-182-58 497 0 0,139 36-620 0 0,-25 2 171 0 0,-77-27 366 0 0,213 58-542 0 0,0 0 0 0 0,1-1-1 0 0,0-1 1 0 0,1-1-1 0 0,0 0 1 0 0,1 0 0 0 0,0-2-1 0 0,-19-21 1 0 0,-1-7 49 0 0,-50-76 0 0 0,20 12 27 0 0,-20-32-7 0 0,76 127-64 0 0,-67-105 69 0 0,68 102-112 0 0,0-1 0 0 0,1 1-1 0 0,0-1 1 0 0,2 0 0 0 0,-1 0-1 0 0,2-1 1 0 0,-3-16 0 0 0,6 27 11 0 0,-1 0 1 0 0,1 0-1 0 0,1 1 0 0 0,-1-1 1 0 0,0 0-1 0 0,1 0 0 0 0,0 0 1 0 0,0 0-1 0 0,0 1 0 0 0,0-1 1 0 0,1 0-1 0 0,0 1 0 0 0,-1-1 1 0 0,5-4-1 0 0,-2 2 9 0 0,1 1-1 0 0,-1 0 1 0 0,1 0-1 0 0,0 1 0 0 0,0-1 1 0 0,1 1-1 0 0,10-6 1 0 0,7-1-20 0 0,0 0 0 0 0,0 2 0 0 0,39-10 0 0 0,-48 15-37 0 0,53-16 119 0 0,171-45-77 0 0,-70 26 41 0 0,269-18 293 0 0,4 38 11 0 0,-272 16-273 0 0,343-19 165 0 0,84-6 189 0 0,-152 59-332 0 0,-324-20-9 0 0,353 44 60 0 0,-247-18-63 0 0,-204-32-24 0 0,0 0 0 0 0,35 14 0 0 0,4 1 31 0 0,-26-8-107 0 0,-1 1 1 0 0,0 2-1 0 0,-1 2 1 0 0,-1 1-1 0 0,0 1 1 0 0,38 32 0 0 0,-51-36 37 0 0,-1 2 1 0 0,-1 0 0 0 0,0 1-1 0 0,-1 0 1 0 0,-1 1 0 0 0,-1 1-1 0 0,13 25 1 0 0,-22-36-3 0 0,-1 1 0 0 0,-1 0 0 0 0,1 1 0 0 0,-2-1 0 0 0,1 0 0 0 0,-1 1 1 0 0,-1 0-1 0 0,0-1 0 0 0,-1 1 0 0 0,0 0 0 0 0,0-1 0 0 0,-1 1 0 0 0,0 0 0 0 0,-4 12 0 0 0,-1 0 9 0 0,-1 0 1 0 0,-1 0-1 0 0,-1-1 0 0 0,-1 0 0 0 0,-15 26 0 0 0,7-20 16 0 0,-1-1 0 0 0,-2-1 1 0 0,0-1-1 0 0,-2 0 0 0 0,0-2 0 0 0,-2 0 0 0 0,-1-2 0 0 0,-44 29 1 0 0,44-37-2 0 0,-1 0 0 0 0,0-2 0 0 0,-1-1 0 0 0,0-1 0 0 0,-48 9 0 0 0,6-1-30 0 0,-138 33 97 0 0,-336 37 0 0 0,445-76-69 0 0,-667 54-63 0 0,178-78 183 0 0,435 6-57 0 0,-32 6-98 0 0,85 3 36 0 0,92-2-13 0 0,5 0-23 0 0,-1 0 0 0 0,1 1 0 0 0,-1-1 0 0 0,0-1-1 0 0,1 1 1 0 0,-1 0 0 0 0,1-1 0 0 0,-1 0 0 0 0,1 0 0 0 0,0 0 0 0 0,-7-3-1 0 0,9 4-237 0 0,1-1 1 0 0,-1 1-1 0 0,0 0 0 0 0,1 0 0 0 0,-1 0 0 0 0,0 0 0 0 0,0 0 0 0 0,1 0 0 0 0,-1 0 0 0 0,0 0 0 0 0,1 0 0 0 0,-1 0 0 0 0,0 0 0 0 0,0 0 0 0 0,1 1 0 0 0,-1-1 0 0 0,0 0 0 0 0,1 0 0 0 0,-1 1 0 0 0,1-1 0 0 0,-1 0 0 0 0,0 1 0 0 0,1-1 0 0 0,-1 1 0 0 0,1-1 0 0 0,-1 1 0 0 0,1-1 0 0 0,-1 1 0 0 0,1-1 0 0 0,-1 1 0 0 0,-29 29-7128 0 0,25-23 5428 0 0,-1-1 1 0 0,1 0 0 0 0,-1-1-1 0 0,-1 1 1 0 0,-10 6 0 0 0,0-6-1111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57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935 1018 12091 0 0,'-16'-10'3210'0'0,"17"13"-2798"0"0,0 0-370 0 0,0 0 0 0 0,0 1 1 0 0,0-1-1 0 0,0 0 0 0 0,-1 1 1 0 0,0-1-1 0 0,1 1 1 0 0,-1-1-1 0 0,0 1 0 0 0,0-1 1 0 0,-1 0-1 0 0,1 1 0 0 0,-1-1 1 0 0,0 1-1 0 0,0-1 0 0 0,0 0 1 0 0,0 0-1 0 0,-1 1 0 0 0,-2 4 1 0 0,2-4 217 0 0,0 0 1 0 0,-1-1-1 0 0,1 1 0 0 0,-1 0 1 0 0,0-1-1 0 0,0 0 1 0 0,0 0-1 0 0,-1 0 0 0 0,1 0 1 0 0,-1 0-1 0 0,1 0 1 0 0,-1-1-1 0 0,0 0 0 0 0,-6 3 1 0 0,-17 2 534 0 0,0-2 1 0 0,1 0-1 0 0,-1-2 1 0 0,-44-1-1 0 0,-20 3-579 0 0,-144 9-7 0 0,222-14-182 0 0,0-1 1 0 0,1 0-1 0 0,-1 0 0 0 0,1-1 1 0 0,-1-1-1 0 0,1 0 0 0 0,0-1 1 0 0,0 0-1 0 0,0-1 0 0 0,-16-9 1 0 0,20 9-10 0 0,-1-1 1 0 0,1-1 0 0 0,0 1 0 0 0,0-1-1 0 0,1-1 1 0 0,0 1 0 0 0,1-1-1 0 0,-1-1 1 0 0,1 1 0 0 0,1-1 0 0 0,0 0-1 0 0,0 0 1 0 0,-4-12 0 0 0,-6-21 100 0 0,1-1 0 0 0,3-1 1 0 0,-7-48-1 0 0,-7-139 304 0 0,15 125-252 0 0,8 88-155 0 0,-9-129 213 0 0,10 121-211 0 0,2 0-1 0 0,1 0 0 0 0,7-42 0 0 0,-7 62-33 0 0,1-1 0 0 0,-1 1 0 0 0,1 0 0 0 0,0 0-1 0 0,0 0 1 0 0,1 0 0 0 0,0 0 0 0 0,0 1 0 0 0,0 0-1 0 0,1 0 1 0 0,-1 0 0 0 0,1 0 0 0 0,0 1 0 0 0,1-1 0 0 0,-1 1-1 0 0,1 1 1 0 0,0-1 0 0 0,0 1 0 0 0,0 0 0 0 0,0 0-1 0 0,12-3 1 0 0,11-2-18 0 0,1 0 0 0 0,0 2 0 0 0,44-3 0 0 0,-68 8 36 0 0,72-4-8 0 0,0 5 0 0 0,-1 2 1 0 0,88 14-1 0 0,-106-8-12 0 0,1 1 1 0 0,-2 4-1 0 0,0 2 1 0 0,0 2-1 0 0,97 44 1 0 0,-142-54 28 0 0,0 0 1 0 0,0 1-1 0 0,0 0 1 0 0,-1 1 0 0 0,0 0-1 0 0,-1 1 1 0 0,0 0 0 0 0,-1 1-1 0 0,0 0 1 0 0,0 1-1 0 0,-1 0 1 0 0,-1 0 0 0 0,0 1-1 0 0,-1 0 1 0 0,0 0-1 0 0,-1 1 1 0 0,-1 0 0 0 0,0 0-1 0 0,0 1 1 0 0,-2-1-1 0 0,0 1 1 0 0,0 0 0 0 0,0 16-1 0 0,-3 1 23 0 0,-1-1 1 0 0,-1 1-1 0 0,-2-1 0 0 0,-1 0 0 0 0,-1 0 0 0 0,-2-1 0 0 0,-1 1 0 0 0,-2-2 0 0 0,0 1 0 0 0,-2-2 0 0 0,-1 0 1 0 0,-2 0-1 0 0,-19 27 0 0 0,16-32 89 0 0,0-1 0 0 0,-1-1-1 0 0,-2 0 1 0 0,0-2 0 0 0,-29 21 0 0 0,8-12 291 0 0,-1-1 0 0 0,-53 23 0 0 0,89-46-338 0 0,1-1 1 0 0,-1 0 0 0 0,0-1-1 0 0,0 1 1 0 0,0-1-1 0 0,-15 1 1 0 0,22-3-59 0 0,-1 0 0 0 0,1-1 0 0 0,-1 1 0 0 0,0 0 0 0 0,1-1 0 0 0,-1 1 0 0 0,1-1 0 0 0,0 0 0 0 0,-1 1 0 0 0,1-1 0 0 0,-1 0 0 0 0,-1-2 0 0 0,2 3-68 0 0,1-1 1 0 0,-1 1-1 0 0,1 0 0 0 0,0-1 0 0 0,-1 1 0 0 0,1 0 1 0 0,0-1-1 0 0,-1 1 0 0 0,1-1 0 0 0,0 1 0 0 0,-1-1 1 0 0,1 1-1 0 0,0-1 0 0 0,0 1 0 0 0,0-1 1 0 0,-1 1-1 0 0,1-1 0 0 0,0 0 0 0 0,0 1 0 0 0,0-1 1 0 0,0 1-1 0 0,0-1 0 0 0,0 1 0 0 0,0-1 0 0 0,0 1 1 0 0,0-1-1 0 0,1 0 0 0 0,-1 1 0 0 0,0-1 1 0 0,0 1-1 0 0,0-1 0 0 0,0 1 0 0 0,1-1 0 0 0,-1 1 1 0 0,0-1-1 0 0,1 1 0 0 0,-1 0 0 0 0,0-1 0 0 0,1 1 1 0 0,0-1-1 0 0,6 3-6479 0 0,11 21-1312 0 0,-11-10 3862 0 0,-3 1-1749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0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293 252 11154 0 0,'-37'-26'2439'0'0,"23"14"-1620"0"0,-1 1 1 0 0,-1 1 0 0 0,0 0 0 0 0,0 1 0 0 0,-34-13 0 0 0,30 17-370 0 0,-1 2 0 0 0,1 1 0 0 0,-40-1 0 0 0,53 5 967 0 0,26 0-996 0 0,35 3-318 0 0,415-11 688 0 0,-138-3-414 0 0,-11 10 140 0 0,497-6 502 0 0,-164-20-414 0 0,-5 1-313 0 0,-56 25 40 0 0,-436 4-251 0 0,307-31 0 0 0,-400 17 60 0 0,-1-3 0 0 0,65-21 0 0 0,-94 29 187 0 0,-21 5-256 0 0,-12-3-157 0 0,0 5 15 0 0,0-3-10 0 0,1 1-6 0 0,0 0-1 0 0,-1-1 0 0 0,1 1 1 0 0,0 0-1 0 0,-1 0 0 0 0,1-1 1 0 0,-1 1-1 0 0,1 0 0 0 0,-1 0 1 0 0,1 0-1 0 0,-1 0 0 0 0,0 0 1 0 0,1-1-1 0 0,-1 1 0 0 0,0 0 1 0 0,0 0-1 0 0,0 0 0 0 0,1 0 1 0 0,-1 0-1 0 0,0 0 0 0 0,0 0 1 0 0,-1 1-1 0 0,2 25-3313 0 0,-1-23 2865 0 0,-1-1-1 0 0,1 1 1 0 0,-1-1 0 0 0,0 1-1 0 0,0-1 1 0 0,0 1-1 0 0,0-1 1 0 0,-1 0-1 0 0,1 1 1 0 0,-1-1 0 0 0,0 0-1 0 0,0 0 1 0 0,0 0-1 0 0,0 0 1 0 0,0 0-1 0 0,-1-1 1 0 0,1 1 0 0 0,-1-1-1 0 0,0 0 1 0 0,0 1-1 0 0,0-1 1 0 0,0 0-1 0 0,0-1 1 0 0,0 1 0 0 0,-1-1-1 0 0,1 1 1 0 0,0-1-1 0 0,-1 0 1 0 0,1 0-1 0 0,-1 0 1 0 0,0-1 0 0 0,1 1-1 0 0,-1-1 1 0 0,1 0-1 0 0,-1 0 1 0 0,-4-1-1 0 0,-15-2-1108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1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39 158 18284 0 0,'0'-1'140'0'0,"0"1"0"0"0,0-1 0 0 0,1 1 0 0 0,-1-1 0 0 0,0 1 0 0 0,0-1 0 0 0,0 1 0 0 0,1-1 0 0 0,-1 1 1 0 0,0-1-1 0 0,0 1 0 0 0,0-1 0 0 0,0 1 0 0 0,0-1 0 0 0,0 1 0 0 0,0-1 0 0 0,0 0 0 0 0,0 1 0 0 0,-1-1 0 0 0,1 1 0 0 0,0-1 0 0 0,0 1 0 0 0,0-1 0 0 0,-1 1 0 0 0,1 0 0 0 0,0-1 1 0 0,0 1-1 0 0,-1-1 0 0 0,1 0 0 0 0,-13-28 371 0 0,5 9-79 0 0,3 6-310 0 0,3 9-123 0 0,0 1 0 0 0,1-1 1 0 0,-1 0-1 0 0,1 0 0 0 0,0 0 0 0 0,0 0 0 0 0,0 0 1 0 0,1 0-1 0 0,0 0 0 0 0,0 0 0 0 0,0 0 0 0 0,1 0 0 0 0,0-5 1 0 0,0 9-5 0 0,-1 1 1 0 0,0 0 0 0 0,1 0-1 0 0,-1-1 1 0 0,0 1 0 0 0,1 0 0 0 0,-1 0-1 0 0,0 0 1 0 0,1-1 0 0 0,-1 1-1 0 0,0 0 1 0 0,1 0 0 0 0,-1 0 0 0 0,0 0-1 0 0,1 0 1 0 0,-1 0 0 0 0,1 0-1 0 0,-1 0 1 0 0,0 0 0 0 0,1 0-1 0 0,-1 0 1 0 0,1 0 0 0 0,-1 0 0 0 0,0 0-1 0 0,1 0 1 0 0,-1 0 0 0 0,0 0-1 0 0,1 0 1 0 0,-1 1 0 0 0,0-1-1 0 0,1 0 1 0 0,19 10 0 0 0,-18-9-1 0 0,-1 0 0 0 0,1 0 1 0 0,-1 0-1 0 0,1 0 0 0 0,-1 0 1 0 0,1 0-1 0 0,0-1 0 0 0,0 1 1 0 0,-1 0-1 0 0,1-1 0 0 0,0 0 1 0 0,0 1-1 0 0,0-1 0 0 0,-1 0 1 0 0,1 0-1 0 0,0 0 0 0 0,0 0 1 0 0,3 0-1 0 0,32-11-2318 0 0,10 6-2989 0 0,85 1 1 0 0,-45 3-1611 0 0,-65 0 4321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3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36 171 19668 0 0,'-35'-42'2079'0'0,"35"42"-2037"0"0,2 8-102 0 0,0 0 1 0 0,1 0 0 0 0,0 0 0 0 0,0-1 0 0 0,1 1-1 0 0,0-1 1 0 0,6 8 0 0 0,-6-8-2 0 0,-4-7 86 0 0,0-1-1 0 0,0 1 1 0 0,0 0 0 0 0,0 0-1 0 0,1 0 1 0 0,-1 0 0 0 0,0 0-1 0 0,0-1 1 0 0,0 1 0 0 0,0 0-1 0 0,0 0 1 0 0,0 0 0 0 0,0 0 0 0 0,0 0-1 0 0,0 0 1 0 0,1 0 0 0 0,-1 0-1 0 0,0-1 1 0 0,0 1 0 0 0,0 0-1 0 0,0 0 1 0 0,0 0 0 0 0,0 0 0 0 0,1 0-1 0 0,-1 0 1 0 0,0 0 0 0 0,0 0-1 0 0,0 0 1 0 0,0 0 0 0 0,0 0-1 0 0,1 0 1 0 0,-1 0 0 0 0,0 0-1 0 0,0 0 1 0 0,0 0 0 0 0,0 0 0 0 0,1 0-1 0 0,-1 0 1 0 0,0 0 0 0 0,0 0-1 0 0,0 0 1 0 0,0 0 0 0 0,0 0-1 0 0,0 1 1 0 0,1-1 0 0 0,-1 0-1 0 0,0 0 1 0 0,0 0 0 0 0,0 0 0 0 0,0 0-1 0 0,0-28 743 0 0,-1 21-714 0 0,1 0 1 0 0,-1 1-1 0 0,2-1 1 0 0,-1 0-1 0 0,1 1 1 0 0,0-1-1 0 0,2-9 1 0 0,-2 16-71 0 0,-1 0-1 0 0,1-1 1 0 0,-1 1 0 0 0,1-1 0 0 0,0 1 0 0 0,-1-1 0 0 0,1 1-1 0 0,0 0 1 0 0,-1 0 0 0 0,1-1 0 0 0,0 1 0 0 0,-1 0-1 0 0,1 0 1 0 0,0 0 0 0 0,0 0 0 0 0,-1 0 0 0 0,1 0 0 0 0,0 0-1 0 0,0 0 1 0 0,-1 0 0 0 0,1 0 0 0 0,0 0 0 0 0,-1 0 0 0 0,1 0-1 0 0,0 1 1 0 0,0-1 0 0 0,-1 0 0 0 0,1 1 0 0 0,-1-1-1 0 0,1 0 1 0 0,0 1 0 0 0,30 18-46 0 0,-11-6 57 0 0,-17-12 26 0 0,1 1 1 0 0,-1-1-1 0 0,1 0 1 0 0,0 0-1 0 0,-1 0 1 0 0,1-1-1 0 0,0 1 0 0 0,-1-1 1 0 0,1 0-1 0 0,0 0 1 0 0,0 0-1 0 0,-1 0 1 0 0,1-1-1 0 0,0 0 1 0 0,-1 1-1 0 0,1-1 0 0 0,5-3 1 0 0,-4 2-13 0 0,-1-1 0 0 0,0 0 1 0 0,0 0-1 0 0,-1 0 0 0 0,1 0 1 0 0,-1-1-1 0 0,1 0 0 0 0,-1 1 1 0 0,0-1-1 0 0,-1 0 0 0 0,1 0 0 0 0,-1-1 1 0 0,3-4-1 0 0,-5 9-6 0 0,0-1 0 0 0,0 1 0 0 0,1-1 1 0 0,-1 1-1 0 0,1-1 0 0 0,-1 1 0 0 0,0-1 0 0 0,1 1 0 0 0,-1 0 0 0 0,1-1 0 0 0,-1 1 1 0 0,1 0-1 0 0,-1-1 0 0 0,1 1 0 0 0,-1 0 0 0 0,1-1 0 0 0,-1 1 0 0 0,1 0 1 0 0,-1 0-1 0 0,1 0 0 0 0,-1 0 0 0 0,1-1 0 0 0,-1 1 0 0 0,1 0 0 0 0,0 0 0 0 0,-1 0 1 0 0,2 0-1 0 0,-3-1 179 0 0,-11-7-115 0 0,7 5-70 0 0,4 2 7 0 0,0 0 1 0 0,0 0 0 0 0,0 0-1 0 0,0 0 1 0 0,0 1-1 0 0,0-1 1 0 0,-1 0 0 0 0,1 1-1 0 0,0-1 1 0 0,0 1 0 0 0,0-1-1 0 0,-1 1 1 0 0,1-1-1 0 0,0 1 1 0 0,-1 0 0 0 0,1 0-1 0 0,0 0 1 0 0,-1-1 0 0 0,1 1-1 0 0,0 1 1 0 0,-1-1 0 0 0,1 0-1 0 0,0 0 1 0 0,-1 0-1 0 0,1 1 1 0 0,0-1 0 0 0,0 0-1 0 0,-1 1 1 0 0,1 0 0 0 0,0-1-1 0 0,-1 2 1 0 0,1-2-6 0 0,1 0 1 0 0,-1 1 0 0 0,1-1-1 0 0,-1 0 1 0 0,1 1 0 0 0,-1-1-1 0 0,1 0 1 0 0,-1 0 0 0 0,1 1-1 0 0,-1-1 1 0 0,1 0-1 0 0,-1 0 1 0 0,1 0 0 0 0,-1 0-1 0 0,1 0 1 0 0,-1 0 0 0 0,1 0-1 0 0,-1 0 1 0 0,0 0 0 0 0,1 0-1 0 0,-1 0 1 0 0,1 0 0 0 0,-1 0-1 0 0,1 0 1 0 0,-1-1-1 0 0,0 1 1 0 0,-7-2-4 0 0,-6-1 302 0 0,13 2-286 0 0,0 1 0 0 0,0 0 0 0 0,0 0 0 0 0,0-1 0 0 0,0 1 0 0 0,0 0 0 0 0,0-1 0 0 0,0 1 0 0 0,0-1 0 0 0,0 1 0 0 0,0-1 0 0 0,1 0 0 0 0,-1 1 0 0 0,0-1 0 0 0,0 0 0 0 0,1 0 0 0 0,-1 1 0 0 0,1-1 0 0 0,-2-1 0 0 0,-4-4 148 0 0,6 6-157 0 0,0 0-1 0 0,0 0 0 0 0,0-1 1 0 0,-1 1-1 0 0,1 0 0 0 0,0 0 1 0 0,0 0-1 0 0,0 0 0 0 0,-1 0 1 0 0,1-1-1 0 0,0 1 0 0 0,0 0 0 0 0,0 0 1 0 0,0 0-1 0 0,0-1 0 0 0,-1 1 1 0 0,1 0-1 0 0,0 0 0 0 0,0-1 1 0 0,0 1-1 0 0,0 0 0 0 0,0 0 1 0 0,0-1-1 0 0,0 1 0 0 0,0 0 1 0 0,0 0-1 0 0,0 0 0 0 0,0-1 0 0 0,0 1 1 0 0,0 0-1 0 0,0 0 0 0 0,0-1 1 0 0,0 1-1 0 0,0 0 0 0 0,0 0 1 0 0,0-1-1 0 0,1 1 0 0 0,-1 0 1 0 0,0 0-1 0 0,0 0 0 0 0,0-1 1 0 0,0 1-1 0 0,0 0 0 0 0,1 0 1 0 0,-1 0-1 0 0,0-1 0 0 0,0 1 0 0 0,0 0 1 0 0,1 0-1 0 0,-1 0 0 0 0,0 0 1 0 0,0 0-1 0 0,0 0 0 0 0,1 0 1 0 0,-1-1-1 0 0,0 1 0 0 0,0 0 1 0 0,1 0-1 0 0,0-1 38 0 0,0 1 0 0 0,1-1 0 0 0,-1 1 0 0 0,0-1 0 0 0,1 1 0 0 0,-1-1-1 0 0,0 1 1 0 0,1 0 0 0 0,-1-1 0 0 0,1 1 0 0 0,-1 0 0 0 0,1 0 0 0 0,-1 0 0 0 0,1 0 0 0 0,2 1 0 0 0,-3-1-21 0 0,1 1 0 0 0,-1-1 0 0 0,1 0 0 0 0,-1 0 0 0 0,1 0 0 0 0,-1 0 0 0 0,1 0 0 0 0,-1-1 0 0 0,1 1 0 0 0,-1 0 0 0 0,1-1 0 0 0,-1 1 0 0 0,1-1 0 0 0,-1 1 0 0 0,0-1 0 0 0,3-1 0 0 0,-4 2 28 0 0,1-1-17 0 0,1 0 0 0 0,-1 0 0 0 0,0 0 0 0 0,0 0 0 0 0,0 0-1 0 0,0 0 1 0 0,0 0 0 0 0,0 0 0 0 0,0 0 0 0 0,0 0 0 0 0,0 0 0 0 0,-1-1 0 0 0,1 1-1 0 0,0 0 1 0 0,-1-1 0 0 0,1 1 0 0 0,0-3 0 0 0,-1 4 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4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3800 22 26326 0 0,'0'0'5'0'0,"0"-1"0"0"0,-1 1 1 0 0,1-1-1 0 0,0 1 0 0 0,0-1 0 0 0,1 1 1 0 0,-1-1-1 0 0,0 1 0 0 0,0 0 1 0 0,0-1-1 0 0,0 1 0 0 0,0-1 1 0 0,0 1-1 0 0,1-1 0 0 0,-1 1 0 0 0,0-1 1 0 0,0 1-1 0 0,1 0 0 0 0,-1-1 1 0 0,0 1-1 0 0,0 0 0 0 0,1-1 1 0 0,-1 1-1 0 0,1 0 0 0 0,-1-1 1 0 0,0 1-1 0 0,1 0 0 0 0,0-1 0 0 0,17 0 197 0 0,-16 1-200 0 0,-1 0-14 0 0,8-3-43 0 0,-4 4 54 0 0,-6-1 13 0 0,-9-2 169 0 0,9 2-183 0 0,1-1 0 0 0,-1 1 0 0 0,0-1 0 0 0,0 1 0 0 0,1-1-1 0 0,-1 1 1 0 0,0 0 0 0 0,0 0 0 0 0,0-1 0 0 0,0 1 0 0 0,0 0-1 0 0,1 0 1 0 0,-1 0 0 0 0,0 0 0 0 0,0 0 0 0 0,0 0 0 0 0,0 0-1 0 0,0 0 1 0 0,0 0 0 0 0,1 0 0 0 0,-1 1 0 0 0,0-1 0 0 0,0 0-1 0 0,0 1 1 0 0,1-1 0 0 0,-1 0 0 0 0,0 1 0 0 0,0-1 0 0 0,1 1-1 0 0,-1-1 1 0 0,-1 2 0 0 0,-24 6-434 0 0,-45 8 1 0 0,21-5 38 0 0,-135 27-1294 0 0,-1-8 1 0 0,-2-9 0 0 0,-198-3-1 0 0,69-15 891 0 0,-281 7-201 0 0,429 1 1303 0 0,1 8 0 0 0,1 6 0 0 0,-178 52 0 0 0,295-64 49 0 0,2-2 556 0 0,0 3 0 0 0,-82 35 1 0 0,128-48-817 0 0,-1 0 1 0 0,1 1 0 0 0,0-1-1 0 0,0 0 1 0 0,0 1 0 0 0,0-1-1 0 0,0 1 1 0 0,0-1 0 0 0,0 1 0 0 0,-2 3-1 0 0,3-5-70 0 0,1 0-1 0 0,0 1 1 0 0,0-1-1 0 0,0 0 1 0 0,0 1 0 0 0,0-1-1 0 0,0 0 1 0 0,0 0-1 0 0,0 1 1 0 0,0-1-1 0 0,0 0 1 0 0,0 1-1 0 0,0-1 1 0 0,0 0 0 0 0,0 1-1 0 0,0-1 1 0 0,0 0-1 0 0,1 0 1 0 0,-1 1-1 0 0,0-1 1 0 0,0 0-1 0 0,0 0 1 0 0,0 1-1 0 0,1-1 1 0 0,-1 0 0 0 0,0 0-1 0 0,0 1 1 0 0,0-1-1 0 0,1 0 1 0 0,-1 0-1 0 0,18 9 303 0 0,-6-8-229 0 0,0 0 1 0 0,-1 0-1 0 0,1-1 1 0 0,0 0-1 0 0,0-1 0 0 0,0-1 1 0 0,-1 0-1 0 0,23-6 1 0 0,8-1 10 0 0,58-6-8 0 0,0 3-1 0 0,1 6 1 0 0,110 6 0 0 0,93 26-103 0 0,-1 13 0 0 0,364 96 0 0 0,-249-48 90 0 0,-324-74-6 0 0,1-3 1 0 0,140-5 0 0 0,-221-5-44 0 0,1-1 0 0 0,0 0-1 0 0,-1-1 1 0 0,1 0 0 0 0,-1-1-1 0 0,0-1 1 0 0,23-9 0 0 0,-36 13-29 0 0,-1 0 0 0 0,1 0 0 0 0,0-1 0 0 0,0 1-1 0 0,-1-1 1 0 0,1 1 0 0 0,-1-1 0 0 0,1 1 0 0 0,0-1 0 0 0,-1 1 0 0 0,1-1 0 0 0,-1 1 0 0 0,1-1 0 0 0,-1 0 0 0 0,1 1 0 0 0,-1-1 0 0 0,0 0 0 0 0,1 0 0 0 0,-1 1 0 0 0,0-1 0 0 0,0 0 0 0 0,1 0 0 0 0,-1 1 0 0 0,0-1 0 0 0,0 0 0 0 0,0 0 0 0 0,0 1 0 0 0,0-1 0 0 0,0 0 0 0 0,0-1-1 0 0,-1 0-3 0 0,0 0-1 0 0,0 0 0 0 0,0 1 1 0 0,0-1-1 0 0,0 1 0 0 0,-1-1 0 0 0,1 1 1 0 0,0-1-1 0 0,-1 1 0 0 0,1-1 1 0 0,-4-1-1 0 0,-4-3-46 0 0,-1 0 1 0 0,0 1 0 0 0,-13-5-1 0 0,-25-6-55 0 0,0 3-1 0 0,-2 2 1 0 0,-96-9-1 0 0,91 14 58 0 0,-981-92-747 0 0,-6 85 384 0 0,461 63 688 0 0,459-36-188 0 0,82-10-63 0 0,-130 17 277 0 0,141-15-254 0 0,1 0 1 0 0,0 2-1 0 0,-47 19 0 0 0,72-25-40 0 0,0-1 0 0 0,-1 0 0 0 0,1 1 0 0 0,1 0 0 0 0,-1 0 0 0 0,0 0 0 0 0,0 0 0 0 0,1 0 0 0 0,-1 0 1 0 0,1 1-1 0 0,0-1 0 0 0,0 1 0 0 0,-1 0 0 0 0,2 0 0 0 0,-4 5 0 0 0,4-6-6 0 0,1 0 1 0 0,0 0-1 0 0,0 0 0 0 0,0 0 1 0 0,0 0-1 0 0,0-1 1 0 0,0 1-1 0 0,0 0 0 0 0,1 0 1 0 0,-1 0-1 0 0,1 0 1 0 0,-1 0-1 0 0,1-1 0 0 0,0 1 1 0 0,-1 0-1 0 0,1 0 0 0 0,0-1 1 0 0,0 1-1 0 0,1-1 1 0 0,-1 1-1 0 0,0-1 0 0 0,0 1 1 0 0,1-1-1 0 0,-1 0 0 0 0,1 1 1 0 0,-1-1-1 0 0,1 0 1 0 0,2 2-1 0 0,12 7 38 0 0,1 0 1 0 0,0 0-1 0 0,1-2 0 0 0,34 13 0 0 0,80 14 87 0 0,-27-19-170 0 0,1-4 0 0 0,114-1 1 0 0,-162-10 23 0 0,743-15-2143 0 0,-3-75-6294 0 0,-626 61 4390 0 0,-2-7-1 0 0,196-67 1 0 0,-242 57 2114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5.9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614 1231 11939 0 0,'-13'-7'3861'0'0,"4"4"546"0"0,8 9-4298 0 0,-3-6 181 0 0,0-1-1 0 0,0 1 1 0 0,0-1-1 0 0,0 0 0 0 0,0 0 1 0 0,1-1-1 0 0,-1 1 0 0 0,-6-4 1 0 0,6 2-32 0 0,0 1-1 0 0,-1-1 1 0 0,1 1 0 0 0,-1 0 0 0 0,1 0-1 0 0,-1 1 1 0 0,-6-2 0 0 0,11 3-229 0 0,-32 17 648 0 0,23-15-550 0 0,-1-1-1 0 0,0 0 0 0 0,1-1 1 0 0,-1 0-1 0 0,0 0 1 0 0,1-1-1 0 0,-1-1 0 0 0,0 1 1 0 0,1-1-1 0 0,0-1 0 0 0,-1 0 1 0 0,-11-5-1 0 0,2-2-2 0 0,0 0 1 0 0,1-2-1 0 0,0 0 1 0 0,-25-22-1 0 0,16 10-63 0 0,2 0-1 0 0,0-2 1 0 0,-38-53-1 0 0,52 63-55 0 0,0 0-1 0 0,1-1 0 0 0,1 0 0 0 0,1-1 0 0 0,0 0 1 0 0,2 0-1 0 0,0-1 0 0 0,-6-31 0 0 0,11 32-58 0 0,0 1 0 0 0,1-1 0 0 0,1 1 0 0 0,1-1 0 0 0,0 1 0 0 0,9-30 0 0 0,1 6-60 0 0,28-64 1 0 0,-26 76 85 0 0,1 0 1 0 0,1 1 0 0 0,2 1 0 0 0,0 1-1 0 0,2 0 1 0 0,1 1 0 0 0,1 1 0 0 0,1 2-1 0 0,46-36 1 0 0,-37 35 19 0 0,1 2-1 0 0,1 1 1 0 0,0 2-1 0 0,1 1 1 0 0,2 2-1 0 0,-1 2 1 0 0,69-16-1 0 0,-61 19 7 0 0,1 2 0 0 0,0 3 0 0 0,0 1 0 0 0,0 2 0 0 0,1 2 0 0 0,-1 2 0 0 0,46 8-1 0 0,-71-6 13 0 0,0 0-1 0 0,0 1 0 0 0,0 1 1 0 0,-1 1-1 0 0,0 1 0 0 0,0 0 1 0 0,-1 2-1 0 0,0 0 0 0 0,-1 1 1 0 0,0 1-1 0 0,-1 0 0 0 0,0 1 1 0 0,-1 1-1 0 0,0 0 0 0 0,-1 1 1 0 0,-1 1-1 0 0,21 31 0 0 0,-22-26 26 0 0,-2 1 0 0 0,0 1 1 0 0,-1 0-1 0 0,-2 0 0 0 0,0 0 0 0 0,-1 1 0 0 0,-2 0 0 0 0,3 33 1 0 0,-4-7-21 0 0,-2 1 1 0 0,-12 100 0 0 0,5-112 21 0 0,-1-1 0 0 0,-2 1-1 0 0,-2-1 1 0 0,-1 0-1 0 0,-2-2 1 0 0,-2 1 0 0 0,-1-2-1 0 0,-22 35 1 0 0,20-42 22 0 0,-1 0 1 0 0,-1-1 0 0 0,-2-1-1 0 0,0-1 1 0 0,-2-2-1 0 0,-1 0 1 0 0,0-1 0 0 0,-2-2-1 0 0,-45 26 1 0 0,25-21 39 0 0,0-2 1 0 0,-1-3-1 0 0,-2-1 1 0 0,0-3-1 0 0,0-2 0 0 0,-63 9 1 0 0,29-16-3233 0 0,57-8-2369 0 0,-1-4-5442 0 0,18 2 5043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6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644 1290 10282 0 0,'5'13'5922'0'0,"-3"-5"-5104"0"0,-1 0-1 0 0,-1-1 0 0 0,1 1 0 0 0,-1 0 0 0 0,-1 12 0 0 0,0-18-661 0 0,0-1-1 0 0,-1 0 0 0 0,1 1 1 0 0,0-1-1 0 0,0 0 1 0 0,-1 0-1 0 0,1 0 0 0 0,-1 0 1 0 0,1 0-1 0 0,-1-1 1 0 0,1 1-1 0 0,-1 0 1 0 0,1-1-1 0 0,-1 1 0 0 0,-2 0 1 0 0,-32 8 705 0 0,28-8-676 0 0,-25 6 76 0 0,-1-2-1 0 0,0-1 1 0 0,0-1 0 0 0,0-2-1 0 0,0-2 1 0 0,0-1-1 0 0,0-2 1 0 0,-50-11 0 0 0,74 12-251 0 0,0 0 0 0 0,0-1 0 0 0,0 0 0 0 0,1-1 1 0 0,-1 0-1 0 0,1-1 0 0 0,0 1 0 0 0,1-2 0 0 0,-1 1 0 0 0,-12-15 1 0 0,11 10-4 0 0,0-1 0 0 0,0-1 0 0 0,2 0 0 0 0,0 0 0 0 0,0-1 0 0 0,-10-25 0 0 0,9 11-8 0 0,0 1 0 0 0,2-1 0 0 0,2-1 1 0 0,0 1-1 0 0,2-1 0 0 0,0 0 0 0 0,4-45 0 0 0,6-10-31 0 0,3 1 0 0 0,5 0 0 0 0,2 0 0 0 0,5 2-1 0 0,55-138 1 0 0,-71 203 26 0 0,1 0 0 0 0,1 1-1 0 0,0 0 1 0 0,1 0 0 0 0,0 1 0 0 0,1 1-1 0 0,1-1 1 0 0,0 1 0 0 0,1 1 0 0 0,0 0-1 0 0,1 1 1 0 0,1 0 0 0 0,-1 1 0 0 0,2 1-1 0 0,20-11 1 0 0,-3 5-29 0 0,1 2-1 0 0,1 1 1 0 0,0 1 0 0 0,1 3-1 0 0,0 0 1 0 0,0 2 0 0 0,0 2-1 0 0,46 0 1 0 0,-63 5 43 0 0,0 0 1 0 0,-1 0-1 0 0,1 2 1 0 0,-1 0-1 0 0,1 2 1 0 0,-1 0-1 0 0,0 0 1 0 0,-1 2-1 0 0,1 0 1 0 0,-1 1-1 0 0,-1 0 0 0 0,1 1 1 0 0,-1 1-1 0 0,-1 1 1 0 0,0 0-1 0 0,-1 0 1 0 0,0 2-1 0 0,16 19 1 0 0,-5 0 19 0 0,-1 1 0 0 0,-3 2 0 0 0,0 0 0 0 0,-2 1 0 0 0,-2 0 0 0 0,-1 2 0 0 0,17 72 0 0 0,-18-46-1 0 0,-3 0 1 0 0,-2 0 0 0 0,-4 1 0 0 0,-2 72-1 0 0,-5-93 77 0 0,-1 0 0 0 0,-1 0 0 0 0,-3 0 0 0 0,-24 81 0 0 0,24-105-12 0 0,-1 0 0 0 0,0 0 0 0 0,-2-1-1 0 0,0 0 1 0 0,-1-1 0 0 0,-1 0 0 0 0,-1-1-1 0 0,0 0 1 0 0,-1-1 0 0 0,-1-1-1 0 0,0 0 1 0 0,-22 15 0 0 0,6-7 384 0 0,-49 25 1 0 0,18-21-4921 0 0,30-17-2371 0 0,1-5-4342 0 0,13-5 6087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0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1 198 14923 0 0,'22'-2'6557'0'0,"40"-5"-7020"0"0,-51 5 937 0 0,30-3-684 0 0,0-2-1 0 0,62-18 0 0 0,-87 19-484 0 0,0 0 0 0 0,-1-1 0 0 0,0 0 0 0 0,0-1 0 0 0,-1-1 1 0 0,0 0-1 0 0,-1-1 0 0 0,0 0 0 0 0,16-17 0 0 0,4-5-5553 0 0,-17 13 874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08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326 102 14371 0 0,'-64'-30'6427'0'0,"65"35"-6155"0"0,0 1 1 0 0,0-1-1 0 0,1 0 1 0 0,-1 0-1 0 0,5 8 1 0 0,3 7-424 0 0,-3-8 714 0 0,-1 0-1 0 0,8 24 0 0 0,-12-31-334 0 0,0 1 0 0 0,0-1 0 0 0,-1 0 0 0 0,0 1 0 0 0,0-1 0 0 0,0 0 1 0 0,-1 1-1 0 0,1-1 0 0 0,-1 0 0 0 0,-3 9 0 0 0,-83 209 1085 0 0,2-6-1335 0 0,66-158 6 0 0,-67 240 124 0 0,77-258-162 0 0,2 0 1 0 0,2 1-1 0 0,2 0 0 0 0,1-1 1 0 0,5 58-1 0 0,-1-87 34 0 0,-1-1 1 0 0,1 1-1 0 0,1 0 0 0 0,0-1 0 0 0,1 0 1 0 0,0 1-1 0 0,1-1 0 0 0,0-1 0 0 0,10 17 1 0 0,-12-23 37 0 0,1 0 0 0 0,-1 1-1 0 0,1-1 1 0 0,0-1 0 0 0,0 1 0 0 0,0-1 0 0 0,1 1 0 0 0,-1-1 0 0 0,1 0 0 0 0,0-1 0 0 0,-1 1 0 0 0,1-1 0 0 0,1 0 0 0 0,-1 0 0 0 0,0-1-1 0 0,0 1 1 0 0,1-1 0 0 0,-1 0 0 0 0,0-1 0 0 0,1 1 0 0 0,-1-1 0 0 0,12-1 0 0 0,321-49 363 0 0,15-2-393 0 0,111 44-29 0 0,-1 33 17 0 0,-418-22 31 0 0,326 31-6 0 0,-58-4 596 0 0,-296-29-495 0 0,27 4 351 0 0,-16-6-226 0 0,-27 1-220 0 0,0 0 1 0 0,0 0-1 0 0,0 0 0 0 0,0-1 1 0 0,0 1-1 0 0,0 0 1 0 0,0-1-1 0 0,0 1 1 0 0,0 0-1 0 0,0-1 1 0 0,0 1-1 0 0,0-1 1 0 0,-1 1-1 0 0,1-1 1 0 0,0 0-1 0 0,0 1 0 0 0,-1-1 1 0 0,1 0-1 0 0,0 0 1 0 0,-1 1-1 0 0,1-1 1 0 0,0 0-1 0 0,0-1 1 0 0,-1 1 46 0 0,-9-29 438 0 0,-8-14-479 0 0,2 0-1 0 0,2-1 0 0 0,-12-77 0 0 0,21 88-8 0 0,2 0-1 0 0,1 0 0 0 0,1-1 0 0 0,2 1 0 0 0,11-58 0 0 0,12-4-603 0 0,4 1 0 0 0,73-161 0 0 0,-17 49-105 0 0,-80 191 371 0 0,-1 0 1 0 0,0 1 0 0 0,-1-2 0 0 0,0 1-1 0 0,-1 0 1 0 0,-1 0 0 0 0,-1-1 0 0 0,0 1-1 0 0,-4-18 1 0 0,-8-25-3999 0 0,-9 3-4094 0 0,11 36 1801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12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1241 2006 18932 0 0,'-13'-9'3033'0'0,"10"5"-2682"0"0,7 4-349 0 0,-5 1-54 0 0,-1 0 1 0 0,1 0-1 0 0,0 0 1 0 0,0 1-1 0 0,1-1 0 0 0,-1 0 1 0 0,0 0-1 0 0,0 1 1 0 0,1-1-1 0 0,-1 1 0 0 0,0-1 1 0 0,1 0-1 0 0,-1 1 1 0 0,1-1-1 0 0,0 1 0 0 0,-1 1 1 0 0,-3 9-64 0 0,-11 19-109 0 0,13-27 230 0 0,1 0 1 0 0,-1 0-1 0 0,0-1 1 0 0,0 1 0 0 0,0 0-1 0 0,0-1 1 0 0,-1 1-1 0 0,0-1 1 0 0,1 0-1 0 0,-1 0 1 0 0,-7 5 0 0 0,1-2 284 0 0,0-1 1 0 0,-1 0 0 0 0,0-1-1 0 0,0 0 1 0 0,0-1 0 0 0,0 0 0 0 0,0 0-1 0 0,-1-1 1 0 0,1 0 0 0 0,-1-1-1 0 0,0-1 1 0 0,0 1 0 0 0,1-2 0 0 0,-17-1-1 0 0,-2-3-36 0 0,1 0 0 0 0,-1-2 0 0 0,1-1 0 0 0,-32-14 0 0 0,-12-7-96 0 0,-107-59-1 0 0,-2-27-17 0 0,151 93-101 0 0,2-2 0 0 0,0 0 1 0 0,-44-52-1 0 0,43 40 51 0 0,-58-76 113 0 0,75 95-179 0 0,1-1 0 0 0,2-1 1 0 0,-1 1-1 0 0,-11-39 0 0 0,13 32 32 0 0,-2-7-60 0 0,1 0 1 0 0,-5-42 0 0 0,10 49-73 0 0,1 1 0 0 0,1-1 0 0 0,2 0 0 0 0,0 1 0 0 0,2-1 0 0 0,1 0 0 0 0,8-35 0 0 0,-3 31 38 0 0,40-129-281 0 0,-40 139 252 0 0,1 1-1 0 0,19-29 1 0 0,-16 27-16 0 0,18-37 0 0 0,-9 13 23 0 0,2 2 1 0 0,2 0-1 0 0,47-60 1 0 0,-21 30 25 0 0,-21 33 33 0 0,1 0 0 0 0,47-44 0 0 0,-38 48 74 0 0,2 1-1 0 0,2 2 0 0 0,1 3 1 0 0,90-45-1 0 0,-124 68-54 0 0,1 2 1 0 0,-1 0-1 0 0,1 0 1 0 0,0 1-1 0 0,1 0 1 0 0,-1 1-1 0 0,0 0 0 0 0,1 1 1 0 0,-1 1-1 0 0,18 1 1 0 0,-20 0-10 0 0,0 0 0 0 0,1 1 0 0 0,-1 0 0 0 0,-1 1 0 0 0,1 0 1 0 0,0 0-1 0 0,-1 1 0 0 0,1 1 0 0 0,-1-1 0 0 0,0 1 0 0 0,-1 1 0 0 0,16 13 0 0 0,-13-10-30 0 0,4 4 6 0 0,-1 0 0 0 0,0 2 1 0 0,-1-1-1 0 0,21 32 0 0 0,7 20 66 0 0,-6-13-62 0 0,-3 1-1 0 0,-3 2 1 0 0,38 96 0 0 0,-55-116 18 0 0,-1 0 1 0 0,-2 1-1 0 0,-2 0 1 0 0,-1 1-1 0 0,-2 0 1 0 0,-2-1-1 0 0,-4 73 1 0 0,-3-57-2 0 0,3-28 1 0 0,0-1 0 0 0,-2 0 1 0 0,-1-1-1 0 0,0 1 0 0 0,-12 29 0 0 0,2-19-6 0 0,-1 6 14 0 0,-2 0-1 0 0,-26 40 1 0 0,7-10-9 0 0,30-55-11 0 0,-1 1-1 0 0,0-1 1 0 0,-1-1-1 0 0,0 0 1 0 0,-12 14-1 0 0,-10 8 13 0 0,-36 57 1 0 0,-12 14-39 0 0,16-21-249 0 0,52-64-16 0 0,10-20 240 0 0,1-1 1 0 0,-1 1 0 0 0,0 0 0 0 0,1 0 0 0 0,-1-1-1 0 0,0 1 1 0 0,0-1 0 0 0,0 1 0 0 0,0-1 0 0 0,-1 1 0 0 0,1-1-1 0 0,0 1 1 0 0,-1-1 0 0 0,-2 2 0 0 0,4-2 1 0 0,-1-1 0 0 0,1 0 0 0 0,0 0 1 0 0,-1 1-1 0 0,1-1 0 0 0,-1 1 0 0 0,1-1 0 0 0,0 0 1 0 0,0 1-1 0 0,-1-1 0 0 0,1 1 0 0 0,0-1 0 0 0,0 1 1 0 0,-1-1-1 0 0,1 0 0 0 0,0 1 0 0 0,0-1 0 0 0,0 1 1 0 0,0-1-1 0 0,0 1 0 0 0,0-1 0 0 0,0 1 0 0 0,0-1 1 0 0,0 1-1 0 0,0 0 0 0 0,0 0-18 0 0,0-1 0 0 0,0 0-1 0 0,0 0 1 0 0,0 0 0 0 0,0 0 0 0 0,0 1 0 0 0,0-1 0 0 0,0 0 0 0 0,0 0-1 0 0,1 0 1 0 0,-1 0 0 0 0,0 1 0 0 0,0-1 0 0 0,0 0 0 0 0,0 0-1 0 0,0 0 1 0 0,0 0 0 0 0,1 0 0 0 0,-1 0 0 0 0,0 1 0 0 0,0-1 0 0 0,0 0-1 0 0,0 0 1 0 0,0 0 0 0 0,1 0 0 0 0,-1 0 0 0 0,0 0 0 0 0,0 0-1 0 0,0 0 1 0 0,1 0 0 0 0,-1 0 0 0 0,0 0 0 0 0,0 0 0 0 0,0 0 0 0 0,0 0-1 0 0,1 0 1 0 0,-1 0 0 0 0,0 0 0 0 0,0 0 0 0 0,0 0 0 0 0,0 0-1 0 0,1 0 1 0 0,-1 0 0 0 0,0 0 0 0 0,0 0 0 0 0,0 0 0 0 0,0 0 0 0 0,1 0-1 0 0,-1-1 1 0 0,0 1 0 0 0,0 0 0 0 0,0 0 0 0 0,0 0 0 0 0,0 0-1 0 0,1 0 1 0 0,-1-1 0 0 0,0 1 0 0 0,11-10-6834 0 0,9-6 3045 0 0,-1 2 1261 0 0,2-3-707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12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835 1845 12219 0 0,'-5'4'6075'0'0,"-16"14"-6076"0"0,10-9 127 0 0,-1 0 0 0 0,0-1 0 0 0,0 0 1 0 0,-1-1-1 0 0,0 0 0 0 0,0-1 0 0 0,-1-1 0 0 0,1 0 0 0 0,-1 0 0 0 0,-1-2 0 0 0,1 0 0 0 0,0 0 0 0 0,-1-1 0 0 0,1-1 0 0 0,-1-1 1 0 0,0 0-1 0 0,1-1 0 0 0,-1 0 0 0 0,1-1 0 0 0,-1-1 0 0 0,1 0 0 0 0,0-1 0 0 0,0 0 0 0 0,0-2 0 0 0,-15-7 0 0 0,-22-12 556 0 0,2-2 0 0 0,-73-53 0 0 0,98 62-465 0 0,2-1 0 0 0,0-1 0 0 0,1-1 0 0 0,1 0 0 0 0,1-2 0 0 0,-28-42 0 0 0,40 53-199 0 0,2-1 0 0 0,-1 1 0 0 0,1-1 1 0 0,1 0-1 0 0,1 0 0 0 0,0 0 0 0 0,0-1 0 0 0,1 1 0 0 0,1-1 0 0 0,0 0 0 0 0,2-21 1 0 0,2 2-66 0 0,2 0-1 0 0,1 0 1 0 0,16-51 0 0 0,-8 41-6 0 0,3 0-1 0 0,1 1 0 0 0,2 1 1 0 0,2 0-1 0 0,2 2 0 0 0,1 1 1 0 0,36-42-1 0 0,-1 5-39 0 0,31-38-33 0 0,142-137 0 0 0,-185 206 66 0 0,195-167 78 0 0,-212 187 4 0 0,2 2 0 0 0,0 2 0 0 0,0 1 0 0 0,2 1 1 0 0,1 3-1 0 0,45-15 0 0 0,-59 24-15 0 0,1 1 0 0 0,0 1 0 0 0,0 1 0 0 0,0 1-1 0 0,1 1 1 0 0,-1 1 0 0 0,0 1 0 0 0,1 1 0 0 0,-1 1 0 0 0,0 1 0 0 0,0 1 0 0 0,26 10 0 0 0,-32-9-11 0 0,0 1 1 0 0,-1 0 0 0 0,0 2 0 0 0,-1 0-1 0 0,0 0 1 0 0,0 1 0 0 0,-1 1 0 0 0,-1 1-1 0 0,1 0 1 0 0,-2 1 0 0 0,0 0 0 0 0,0 1 0 0 0,-2 0-1 0 0,1 0 1 0 0,-2 1 0 0 0,13 27 0 0 0,-6-4 53 0 0,-3 2 0 0 0,-1-1 0 0 0,-1 1 1 0 0,-3 1-1 0 0,7 82 0 0 0,-11-37 52 0 0,-16 161 0 0 0,8-211-53 0 0,-1-1 0 0 0,-3 1 0 0 0,0-1 1 0 0,-3-1-1 0 0,0 1 0 0 0,-24 45 0 0 0,24-58 46 0 0,-1 0 0 0 0,-2-2 0 0 0,0 1 0 0 0,-1-2 0 0 0,0 0 0 0 0,-2 0 0 0 0,0-2 0 0 0,-1 0-1 0 0,-1-1 1 0 0,-26 17 0 0 0,-32 11 371 0 0,-102 44 0 0 0,102-53-351 0 0,-34 23 81 0 0,99-50-175 0 0,11-7-1 0 0,1 0-1 0 0,-1-1 1 0 0,0 1-1 0 0,1 0 1 0 0,-1-1-1 0 0,0 1 1 0 0,1 0-1 0 0,-1-1 1 0 0,0 1-1 0 0,0-1 1 0 0,0 1-1 0 0,1-1 1 0 0,-1 0-1 0 0,0 1 1 0 0,0-1-1 0 0,0 0 1 0 0,0 0-1 0 0,0 1 1 0 0,0-1-1 0 0,0 0 1 0 0,0 0-1 0 0,0 0 1 0 0,0 0-1 0 0,0 0 1 0 0,0 0 0 0 0,1-1-1 0 0,-1 1 1 0 0,-2 0-1 0 0,-5-7-1774 0 0,8 14-6024 0 0,8 10-2296 0 0,-3-6 7006 0 0,-2-6 3690 0 0,5 10-4674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15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668 2453 19004 0 0,'-20'-11'4955'0'0,"17"6"-4595"0"0,13 3-303 0 0,-5 3-65 0 0,0 1 1 0 0,0 0 0 0 0,0 0-1 0 0,-1 0 1 0 0,1 0-1 0 0,-1 1 1 0 0,1 0 0 0 0,4 4-1 0 0,13 8-24 0 0,46 19 184 0 0,1-3 1 0 0,1-3-1 0 0,97 25 0 0 0,229 28 555 0 0,-207-58-195 0 0,247-2 0 0 0,191-38-145 0 0,-566 15-337 0 0,133-7 127 0 0,-1-8 0 0 0,254-57 0 0 0,-328 42-142 0 0,-2-5 0 0 0,-2-5 0 0 0,-1-5 0 0 0,-3-6 0 0 0,-2-3 0 0 0,115-81 0 0 0,-136 76-6 0 0,-3-4 1 0 0,-3-3-1 0 0,79-84 0 0 0,-131 119 7 0 0,46-65-1 0 0,-66 83 4 0 0,-1-1 0 0 0,0 0 1 0 0,-1-1-1 0 0,0 1 0 0 0,-2-2 0 0 0,0 1 0 0 0,5-22 0 0 0,-10 31-29 0 0,0-1 0 0 0,0 0 0 0 0,-1 0 0 0 0,0 0 0 0 0,0 0 0 0 0,-1 0 0 0 0,0 1 0 0 0,-1-1 0 0 0,0 0 0 0 0,0 1 0 0 0,-1-1 0 0 0,0 1 0 0 0,-1 0 0 0 0,0 0 0 0 0,0 0 0 0 0,0 0 0 0 0,-1 1 0 0 0,0 0 0 0 0,-1 0 0 0 0,0 0 0 0 0,0 0 0 0 0,0 1 0 0 0,-10-7 0 0 0,-5-3-101 0 0,-1 1 0 0 0,0 1 0 0 0,-1 1 0 0 0,-1 2 0 0 0,0 0 0 0 0,-40-12 0 0 0,31 13-66 0 0,0 2 0 0 0,-65-8 0 0 0,-72 5 74 0 0,59 6 138 0 0,-27-10-43 0 0,-74-3-164 0 0,192 18 169 0 0,1 0 0 0 0,-1-2 0 0 0,-24-5-1 0 0,35 5 23 0 0,-1-1 0 0 0,1 0-1 0 0,-1-1 1 0 0,1 0-1 0 0,0-1 1 0 0,1 0-1 0 0,-1 0 1 0 0,-9-9 0 0 0,-14-14-65 0 0,2-1 1 0 0,-50-63-1 0 0,17 17-83 0 0,-21-13-225 0 0,-4 4-1 0 0,-4 3 1 0 0,-166-111 0 0 0,124 108 249 0 0,-3 5 0 0 0,-200-81 0 0 0,247 126 90 0 0,-1 4 1 0 0,-2 4-1 0 0,-1 4 0 0 0,-1 4 1 0 0,0 4-1 0 0,-1 4 0 0 0,-143 5 1 0 0,93 12 235 0 0,1 6 0 0 0,1 7 1 0 0,1 5-1 0 0,-177 57 0 0 0,265-65-205 0 0,2 2 0 0 0,0 3 0 0 0,2 2-1 0 0,0 2 1 0 0,-76 54 0 0 0,100-60 20 0 0,0 1 1 0 0,2 1-1 0 0,1 1 1 0 0,0 2-1 0 0,2 0 1 0 0,1 1-1 0 0,1 1 1 0 0,1 1-1 0 0,1 1 1 0 0,-24 56-1 0 0,23-33-33 0 0,2 0 0 0 0,2 1 0 0 0,3 0 0 0 0,3 1 0 0 0,1 0 0 0 0,3 0 0 0 0,2 1 0 0 0,3 0 0 0 0,8 62 0 0 0,-1-58-247 0 0,3 0 1 0 0,3-1-1 0 0,2-1 0 0 0,3 0 0 0 0,2-1 0 0 0,2-1 1 0 0,3-1-1 0 0,40 65 0 0 0,-33-73-217 0 0,2-1-1 0 0,1-2 1 0 0,2-1-1 0 0,2-3 1 0 0,2 0 0 0 0,2-3-1 0 0,1-2 1 0 0,1-1-1 0 0,61 32 1 0 0,-5-11-821 0 0,3-5 0 0 0,1-4 0 0 0,166 46 0 0 0,-169-63-588 0 0,2-4 1 0 0,0-5-1 0 0,1-4 1 0 0,1-5-1 0 0,-1-5 1 0 0,128-9-1 0 0,-119-6 1214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1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984 418 10410 0 0,'3'-61'2830'0'0,"-1"46"-2747"0"0,-1 0 0 0 0,0 1 1 0 0,-1-1-1 0 0,-1 0 0 0 0,-1 1 0 0 0,0-1 0 0 0,-4-15 1 0 0,3 19 107 0 0,-1 0 0 0 0,-1 0 0 0 0,0 0 0 0 0,0 1 0 0 0,-1 0 0 0 0,0 0 1 0 0,-1 0-1 0 0,0 1 0 0 0,0 0 0 0 0,-1 0 0 0 0,0 1 0 0 0,-1 0 0 0 0,0 0 0 0 0,0 1 1 0 0,0 0-1 0 0,-1 1 0 0 0,0 0 0 0 0,-16-6 0 0 0,9 3 135 0 0,-1 1 0 0 0,0 1 0 0 0,-1 1-1 0 0,1 0 1 0 0,-1 2 0 0 0,-1 0 0 0 0,1 1 0 0 0,-25-1-1 0 0,28 4-171 0 0,-1 1 0 0 0,1 1 0 0 0,-1 0 0 0 0,1 1 0 0 0,0 1 0 0 0,0 0 0 0 0,0 1 0 0 0,0 1 0 0 0,1 0 0 0 0,-15 10 0 0 0,1 1-98 0 0,2 1-1 0 0,0 1 0 0 0,1 2 0 0 0,1 0 0 0 0,1 2 0 0 0,0 0 1 0 0,2 2-1 0 0,-35 51 0 0 0,31-35-67 0 0,2 1 1 0 0,2 0-1 0 0,2 2 0 0 0,1 1 1 0 0,-18 70-1 0 0,26-70-3 0 0,2 0 1 0 0,3 1-1 0 0,1 0 0 0 0,3 0 0 0 0,1 0 0 0 0,2 0 0 0 0,3 0 1 0 0,17 86-1 0 0,-8-77 55 0 0,3-1 1 0 0,2 0-1 0 0,2-1 0 0 0,2-2 1 0 0,3 0-1 0 0,59 90 1 0 0,-57-105 83 0 0,1-1 0 0 0,2-1 0 0 0,1-2 0 0 0,43 34 0 0 0,-17-22 161 0 0,116 70 0 0 0,-138-94-200 0 0,1-2 0 0 0,0-2 0 0 0,1-1-1 0 0,1-2 1 0 0,0-1 0 0 0,1-2 0 0 0,75 9-1 0 0,-88-17-28 0 0,-1-1 0 0 0,0-1-1 0 0,0-2 1 0 0,0 0 0 0 0,0-1-1 0 0,0-2 1 0 0,0 0 0 0 0,-1-2 0 0 0,0-1-1 0 0,0-1 1 0 0,-1 0 0 0 0,0-2-1 0 0,34-22 1 0 0,-23 8 85 0 0,-1-1 0 0 0,-2-2-1 0 0,0-2 1 0 0,-2 0 0 0 0,-2-2 0 0 0,0-1-1 0 0,-2-1 1 0 0,-2-1 0 0 0,35-72 0 0 0,-25 36-209 0 0,-4-2 0 0 0,-2-1 1 0 0,-4-1-1 0 0,19-110 1 0 0,-35 142 33 0 0,-2-1 1 0 0,-2-1 0 0 0,-2 1 0 0 0,-1 0 0 0 0,-13-84-1 0 0,7 94 23 0 0,-2 0-1 0 0,-1 1 0 0 0,-1 0 0 0 0,-2 0 0 0 0,-2 1 1 0 0,-1 1-1 0 0,-1 0 0 0 0,-20-29 0 0 0,18 35-74 0 0,0 1 0 0 0,-1 0 0 0 0,-2 2 0 0 0,0 0-1 0 0,-1 2 1 0 0,-1 0 0 0 0,-1 2 0 0 0,-1 0 0 0 0,0 2 0 0 0,-2 0-1 0 0,1 2 1 0 0,-2 1 0 0 0,0 2 0 0 0,0 0 0 0 0,-1 2 0 0 0,0 1-1 0 0,-42-6 1 0 0,33 10-537 0 0,1 2-1 0 0,-1 1 0 0 0,0 3 1 0 0,0 0-1 0 0,0 3 0 0 0,-53 13 1 0 0,-215 80-11479 0 0,282-89 10823 0 0,-45 15-3047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17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71 12635 0 0,'-8'-6'7248'0'0,"8"6"-7124"0"0,0-1-1 0 0,-1 0 1 0 0,1 1-1 0 0,0-1 1 0 0,0 1-1 0 0,0-1 0 0 0,0 1 1 0 0,0-1-1 0 0,0 0 1 0 0,0 1-1 0 0,0-1 1 0 0,0 1-1 0 0,0-1 1 0 0,0 1-1 0 0,0-1 1 0 0,0 0-1 0 0,0 1 0 0 0,0-1 1 0 0,1 1-1 0 0,-1-1 1 0 0,0 1-1 0 0,0-1 1 0 0,1 0 1175 0 0,13-5 3158 0 0,19-6-3964 0 0,11 5-496 0 0,0 2 0 0 0,1 2 0 0 0,65 3 0 0 0,-43 1-480 0 0,147 0-1870 0 0,238-2-5538 0 0,-151-11-2638 0 0,-207 5 5386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7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10 241 12995 0 0,'0'0'118'0'0,"-1"0"1"0"0,1-1 0 0 0,0 1-1 0 0,-1 0 1 0 0,1 0 0 0 0,-1-1-1 0 0,1 1 1 0 0,0 0-1 0 0,0-1 1 0 0,-1 1 0 0 0,1 0-1 0 0,0-1 1 0 0,0 1 0 0 0,-1 0-1 0 0,1-1 1 0 0,0 1-1 0 0,0-1 1 0 0,0 1 0 0 0,0 0-1 0 0,-1-1 1 0 0,1 1-1 0 0,0-1 1 0 0,0 1 0 0 0,0-1-1 0 0,0 1 1 0 0,0 0 0 0 0,0-1-1 0 0,0 1 1 0 0,0-1-1 0 0,0 1 1 0 0,1-1 0 0 0,-1 1-1 0 0,0 0 1 0 0,0-1 0 0 0,0 1-1 0 0,0-1 1 0 0,1 0-1 0 0,-1 1-77 0 0,0 0-1 0 0,1 0 1 0 0,-1-1-1 0 0,0 1 1 0 0,0 0-1 0 0,0 0 1 0 0,0-1-1 0 0,1 1 1 0 0,-1 0-1 0 0,0-1 0 0 0,0 1 1 0 0,0 0-1 0 0,0 0 1 0 0,0-1-1 0 0,0 1 1 0 0,0 0-1 0 0,0-1 1 0 0,0 1-1 0 0,0 0 1 0 0,0 0-1 0 0,0-1 0 0 0,0 1 1 0 0,0 0-1 0 0,0-1 1 0 0,0 1-1 0 0,0 0 1 0 0,-1 0-1 0 0,1-1 1 0 0,0 1-1 0 0,0 0 0 0 0,0 0 1 0 0,0-1-1 0 0,-1 1 1 0 0,1 0-1 0 0,0 0 1 0 0,0-1-1 0 0,0 1 1 0 0,-1 0-1 0 0,1 0 1 0 0,0 0-1 0 0,0 0 0 0 0,-1-1 1 0 0,1 1-1 0 0,0 0 1 0 0,0 0-1 0 0,-1 0 1 0 0,1 0-1 0 0,0 0 1 0 0,-1 0-1 0 0,1 0 1 0 0,0 0-1 0 0,0 0 0 0 0,-1 0 1 0 0,31-37 3135 0 0,-10 13-2683 0 0,-12 15-264 0 0,0 1 1 0 0,0 0 0 0 0,1 1-1 0 0,0 0 1 0 0,0 1 0 0 0,1-1-1 0 0,-1 2 1 0 0,1-1 0 0 0,22-7 0 0 0,-28 12-206 0 0,1-1 1 0 0,0 1 0 0 0,-1 1 0 0 0,1-1 0 0 0,0 0 0 0 0,0 1 0 0 0,-1 0-1 0 0,1 0 1 0 0,0 1 0 0 0,0-1 0 0 0,-1 1 0 0 0,1 0 0 0 0,0 0 0 0 0,-1 1-1 0 0,1-1 1 0 0,-1 1 0 0 0,1 0 0 0 0,-1 0 0 0 0,0 1 0 0 0,0-1 0 0 0,0 1 0 0 0,0 0-1 0 0,-1 0 1 0 0,1 0 0 0 0,6 8 0 0 0,27 38 193 0 0,-30-38-200 0 0,0 0 0 0 0,1-1-1 0 0,1 0 1 0 0,0 0 0 0 0,0-1 0 0 0,1 0-1 0 0,12 9 1 0 0,-20-16-11 0 0,0-1-1 0 0,-1 0 1 0 0,1 0 0 0 0,0 0-1 0 0,0-1 1 0 0,0 1 0 0 0,0 0-1 0 0,0-1 1 0 0,0 1-1 0 0,0-1 1 0 0,0 0 0 0 0,0 1-1 0 0,0-1 1 0 0,0 0 0 0 0,0 0-1 0 0,0-1 1 0 0,0 1 0 0 0,0 0-1 0 0,0-1 1 0 0,0 1-1 0 0,0-1 1 0 0,0 1 0 0 0,0-1-1 0 0,0 0 1 0 0,0 0 0 0 0,0 0-1 0 0,-1 0 1 0 0,3-2 0 0 0,3-3 77 0 0,-1 0 1 0 0,0-1-1 0 0,-1 0 1 0 0,1 0-1 0 0,6-12 1 0 0,-9 13-54 0 0,0 1 1 0 0,0 0 0 0 0,0 0-1 0 0,1 1 1 0 0,-1-1 0 0 0,1 1-1 0 0,1 0 1 0 0,-1 0 0 0 0,0 0 0 0 0,9-6-1 0 0,-11 10-29 0 0,-1 0-1 0 0,1-1 1 0 0,-1 1 0 0 0,1 0-1 0 0,-1 0 1 0 0,1 0-1 0 0,-1 0 1 0 0,1 0-1 0 0,-1 0 1 0 0,0 0 0 0 0,1 1-1 0 0,-1-1 1 0 0,1 1-1 0 0,-1-1 1 0 0,1 1 0 0 0,-1-1-1 0 0,0 1 1 0 0,1 0-1 0 0,-1-1 1 0 0,0 1-1 0 0,2 1 1 0 0,27 27 9 0 0,-7-7-10 0 0,-17-18 14 0 0,0 0 1 0 0,0 0-1 0 0,0-1 1 0 0,1 0 0 0 0,-1 0-1 0 0,1 0 1 0 0,0-1-1 0 0,0 0 1 0 0,12 2-1 0 0,-14-4-8 0 0,1 0 0 0 0,-1-1 0 0 0,0 1 0 0 0,0-1 0 0 0,0 0 0 0 0,0 0 0 0 0,0-1 0 0 0,0 0 0 0 0,0 0 0 0 0,0 0 0 0 0,-1 0 0 0 0,1-1 0 0 0,-1 1 0 0 0,6-5 0 0 0,37-33 38 0 0,-39 32-23 0 0,0 0 0 0 0,0 1 1 0 0,1 0-1 0 0,0 0 0 0 0,1 1 0 0 0,-1 0 0 0 0,17-7 1 0 0,-25 13-20 0 0,0 0 1 0 0,-1 0-1 0 0,1 0 0 0 0,0 0 1 0 0,-1 0-1 0 0,1 0 1 0 0,0 0-1 0 0,0 1 1 0 0,-1-1-1 0 0,1 0 1 0 0,0 0-1 0 0,-1 1 0 0 0,1-1 1 0 0,0 0-1 0 0,-1 1 1 0 0,1-1-1 0 0,0 1 1 0 0,-1-1-1 0 0,1 1 1 0 0,-1-1-1 0 0,1 1 0 0 0,-1-1 1 0 0,1 1-1 0 0,-1 0 1 0 0,0-1-1 0 0,1 1 1 0 0,-1-1-1 0 0,0 1 1 0 0,1 0-1 0 0,-1-1 0 0 0,0 2 1 0 0,12 30-186 0 0,-7-17 203 0 0,-1-8-22 0 0,0 1-1 0 0,0-1 0 0 0,1 1 1 0 0,0-1-1 0 0,0 0 1 0 0,1-1-1 0 0,0 0 1 0 0,0 0-1 0 0,12 10 1 0 0,-15-14 15 0 0,1 0 1 0 0,-1-1-1 0 0,0 1 0 0 0,0-1 1 0 0,0 0-1 0 0,1 0 1 0 0,-1 0-1 0 0,1 0 0 0 0,-1-1 1 0 0,1 1-1 0 0,-1-1 1 0 0,1 0-1 0 0,-1 0 0 0 0,1 0 1 0 0,-1 0-1 0 0,1-1 1 0 0,-1 0-1 0 0,1 1 0 0 0,-1-1 1 0 0,0 0-1 0 0,1-1 0 0 0,-1 1 1 0 0,0-1-1 0 0,0 1 1 0 0,0-1-1 0 0,5-4 0 0 0,12-9 12 0 0,28-26-1 0 0,-37 30-9 0 0,2-1-1 0 0,0 2 0 0 0,0 0 1 0 0,0 0-1 0 0,30-14 0 0 0,-41 23-12 0 0,0 0 1 0 0,0 1-1 0 0,0-1 0 0 0,0 0 1 0 0,0 1-1 0 0,0-1 1 0 0,0 1-1 0 0,0 0 0 0 0,0 0 1 0 0,0 0-1 0 0,0 0 0 0 0,0 0 1 0 0,0 0-1 0 0,1 0 0 0 0,-1 1 1 0 0,0-1-1 0 0,0 1 0 0 0,0-1 1 0 0,0 1-1 0 0,0 0 0 0 0,2 1 1 0 0,0 1 6 0 0,0 0-1 0 0,0 1 1 0 0,-1 0 0 0 0,1-1 0 0 0,-1 1 0 0 0,5 8 0 0 0,-6-9-2 0 0,0 1-1 0 0,1-1 1 0 0,-1 0 0 0 0,1 0 0 0 0,-1 0 0 0 0,1 0 0 0 0,0 0-1 0 0,0-1 1 0 0,0 1 0 0 0,1-1 0 0 0,-1 0 0 0 0,0 0 0 0 0,1 0-1 0 0,4 1 1 0 0,-2-3 0 0 0,1-1-1 0 0,-1-1 1 0 0,0 1-1 0 0,0-1 1 0 0,0-1-1 0 0,0 1 1 0 0,0-1-1 0 0,0 0 1 0 0,8-6-1 0 0,-6 5 12 0 0,9-5-27 0 0,11-7-47 0 0,33-12-1 0 0,-52 25 65 0 0,-1 0 0 0 0,1 0 0 0 0,0 1 0 0 0,0 0 0 0 0,0 1 0 0 0,0 0 0 0 0,0 0 0 0 0,15 1 0 0 0,-21 1-7 0 0,0 0 1 0 0,0 0-1 0 0,0 0 0 0 0,0 0 0 0 0,-1 1 0 0 0,1-1 1 0 0,0 1-1 0 0,-1 0 0 0 0,1 0 0 0 0,-1 0 0 0 0,1 0 1 0 0,-1 0-1 0 0,0 0 0 0 0,0 1 0 0 0,0-1 0 0 0,0 1 1 0 0,0-1-1 0 0,-1 1 0 0 0,1 0 0 0 0,-1 0 0 0 0,0-1 1 0 0,2 6-1 0 0,-2-5 12 0 0,0 0-1 0 0,0 0 1 0 0,1 0 0 0 0,-1 0 0 0 0,1 0-1 0 0,0 0 1 0 0,0 0 0 0 0,0-1 0 0 0,0 1-1 0 0,0 0 1 0 0,1-1 0 0 0,-1 0 0 0 0,1 0-1 0 0,0 0 1 0 0,0 0 0 0 0,-1 0 0 0 0,1 0 0 0 0,0-1-1 0 0,1 1 1 0 0,-1-1 0 0 0,4 1 0 0 0,1-1-24 0 0,0-1 1 0 0,-1 0 0 0 0,1 0-1 0 0,0-1 1 0 0,-1 0-1 0 0,1-1 1 0 0,-1 0 0 0 0,1 0-1 0 0,-1 0 1 0 0,12-7 0 0 0,10-5 0 0 0,34-23 0 0 0,-12 6 10 0 0,-43 27 34 0 0,-4 1-29 0 0,1 0-1 0 0,0 1 1 0 0,-1 0 0 0 0,1 0 0 0 0,8-2 0 0 0,-12 4-4 0 0,0-1 0 0 0,-1 1 1 0 0,1 0-1 0 0,0 0 1 0 0,0 0-1 0 0,-1 0 0 0 0,1 1 1 0 0,0-1-1 0 0,-1 0 1 0 0,1 0-1 0 0,0 0 0 0 0,0 0 1 0 0,-1 1-1 0 0,1-1 1 0 0,0 0-1 0 0,-1 1 0 0 0,1-1 1 0 0,-1 1-1 0 0,1-1 1 0 0,0 1-1 0 0,-1-1 0 0 0,1 1 1 0 0,-1-1-1 0 0,1 1 1 0 0,-1-1-1 0 0,1 1 0 0 0,-1 0 1 0 0,0-1-1 0 0,1 1 1 0 0,-1-1-1 0 0,0 1 0 0 0,0 0 1 0 0,1 0-1 0 0,-1-1 1 0 0,0 1-1 0 0,0 0 0 0 0,0-1 1 0 0,0 1-1 0 0,0 0 1 0 0,0 0-1 0 0,0-1 0 0 0,0 1 1 0 0,0 0-1 0 0,0 0 1 0 0,0-1-1 0 0,-1 2 0 0 0,1 2-4 0 0,1 0-1 0 0,-1 1 1 0 0,1-1-1 0 0,-1 0 1 0 0,1 0-1 0 0,1 0 1 0 0,-1 0-1 0 0,0 0 1 0 0,1 0-1 0 0,0 0 1 0 0,0 0 0 0 0,3 4-1 0 0,-4-7 8 0 0,0 1 0 0 0,0-1 0 0 0,0 0 0 0 0,0 1-1 0 0,1-1 1 0 0,-1 0 0 0 0,0 0 0 0 0,1 0 0 0 0,-1 0 0 0 0,1 0 0 0 0,-1-1 0 0 0,1 1 0 0 0,0 0-1 0 0,-1-1 1 0 0,1 1 0 0 0,-1-1 0 0 0,1 1 0 0 0,0-1 0 0 0,0 0 0 0 0,-1 0 0 0 0,1 0-1 0 0,0 0 1 0 0,-1 0 0 0 0,1 0 0 0 0,0 0 0 0 0,-1-1 0 0 0,1 1 0 0 0,0 0 0 0 0,-1-1 0 0 0,1 0-1 0 0,2-1 1 0 0,68-34-48 0 0,19-10 81 0 0,-81 42-61 0 0,1 0 0 0 0,0 1 0 0 0,0 0 0 0 0,0 1 0 0 0,0 0 0 0 0,20-1 0 0 0,-28 4 23 0 0,0 0 0 0 0,-1 0 0 0 0,1 0 0 0 0,-1 0 0 0 0,1 0 0 0 0,-1 1 0 0 0,1-1 1 0 0,-1 1-1 0 0,0-1 0 0 0,0 1 0 0 0,0 0 0 0 0,0 0 0 0 0,0 0 0 0 0,0 0 0 0 0,0 0 1 0 0,-1 1-1 0 0,1-1 0 0 0,-1 0 0 0 0,0 1 0 0 0,0-1 0 0 0,2 5 0 0 0,-1-3 7 0 0,0 0-1 0 0,0-1 0 0 0,0 1 1 0 0,1-1-1 0 0,0 1 1 0 0,-1-1-1 0 0,1 0 0 0 0,0 0 1 0 0,5 4-1 0 0,-5-6-10 0 0,0-1 0 0 0,0 1 0 0 0,1 0 0 0 0,-1-1 0 0 0,0 1-1 0 0,0-1 1 0 0,1 0 0 0 0,-1 0 0 0 0,0-1 0 0 0,1 1 0 0 0,-1-1 0 0 0,0 1-1 0 0,0-1 1 0 0,0 0 0 0 0,1 0 0 0 0,2-2 0 0 0,50-24 1 0 0,-25 11 76 0 0,88-52-103 0 0,-116 66 18 0 0,0 0 1 0 0,0 0 0 0 0,0 0-1 0 0,0 1 1 0 0,1 0 0 0 0,-1-1 0 0 0,0 1-1 0 0,1 0 1 0 0,5 0 0 0 0,-8 1 2 0 0,1 0 1 0 0,-1 0 0 0 0,0 0-1 0 0,0 0 1 0 0,0 0-1 0 0,0 0 1 0 0,0 0-1 0 0,0 1 1 0 0,0-1 0 0 0,0 1-1 0 0,0-1 1 0 0,0 0-1 0 0,0 1 1 0 0,0 0 0 0 0,0-1-1 0 0,0 1 1 0 0,0-1-1 0 0,-1 1 1 0 0,1 0 0 0 0,0 0-1 0 0,0 0 1 0 0,-1-1-1 0 0,1 1 1 0 0,0 0 0 0 0,-1 0-1 0 0,1 0 1 0 0,-1 0-1 0 0,1 0 1 0 0,-1 0-1 0 0,0 0 1 0 0,1 0 0 0 0,-1 0-1 0 0,0 2 1 0 0,2 5 66 0 0,-1-3-82 0 0,0 0-1 0 0,-1-1 1 0 0,2 0 0 0 0,-1 1-1 0 0,0-1 1 0 0,1 0 0 0 0,0 1 0 0 0,0-1-1 0 0,0 0 1 0 0,5 6-1 0 0,-4-8 40 0 0,0-1 0 0 0,1 1 0 0 0,-1-1 0 0 0,0 0 0 0 0,1 0 0 0 0,-1 0 0 0 0,1 0 0 0 0,0 0 0 0 0,-1-1 0 0 0,1 0 0 0 0,-1 0 0 0 0,1 0 0 0 0,0 0 0 0 0,5-1 0 0 0,115-36-102 0 0,-84 32 146 0 0,-41 5-54 0 0,0 0 1 0 0,0 0 0 0 0,0 1 0 0 0,0-1 0 0 0,0 1 0 0 0,0-1 0 0 0,0 1 0 0 0,1-1 0 0 0,-1 1 0 0 0,0 0 0 0 0,0-1 0 0 0,0 1 0 0 0,1 0 0 0 0,-1 0-1 0 0,0-1 1 0 0,1 1 0 0 0,-1 0 0 0 0,0 2 0 0 0,0-3-9 0 0,1 1 0 0 0,0-1 0 0 0,-1 1 0 0 0,1-1 1 0 0,0 1-1 0 0,0-1 0 0 0,-1 1 0 0 0,1-1 0 0 0,0 1 0 0 0,0-1 0 0 0,0 1 0 0 0,0 0 0 0 0,0-1 0 0 0,0 1 0 0 0,0-1 0 0 0,0 1 1 0 0,0 0-1 0 0,0-1 0 0 0,0 1 0 0 0,0-1 0 0 0,0 1 0 0 0,0 0 0 0 0,0-1 0 0 0,1 1 0 0 0,-1-1 0 0 0,0 1 0 0 0,0-1 0 0 0,1 1 0 0 0,-1-1 1 0 0,0 1-1 0 0,1-1 0 0 0,-1 1 0 0 0,1 0 0 0 0,42-7-6 0 0,122-23 1 0 0,-137 25 8 0 0,-7 1 1 0 0,-18 5-13 0 0,4 0 1 0 0,-1 0-1 0 0,1 1 1 0 0,-1-1 0 0 0,0 1 0 0 0,0 0 0 0 0,6 5 0 0 0,-7-5 14 0 0,-1 0 1 0 0,1-1-1 0 0,0 1 1 0 0,0-1 0 0 0,0 0-1 0 0,0 0 1 0 0,0-1 0 0 0,0 1-1 0 0,1-1 1 0 0,-1 0 0 0 0,6 0-1 0 0,4-1-118 0 0,-1 0 1 0 0,1-2-1 0 0,20-3 0 0 0,-6-7-4217 0 0,-28 11 3192 0 0,0-1 0 0 0,0 1 1 0 0,0 0-1 0 0,0-1 0 0 0,-1 1 1 0 0,1 0-1 0 0,0-1 0 0 0,-1 1 1 0 0,1-1-1 0 0,-1 1 0 0 0,0-1 1 0 0,1 1-1 0 0,-1-1 0 0 0,0 0 1 0 0,0 1-1 0 0,0-1 0 0 0,0-2 1 0 0,-1-6-1898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39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249 265 6025 0 0,'-1'0'220'0'0,"0"0"-1"0"0,-1-1 1 0 0,1 1 0 0 0,0 0-1 0 0,-1 0 1 0 0,1-1-1 0 0,0 1 1 0 0,0-1-1 0 0,-1 1 1 0 0,1-1 0 0 0,0 0-1 0 0,0 1 1 0 0,0-1-1 0 0,0 0 1 0 0,0 0-1 0 0,0 1 1 0 0,0-1 0 0 0,0 0-1 0 0,0 0 1 0 0,0 0-1 0 0,0 0 1 0 0,-1-3-1 0 0,-9-10 2758 0 0,7 10-2508 0 0,-46-42 3433 0 0,46 43-3756 0 0,0 1-1 0 0,0-1 1 0 0,0 0-1 0 0,0 1 1 0 0,0 0-1 0 0,0 0 1 0 0,0 0-1 0 0,-1 1 1 0 0,1-1-1 0 0,-1 1 1 0 0,1 0 0 0 0,-6 0-1 0 0,9 1-134 0 0,1 0 0 0 0,-1 0 0 0 0,1 0 0 0 0,-1 0 0 0 0,1 0 0 0 0,-1 0 0 0 0,0 0 0 0 0,1 0 0 0 0,-1 0 0 0 0,1 1 0 0 0,-1-1 0 0 0,1 0 0 0 0,-1 0 0 0 0,1 1 0 0 0,-1-1 0 0 0,1 0 0 0 0,0 0 0 0 0,-1 1 0 0 0,1-1 0 0 0,-1 1 0 0 0,1-1 0 0 0,0 0 0 0 0,-1 1 0 0 0,1-1 0 0 0,0 1-1 0 0,-1-1 1 0 0,1 1 0 0 0,0-1 0 0 0,0 1 0 0 0,0-1 0 0 0,-1 1 0 0 0,1-1 0 0 0,0 1 0 0 0,0-1 0 0 0,0 1 0 0 0,0-1 0 0 0,0 1 0 0 0,0-1 0 0 0,0 1 0 0 0,0-1 0 0 0,0 1 0 0 0,0-1 0 0 0,0 1 0 0 0,0-1 0 0 0,0 1 0 0 0,1-1 0 0 0,-1 1 0 0 0,0-1 0 0 0,0 1 0 0 0,0-1 0 0 0,1 2 0 0 0,19 35 320 0 0,-10-18-266 0 0,-10-18-29 0 0,1 0-1 0 0,0 1 1 0 0,-1-1 0 0 0,0 1-1 0 0,1-1 1 0 0,-1 1 0 0 0,0-1-1 0 0,0 1 1 0 0,0-1 0 0 0,0 1-1 0 0,0-1 1 0 0,0 1 0 0 0,0-1 0 0 0,0 1-1 0 0,-1-1 1 0 0,1 1 0 0 0,0-1-1 0 0,-1 1 1 0 0,1-1 0 0 0,-1 1-1 0 0,0-1 1 0 0,0 0 0 0 0,1 1-1 0 0,-1-1 1 0 0,0 0 0 0 0,0 0 0 0 0,0 0-1 0 0,-2 2 1 0 0,2-3 15 0 0,0 1-1 0 0,-1 0 1 0 0,1-1 0 0 0,0 0-1 0 0,-1 1 1 0 0,1-1 0 0 0,-1 0 0 0 0,1 0-1 0 0,-1 1 1 0 0,1-1 0 0 0,-1 0 0 0 0,1-1-1 0 0,-1 1 1 0 0,1 0 0 0 0,0 0-1 0 0,-1 0 1 0 0,1-1 0 0 0,-1 1 0 0 0,1-1-1 0 0,0 1 1 0 0,-1-1 0 0 0,1 0-1 0 0,0 0 1 0 0,0 1 0 0 0,-1-1 0 0 0,1 0-1 0 0,0 0 1 0 0,-1-2 0 0 0,-6-5 45 0 0,2 0 0 0 0,-1 0 0 0 0,2-1 0 0 0,-1 0 1 0 0,1 0-1 0 0,0-1 0 0 0,1 0 0 0 0,0 1 0 0 0,0-1 1 0 0,1 0-1 0 0,1-1 0 0 0,0 1 0 0 0,0-1 0 0 0,1 1 1 0 0,0-18-1 0 0,1 27-98 0 0,0 1 1 0 0,1-1-1 0 0,-1 0 1 0 0,0 0 0 0 0,1 1-1 0 0,-1-1 1 0 0,1 0-1 0 0,-1 1 1 0 0,1-1-1 0 0,0 1 1 0 0,-1-1-1 0 0,1 1 1 0 0,-1-1 0 0 0,1 1-1 0 0,0-1 1 0 0,0 1-1 0 0,-1-1 1 0 0,1 1-1 0 0,0 0 1 0 0,0 0 0 0 0,-1-1-1 0 0,1 1 1 0 0,0 0-1 0 0,1 0 1 0 0,30-6 114 0 0,-18 3-185 0 0,-7 2 29 0 0,0-2 0 0 0,0 1 0 0 0,-1-1 0 0 0,1 0 0 0 0,11-7 0 0 0,2-4-3632 0 0,-15 4-7413 0 0,-9-1 4171 0 0,1 1 4618 0 0,0-1 1212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39.65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7697 5533 24045 0 0,'-2'10'5124'0'0,"-28"27"-4699"0"0,15-33-410 0 0,-70 9 9 0 0,-583 67 105 0 0,-2379 264 398 0 0,2348-272-417 0 0,668-69-105 0 0,0 0 0 0 0,-52-4 1 0 0,-119-24 48 0 0,1-9 0 0 0,-321-98 0 0 0,345 74 25 0 0,3-8 1 0 0,2-8-1 0 0,5-7 0 0 0,-173-112 0 0 0,247 130-162 0 0,2-4 0 0 0,3-4 0 0 0,3-3 0 0 0,-144-165 0 0 0,175 172 27 0 0,3-2 1 0 0,3-3 0 0 0,4-1 0 0 0,2-3-1 0 0,4-1 1 0 0,3-1 0 0 0,-26-90 0 0 0,36 77 51 0 0,4 0 1 0 0,3-2-1 0 0,5 0 1 0 0,4 0 0 0 0,4-1-1 0 0,5 0 1 0 0,3 0-1 0 0,4 0 1 0 0,5 1-1 0 0,3 0 1 0 0,39-127-1 0 0,2 46 140 0 0,8 2-1 0 0,7 4 1 0 0,8 2-1 0 0,112-174 1 0 0,-139 257-66 0 0,4 3 0 0 0,4 2 0 0 0,3 2 0 0 0,3 4 0 0 0,98-83 0 0 0,-103 104-82 0 0,3 4-1 0 0,2 1 0 0 0,2 4 1 0 0,2 3-1 0 0,1 3 1 0 0,146-52-1 0 0,-99 54-53 0 0,177-29 0 0 0,127 12 97 0 0,-68 26 26 0 0,702 41 0 0 0,-547 71-33 0 0,-401-63-61 0 0,1-5 0 0 0,1-5 0 0 0,119 0 0 0 0,348-8 172 0 0,217 60-162 0 0,700 72-59 0 0,-1097-139 229 0 0,742-99 0 0 0,-116-108-73 0 0,-452 79-93 0 0,134-13 8 0 0,422-88-19 0 0,-98 19-30 0 0,-563 132 207 0 0,-73 13-260 0 0,336-38 72 0 0,-487 85-19 0 0,251 12 0 0 0,-155 29-40 0 0,433 86 1 0 0,322 128 185 0 0,-303-27 5 0 0,-268-53-129 0 0,353 149 67 0 0,-597-196-16 0 0,311 172 0 0 0,-508-235 259 0 0,92 69 1 0 0,-135-85-286 0 0,-1 2 0 0 0,-1 1-1 0 0,-2 1 1 0 0,35 47-1 0 0,-30-29-53 0 0,-3 1-1 0 0,-2 2 0 0 0,-2 1 0 0 0,26 66 0 0 0,-40-75-18 0 0,-2 0-1 0 0,-2 1 1 0 0,-2 1 0 0 0,-2 0-1 0 0,6 94 1 0 0,-15-81 89 0 0,-3 1 0 0 0,-2 0 0 0 0,-3-1 0 0 0,-25 102 0 0 0,7-74 71 0 0,-4-2-1 0 0,-59 126 1 0 0,42-118-179 0 0,-4-3-1 0 0,-5-2 1 0 0,-3-3-1 0 0,-4-2 1 0 0,-3-3 0 0 0,-81 78-1 0 0,15-37 63 0 0,-5-6 0 0 0,-5-6-1 0 0,-5-6 1 0 0,-5-7-1 0 0,-3-7 1 0 0,-199 88-1 0 0,-665 210 121 0 0,-33-92-10 0 0,-642 61-177 0 0,325-189 236 0 0,-1999-87 2 0 0,-5-253-126 0 0,2380 127 48 0 0,269 15-80 0 0,328 14 23 0 0,-145-8 191 0 0,5-37 524 0 0,505 54-663 0 0,-103-22 213 0 0,121 24-258 0 0,-1-1 0 0 0,1-1 1 0 0,-1 0-1 0 0,1 0 0 0 0,1-2 0 0 0,-1 1 0 0 0,-18-15 0 0 0,28 19-18 0 0,0 1 0 0 0,1-1-1 0 0,-1 0 1 0 0,1 1 0 0 0,-1-1-1 0 0,1 0 1 0 0,0 0 0 0 0,0 0-1 0 0,0 0 1 0 0,0 0 0 0 0,-1-2 0 0 0,2 1-361 0 0,-1 1 0 0 0,1 0 1 0 0,-1 0-1 0 0,1 0 0 0 0,0 0 1 0 0,0-1-1 0 0,0 1 0 0 0,1 0 1 0 0,0-4-1 0 0,1-2-2031 0 0,1 0 0 0 0,1 0 0 0 0,-1 0 0 0 0,11-14 0 0 0,8-22-4757 0 0,-14 7 2934 0 0,-3-6 1388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40.67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3629 4413 24653 0 0,'-25'-1'238'0'0,"-1"2"-1"0"0,0 0 1 0 0,0 2-1 0 0,1 0 1 0 0,0 2-1 0 0,-26 8 1 0 0,-41 8-1006 0 0,50-16 594 0 0,-1-1 0 0 0,0-3 1 0 0,0-1-1 0 0,-81-11 0 0 0,-169-46 1455 0 0,255 48-1170 0 0,-722-195 1121 0 0,174 1-1118 0 0,439 150-200 0 0,139 50 84 0 0,-446-175 86 0 0,370 140-73 0 0,1-5 0 0 0,1-3 1 0 0,-89-68-1 0 0,141 89-23 0 0,0 0 1 0 0,-50-59-1 0 0,69 70-32 0 0,0 0 0 0 0,1-1-1 0 0,-13-28 1 0 0,-73-157-446 0 0,86 178 376 0 0,-12-41-1 0 0,17 14 22 0 0,3 25 62 0 0,1-16-1 0 0,1 0 0 0 0,2 0 0 0 0,1-1-1 0 0,3 1 1 0 0,13-51 0 0 0,0 23 54 0 0,3 2-1 0 0,37-78 1 0 0,-43 120-29 0 0,38-30 3 0 0,330-256 4 0 0,1334-1001 10 0 0,-1303 1013-41 0 0,-400 287 27 0 0,1 1 0 0 0,0 1 0 0 0,0 0 0 0 0,1 1 0 0 0,17-6 0 0 0,233-65 162 0 0,4 12 1 0 0,1 12-1 0 0,3 11 1 0 0,550-14-1 0 0,-548 62 42 0 0,0 12 0 0 0,-1 12-1 0 0,497 117 1 0 0,-506-68 81 0 0,282 123 1 0 0,-360-119-56 0 0,-3 8 1 0 0,-4 8-1 0 0,-5 7 1 0 0,213 166-1 0 0,-4 54-46 0 0,-300-241-83 0 0,-4 4 0 0 0,86 117 0 0 0,51 120-113 0 0,-180-259 58 0 0,-4 1 0 0 0,-2 2 0 0 0,-3 1 0 0 0,33 114 0 0 0,-39-89-9 0 0,-4 0-1 0 0,-4 1 0 0 0,5 108 1 0 0,-20-106 11 0 0,-5-1 1 0 0,-3 0-1 0 0,-5 0 1 0 0,-27 104 0 0 0,20-131 3 0 0,-2-2 0 0 0,-4-1 0 0 0,-44 87 0 0 0,34-87 31 0 0,-3-1 0 0 0,-3-1 0 0 0,-81 96 1 0 0,32-60 89 0 0,-120 105 1 0 0,161-162-235 0 0,-106 72 1 0 0,134-101-64 0 0,-1-2 0 0 0,-1 0 0 0 0,0-2 1 0 0,0 0-1 0 0,-1-1 0 0 0,-1-2 0 0 0,1-1 1 0 0,-30 4-1 0 0,45-9-247 0 0,1 0 0 0 0,-1-1 0 0 0,0 0 0 0 0,1-1 0 0 0,-1 0 0 0 0,0 0 0 0 0,1-1 0 0 0,-1 0 0 0 0,1 0 0 0 0,0-1 0 0 0,-10-5 0 0 0,14 6-210 0 0,0 0 0 0 0,0 0 1 0 0,0-1-1 0 0,0 0 0 0 0,1 0 1 0 0,-1 0-1 0 0,1 0 0 0 0,0 0 1 0 0,0-1-1 0 0,0 1 0 0 0,0-1 1 0 0,1 0-1 0 0,0 0 0 0 0,-1 0 0 0 0,1 0 1 0 0,1 0-1 0 0,-1-1 0 0 0,0 1 1 0 0,1 0-1 0 0,0-1 0 0 0,0 1 1 0 0,0-9-1 0 0,2-21-3777 0 0,3-3-979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2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14291 0 0,'1'-3'231'0'0,"1"0"-1"0"0,-1 0 1 0 0,1 1-1 0 0,0-1 1 0 0,0 0-1 0 0,0 1 1 0 0,0-1-1 0 0,0 1 1 0 0,0 0-1 0 0,1 0 1 0 0,-1 0-1 0 0,1 0 1 0 0,0 0-1 0 0,-1 0 1 0 0,1 1-1 0 0,0 0 1 0 0,0-1-1 0 0,0 1 1 0 0,0 0-1 0 0,6-1 1 0 0,8-3 77 0 0,0 1 0 0 0,24-1 0 0 0,-39 4-286 0 0,17-2 48 0 0,0 1 1 0 0,0 1 0 0 0,1 1-1 0 0,-1 0 1 0 0,0 2 0 0 0,0 0-1 0 0,0 1 1 0 0,0 1 0 0 0,26 8-1 0 0,-43-11-21 0 0,0 0 0 0 0,0 0 0 0 0,0 0 0 0 0,-1 1 0 0 0,1-1 0 0 0,0 0 0 0 0,0 1 0 0 0,-1-1 0 0 0,1 1 0 0 0,-1 0 0 0 0,1-1-1 0 0,-1 1 1 0 0,0 0 0 0 0,0 0 0 0 0,0 0 0 0 0,0 0 0 0 0,0 0 0 0 0,0 0 0 0 0,0 0 0 0 0,0 3 0 0 0,0 0 28 0 0,0 0 1 0 0,-1 0-1 0 0,0 0 1 0 0,0 0-1 0 0,0 0 1 0 0,-1 0-1 0 0,1 0 1 0 0,-3 9-1 0 0,0-4-8 0 0,-1 1-1 0 0,0-1 1 0 0,0 0 0 0 0,-1 0-1 0 0,0-1 1 0 0,-1 1 0 0 0,-13 16-1 0 0,-2-2-128 0 0,-2-2 0 0 0,-1 0 0 0 0,-29 20 0 0 0,50-40 61 0 0,0 1 1 0 0,0 0-1 0 0,0-1 0 0 0,0 1 0 0 0,0 0 0 0 0,1 0 0 0 0,0 0 1 0 0,-1 1-1 0 0,1-1 0 0 0,-3 7 0 0 0,5-9-3 0 0,0 0 0 0 0,-1 0 0 0 0,1-1 0 0 0,0 1 0 0 0,0 0 0 0 0,0 0 0 0 0,-1 0 0 0 0,1-1 0 0 0,0 1 0 0 0,0 0 0 0 0,0 0 0 0 0,1 0 0 0 0,-1-1 0 0 0,0 1 0 0 0,0 0 0 0 0,0 0 0 0 0,1-1 0 0 0,-1 1 0 0 0,0 0 0 0 0,1 0 0 0 0,-1-1 0 0 0,1 2 0 0 0,0-1-1 0 0,0 0-1 0 0,0-1 1 0 0,0 1-1 0 0,0 0 1 0 0,1-1-1 0 0,-1 1 1 0 0,0 0-1 0 0,1-1 1 0 0,-1 0-1 0 0,0 1 1 0 0,1-1-1 0 0,-1 0 1 0 0,0 1-1 0 0,1-1 1 0 0,-1 0-1 0 0,1 0 1 0 0,1 0-1 0 0,166-9 8 0 0,-141 5-611 0 0,0-1 1 0 0,0-1 0 0 0,51-18-1 0 0,-76 23 282 0 0,1 0 0 0 0,-1-1 0 0 0,0 0 0 0 0,0 1 0 0 0,0-1 0 0 0,0 0 0 0 0,0-1 0 0 0,0 1 0 0 0,0-1 0 0 0,-1 1-1 0 0,1-1 1 0 0,4-6 0 0 0,-6 6-496 0 0,1 0-1 0 0,0-1 0 0 0,-1 1 0 0 0,0-1 1 0 0,0 1-1 0 0,0-1 0 0 0,1-7 1 0 0,0-3-4775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41.7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2646 5020 25918 0 0,'-16'-4'180'0'0,"0"1"1"0"0,0 0 0 0 0,-26 0 0 0 0,27 3-789 0 0,0 1 0 0 0,0 0 0 0 0,0 2 0 0 0,-17 3 0 0 0,-31 11-2497 0 0,-136 28-2986 0 0,163-39 5860 0 0,-1-2 0 0 0,1-1 0 0 0,-60-4 1 0 0,26-7 2194 0 0,0-2 0 0 0,1-4 0 0 0,-85-27 1 0 0,41 2 586 0 0,-118-59-1 0 0,-244-172-349 0 0,384 210-2033 0 0,-132-113 1 0 0,175 128-212 0 0,2-1 0 0 0,2-3 0 0 0,3-1 0 0 0,2-3 0 0 0,1 0 0 0 0,4-3 0 0 0,2-1 0 0 0,2-1 0 0 0,3-1 0 0 0,2-2 0 0 0,3-1 0 0 0,3 0 0 0 0,3-1 0 0 0,2-1 0 0 0,-9-119 0 0 0,20 127 54 0 0,4 0 0 0 0,1 0 0 0 0,3 0 0 0 0,2 0 0 0 0,3 1 0 0 0,3 0 0 0 0,37-103 0 0 0,-15 75 48 0 0,4 2-1 0 0,4 2 1 0 0,3 2 0 0 0,3 2-1 0 0,3 2 1 0 0,4 3 0 0 0,2 2 0 0 0,88-78-1 0 0,-15 32 107 0 0,5 6 1 0 0,201-122-1 0 0,332-122 27 0 0,176 14-137 0 0,-250 133 100 0 0,714-148-1 0 0,-205 143 203 0 0,13 90-291 0 0,-69 93-72 0 0,-1 83 150 0 0,-832-29-112 0 0,-2 9 1 0 0,-1 10-1 0 0,-2 9 1 0 0,213 87-1 0 0,-284-86 53 0 0,-3 5-1 0 0,-3 7 0 0 0,-3 5 1 0 0,-3 6-1 0 0,-4 6 1 0 0,158 140-1 0 0,-204-156-157 0 0,-4 2 1 0 0,-2 4-1 0 0,102 143 0 0 0,-126-145 152 0 0,-2 2 0 0 0,-5 2-1 0 0,-2 2 1 0 0,-4 1 0 0 0,-4 1 0 0 0,25 106-1 0 0,-40-122-95 0 0,-4 1-1 0 0,-2 1 1 0 0,-3 0-1 0 0,-4 0 1 0 0,-2 0-1 0 0,-3 0 1 0 0,-3 0-1 0 0,-24 109 1 0 0,9-97-130 0 0,-3-1 0 0 0,-4-1 0 0 0,-3-1 0 0 0,-4-2 0 0 0,-75 120 0 0 0,44-97 190 0 0,-4-4 0 0 0,-3-3 0 0 0,-123 116 0 0 0,93-110-67 0 0,-5-4 0 0 0,-3-5 0 0 0,-4-5 0 0 0,-159 86 0 0 0,-384 148-177 0 0,640-309 222 0 0,-408 151 186 0 0,381-145-136 0 0,-1-3 0 0 0,-1-1 0 0 0,0-2 0 0 0,0-3 0 0 0,-1-1 0 0 0,1-3 0 0 0,-73-8 0 0 0,108 6-249 0 0,1 0-1 0 0,-1-1 1 0 0,0 0 0 0 0,1-1 0 0 0,0 0-1 0 0,0-1 1 0 0,0 0 0 0 0,1-1 0 0 0,-20-14-1 0 0,23 15-695 0 0,1-1-1 0 0,0 0 0 0 0,0 0 0 0 0,1-1 0 0 0,-1 0 1 0 0,-4-8-1 0 0,6 8-1149 0 0,0 0-1 0 0,1-1 1 0 0,0 1 0 0 0,0-1 0 0 0,0 0 0 0 0,-2-16 0 0 0,2-5-4184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53.6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983 266 17380 0 0,'0'-3'284'0'0,"1"1"0"0"0,-1 0 0 0 0,1 0 0 0 0,0 0 0 0 0,0 0 0 0 0,0 0 0 0 0,0 0 0 0 0,0 0 0 0 0,0 0 0 0 0,1 0 0 0 0,-1 0 0 0 0,1 1 0 0 0,-1-1 0 0 0,1 1 0 0 0,0-1 0 0 0,-1 1 0 0 0,1-1 0 0 0,0 1 0 0 0,0 0 0 0 0,0 0 0 0 0,0 0 0 0 0,0 0 0 0 0,3-1 0 0 0,-4 2-233 0 0,1 1 1 0 0,0-1-1 0 0,-1 0 1 0 0,1 0-1 0 0,0 1 1 0 0,-1-1-1 0 0,1 1 1 0 0,-1-1-1 0 0,1 1 1 0 0,-1 0-1 0 0,1 0 0 0 0,-1 0 1 0 0,1-1-1 0 0,-1 1 1 0 0,0 1-1 0 0,1-1 1 0 0,-1 0-1 0 0,0 0 1 0 0,0 0-1 0 0,0 1 1 0 0,0-1-1 0 0,0 0 1 0 0,0 1-1 0 0,0-1 1 0 0,-1 1-1 0 0,1-1 1 0 0,0 1-1 0 0,-1-1 0 0 0,1 1 1 0 0,-1 0-1 0 0,1 2 1 0 0,2 7-42 0 0,-1 0 0 0 0,0 0-1 0 0,-1 0 1 0 0,0 0 0 0 0,-1 0 0 0 0,0 0 0 0 0,0 0 0 0 0,-4 20 0 0 0,-5 9 165 0 0,-14 42 1 0 0,5-19 57 0 0,-6 47-223 0 0,4 1 0 0 0,5 0 0 0 0,6 1-1 0 0,4 1 1 0 0,14 171 0 0 0,16-89 537 0 0,2 41 968 0 0,-27-234-1555 0 0,0 1 1 0 0,0-1-1 0 0,0 0 1 0 0,0 0-1 0 0,0 1 1 0 0,0-1-1 0 0,-1 0 1 0 0,1 0-1 0 0,-1 0 1 0 0,0 1-1 0 0,0-1 1 0 0,-1 2-1 0 0,1-3-101 0 0,1 0 0 0 0,-1 0-1 0 0,0 0 1 0 0,0 0-1 0 0,1-1 1 0 0,-1 1 0 0 0,0 0-1 0 0,0-1 1 0 0,0 1 0 0 0,0 0-1 0 0,0-1 1 0 0,0 1-1 0 0,0-1 1 0 0,0 0 0 0 0,0 1-1 0 0,0-1 1 0 0,0 0 0 0 0,-2 1-1 0 0,-1-1-310 0 0,-1-1 1 0 0,1 1-1 0 0,-1-1 0 0 0,1 0 0 0 0,0 0 1 0 0,0 0-1 0 0,-1 0 0 0 0,1-1 1 0 0,0 0-1 0 0,0 1 0 0 0,-4-4 0 0 0,6 4 130 0 0,-1-1-1 0 0,1 0 0 0 0,0 1 1 0 0,0-1-1 0 0,0 0 0 0 0,0 0 1 0 0,0 0-1 0 0,1 0 0 0 0,-3-3 0 0 0,-7-8-3590 0 0,12 47-1909 0 0,-2-28 6110 0 0,-1-1 1 0 0,0 1-1 0 0,0-1 1 0 0,-1 1 0 0 0,0-1-1 0 0,0 0 1 0 0,0 0 0 0 0,0 0-1 0 0,-1 0 1 0 0,0 0 0 0 0,0-1-1 0 0,0 0 1 0 0,0 0 0 0 0,-1 0-1 0 0,0 0 1 0 0,1-1-1 0 0,-1 0 1 0 0,-1 0 0 0 0,1 0-1 0 0,0 0 1 0 0,-1-1 0 0 0,1 0-1 0 0,-1 0 1 0 0,-8 1 0 0 0,4-1 139 0 0,-1-1 0 0 0,1 0 0 0 0,0 0 0 0 0,0-1 0 0 0,-1 0 0 0 0,1-1 0 0 0,0-1 0 0 0,0 1 0 0 0,0-1 0 0 0,0-1 0 0 0,0 0 0 0 0,0 0 0 0 0,-14-8 0 0 0,-18-13 287 0 0,1-1 1 0 0,1-2-1 0 0,1-2 1 0 0,2-1 0 0 0,1-2-1 0 0,-49-55 1 0 0,51 45-532 0 0,0-1 0 0 0,3-2-1 0 0,2-1 1 0 0,2-1 0 0 0,-34-83 0 0 0,42 83-271 0 0,3-2 0 0 0,2 0 0 0 0,2 0-1 0 0,3-1 1 0 0,1-1 0 0 0,-1-56 0 0 0,9 64 70 0 0,1 1 1 0 0,2-1-1 0 0,2 1 0 0 0,2 0 1 0 0,2 0-1 0 0,1 0 0 0 0,27-65 1 0 0,-22 74 35 0 0,1 0-1 0 0,2 1 1 0 0,1 1 0 0 0,2 1 0 0 0,0 1-1 0 0,3 0 1 0 0,0 2 0 0 0,1 1 0 0 0,2 1-1 0 0,1 1 1 0 0,0 1 0 0 0,2 2 0 0 0,1 1-1 0 0,45-23 1 0 0,-36 25 113 0 0,0 1 0 0 0,1 1-1 0 0,0 3 1 0 0,1 1 0 0 0,1 3-1 0 0,0 1 1 0 0,0 2 0 0 0,1 2-1 0 0,-1 1 1 0 0,1 3 0 0 0,77 9 0 0 0,-87-4-289 0 0,0 2 0 0 0,0 1 0 0 0,-1 2 0 0 0,-1 1 1 0 0,1 2-1 0 0,-2 1 0 0 0,0 1 0 0 0,0 2 0 0 0,-2 1 1 0 0,0 1-1 0 0,-1 2 0 0 0,-1 0 0 0 0,-1 2 0 0 0,-1 1 1 0 0,-1 1-1 0 0,-1 1 0 0 0,-2 1 0 0 0,0 1 0 0 0,-2 1 1 0 0,-1 0-1 0 0,-2 2 0 0 0,0 0 0 0 0,-2 0 0 0 0,-2 2 0 0 0,13 48 1 0 0,-19-53 145 0 0,-1-1 0 0 0,-1 1 0 0 0,-1 0 0 0 0,-1 0 0 0 0,-5 51 0 0 0,-2-34 109 0 0,-3-1 0 0 0,-1 0-1 0 0,-18 49 1 0 0,0-11-210 0 0,-58 122 0 0 0,67-169 280 0 0,-1-1 0 0 0,-2-1 0 0 0,-1 0 1 0 0,-2-2-1 0 0,0 0 0 0 0,-35 31 1 0 0,5-15 24 0 0,-3-1 0 0 0,-1-4 1 0 0,-2-1-1 0 0,-112 54 0 0 0,130-77-1208 0 0,0-2 0 0 0,-1-2 0 0 0,-1-2-1 0 0,0-1 1 0 0,0-3 0 0 0,-65 4-1 0 0,31-8-4367 0 0,0-4-1 0 0,-147-19 0 0 0,160 9 3293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54.68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393 576 11290 0 0,'-7'-11'619'0'0,"0"-1"-1"0"0,0 0 0 0 0,1 0 1 0 0,-8-26-1 0 0,10 26-765 0 0,0 0 0 0 0,-1 0 1 0 0,-1 0-1 0 0,0 1 0 0 0,0 0 1 0 0,-10-12-1 0 0,-51-60-1658 0 0,-81-90 4661 0 0,118 147-1559 0 0,24 22-1050 0 0,0 0 0 0 0,0-1 0 0 0,1 1 0 0 0,0-1 0 0 0,0 0 0 0 0,0-1 0 0 0,0 1 0 0 0,1-1 0 0 0,-7-12 0 0 0,11 17-236 0 0,0 1 1 0 0,0-1-1 0 0,-1 0 0 0 0,1 1 0 0 0,0-1 1 0 0,0 0-1 0 0,0 0 0 0 0,0 1 0 0 0,0-1 0 0 0,0 0 1 0 0,0 0-1 0 0,0 1 0 0 0,0-1 0 0 0,1 0 0 0 0,-1 1 1 0 0,0-1-1 0 0,0 0 0 0 0,1 0 0 0 0,-1 1 1 0 0,0-1-1 0 0,1 1 0 0 0,-1-1 0 0 0,0 0 0 0 0,1 1 1 0 0,0-2-1 0 0,20-10 236 0 0,29 1 412 0 0,-48 11-607 0 0,41-6 393 0 0,1 3-1 0 0,-1 1 1 0 0,1 2 0 0 0,-1 2 0 0 0,0 2 0 0 0,53 11-1 0 0,-72-10-405 0 0,1 2 0 0 0,-1 1 0 0 0,-1 1-1 0 0,1 1 1 0 0,-1 1 0 0 0,-1 0-1 0 0,0 2 1 0 0,-1 1 0 0 0,0 1-1 0 0,-1 0 1 0 0,-1 2 0 0 0,18 19 0 0 0,-31-30-17 0 0,-1 1-1 0 0,0-1 1 0 0,0 1 0 0 0,-1 0 0 0 0,0 0 0 0 0,0 0 0 0 0,-1 1 0 0 0,0-1 0 0 0,0 1 0 0 0,0 0 0 0 0,-1 0 0 0 0,-1 0 0 0 0,1 0 0 0 0,-1 0 0 0 0,-1 0 0 0 0,1 1-1 0 0,-1-1 1 0 0,-1 0 0 0 0,1 0 0 0 0,-4 15 0 0 0,-1-5 19 0 0,-1 0 1 0 0,-1-1-1 0 0,0 0 0 0 0,-1 0 1 0 0,-1 0-1 0 0,0-1 0 0 0,-1-1 0 0 0,-14 18 1 0 0,-4 0 43 0 0,0-2 0 0 0,-2 0 0 0 0,-50 38 1 0 0,-109 66 184 0 0,110-81-144 0 0,73-49-117 0 0,-45 34 29 0 0,49-37-43 0 0,0-1 1 0 0,0 1-1 0 0,0 0 1 0 0,0 0-1 0 0,1 0 0 0 0,-1 1 1 0 0,0-1-1 0 0,1 0 1 0 0,0 0-1 0 0,-1 1 0 0 0,1-1 1 0 0,0 1-1 0 0,1-1 1 0 0,-1 1-1 0 0,0 0 0 0 0,1-1 1 0 0,-1 1-1 0 0,1 0 1 0 0,0 4-1 0 0,0-5 4 0 0,1 0-1 0 0,0 1 1 0 0,0-1-1 0 0,1 0 1 0 0,-1 0 0 0 0,0 0-1 0 0,1 0 1 0 0,-1 0-1 0 0,1 0 1 0 0,0 0 0 0 0,0 0-1 0 0,-1-1 1 0 0,1 1 0 0 0,0 0-1 0 0,1-1 1 0 0,-1 0-1 0 0,0 0 1 0 0,0 1 0 0 0,0-1-1 0 0,1-1 1 0 0,-1 1 0 0 0,1 0-1 0 0,-1 0 1 0 0,0-1-1 0 0,1 0 1 0 0,4 1 0 0 0,9 1 90 0 0,-1-1 0 0 0,32-3 1 0 0,-41 2-64 0 0,113-12 424 0 0,146-35 0 0 0,-171 29-264 0 0,-56 10-350 0 0,36-5-760 0 0,120-39-1 0 0,-179 45 312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55.12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1880 3056 16267 0 0,'-22'9'660'0'0,"0"-1"0"0"0,-1-2 0 0 0,1 0 0 0 0,-2-1-1 0 0,1-1 1 0 0,0-2 0 0 0,-42 1 0 0 0,11-5-636 0 0,0-3 0 0 0,-68-13 0 0 0,44 2 186 0 0,2-3 1 0 0,0-3-1 0 0,2-4 1 0 0,0-3-1 0 0,2-3 1 0 0,1-3-1 0 0,2-3 1 0 0,2-3 0 0 0,1-3-1 0 0,3-3 1 0 0,1-2-1 0 0,-68-73 1 0 0,65 52-64 0 0,-98-139-1 0 0,127 153-135 0 0,1-2 0 0 0,4-1-1 0 0,-35-86 1 0 0,55 110-60 0 0,0 0 1 0 0,2 0 0 0 0,2-1-1 0 0,1 1 1 0 0,2-2-1 0 0,1 1 1 0 0,3-39 0 0 0,3 27-47 0 0,2-1 1 0 0,3 1-1 0 0,1 0 1 0 0,28-82-1 0 0,-9 57 72 0 0,3 1-1 0 0,4 2 1 0 0,2 1-1 0 0,4 2 0 0 0,2 2 1 0 0,77-88-1 0 0,-55 80 88 0 0,3 4 0 0 0,4 2 0 0 0,2 4-1 0 0,3 3 1 0 0,2 4 0 0 0,3 3 0 0 0,2 3 0 0 0,2 5-1 0 0,2 3 1 0 0,120-40 0 0 0,-142 62 8 0 0,1 2 0 0 0,0 3 0 0 0,1 4 0 0 0,0 2 0 0 0,0 3 0 0 0,91 4 0 0 0,-120 4-48 0 0,0 1-1 0 0,0 3 1 0 0,-1 0-1 0 0,1 3 0 0 0,-2 1 1 0 0,0 2-1 0 0,0 2 0 0 0,-1 1 1 0 0,-1 1-1 0 0,0 2 0 0 0,-1 2 1 0 0,49 37-1 0 0,-64-40 5 0 0,0 0-1 0 0,-2 2 1 0 0,1 0-1 0 0,-2 0 1 0 0,-1 2-1 0 0,26 44 1 0 0,-26-34-5 0 0,-1 0-1 0 0,-1 1 1 0 0,-2 1 0 0 0,12 52-1 0 0,-11-6 32 0 0,-3-1-1 0 0,-3 1 0 0 0,-9 145 0 0 0,-50 325-268 0 0,-30-2-979 0 0,66-448 857 0 0,-97 542-4380 0 0,-35-8-5576 0 0,37-281 2714 0 0,53-202 6227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02.4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 46 7322 0 0,'2'-6'626'0'0,"2"-22"3850"0"0,-4 28-4362 0 0,0-1 0 0 0,0 1 1 0 0,-1-1-1 0 0,1 1 1 0 0,0-1-1 0 0,0 1 0 0 0,-1-1 1 0 0,1 1-1 0 0,0-1 1 0 0,-1 1-1 0 0,1-1 0 0 0,-1 1 1 0 0,1-1-1 0 0,-1 1 0 0 0,1 0 1 0 0,0-1-1 0 0,-1 1 1 0 0,0 0-1 0 0,1-1 0 0 0,-1 1 1 0 0,1 0-1 0 0,-1 0 0 0 0,1-1 1 0 0,-1 1-1 0 0,1 0 1 0 0,-1 0-1 0 0,0 0 0 0 0,1 0 1 0 0,-1 0-1 0 0,1 0 0 0 0,-1 0 1 0 0,0 0-1 0 0,1 0 1 0 0,-1 0-1 0 0,1 0 0 0 0,-1 0 1 0 0,0 0-1 0 0,1 1 0 0 0,-1-1 1 0 0,1 0-1 0 0,-1 0 1 0 0,1 1-1 0 0,-1-1 0 0 0,1 0 1 0 0,-2 1-1 0 0,2 0-76 0 0,-1-1-1 0 0,0 1 1 0 0,0-1 0 0 0,0 1 0 0 0,1-1-1 0 0,-1 1 1 0 0,0 0 0 0 0,1-1-1 0 0,-1 1 1 0 0,0 0 0 0 0,1 0-1 0 0,-1 0 1 0 0,1-1 0 0 0,-1 1-1 0 0,1 0 1 0 0,0 0 0 0 0,-1 0 0 0 0,1 0-1 0 0,0 0 1 0 0,-1 0 0 0 0,1-1-1 0 0,0 1 1 0 0,0 0 0 0 0,0 0-1 0 0,0 0 1 0 0,0 0 0 0 0,0 0-1 0 0,0 0 1 0 0,0 0 0 0 0,1 0-1 0 0,-1 0 1 0 0,1 1 0 0 0,10 35 244 0 0,-8-30-224 0 0,1 5-17 0 0,1 0 0 0 0,0 0-1 0 0,1-1 1 0 0,1 1 0 0 0,0-1-1 0 0,0-1 1 0 0,1 1-1 0 0,0-1 1 0 0,0-1 0 0 0,19 16-1 0 0,-5-5 5 0 0,1-1 0 0 0,0-1 0 0 0,48 26 0 0 0,-60-38-29 0 0,2-1 0 0 0,-1 0 0 0 0,1 0-1 0 0,-1-1 1 0 0,1-1 0 0 0,0 0 0 0 0,0-1-1 0 0,1-1 1 0 0,-1 0 0 0 0,25-1 0 0 0,14-7-12 0 0,-1-1 1 0 0,0-3 0 0 0,0-2 0 0 0,-2-2-1 0 0,0-3 1 0 0,61-29 0 0 0,-86 35 21 0 0,-1-1 0 0 0,0-1 0 0 0,32-25-1 0 0,-48 33-7 0 0,0 1-1 0 0,-1-1 0 0 0,1 0 0 0 0,-2-1 0 0 0,1 0 1 0 0,-1 0-1 0 0,0 0 0 0 0,0 0 0 0 0,-1-1 0 0 0,0 0 1 0 0,0 0-1 0 0,-1 0 0 0 0,0 0 0 0 0,3-15 0 0 0,-6 22-13 0 0,1 0 1 0 0,-1 0-1 0 0,0 0 0 0 0,1 0 0 0 0,-1 0 0 0 0,0 0 0 0 0,0 0 0 0 0,0-1 0 0 0,0 1 0 0 0,0 0 1 0 0,0 0-1 0 0,0 0 0 0 0,-1 0 0 0 0,1 0 0 0 0,0 0 0 0 0,0 0 0 0 0,-1 0 0 0 0,1 0 0 0 0,-1 0 0 0 0,1 0 1 0 0,-1 0-1 0 0,1 1 0 0 0,-1-1 0 0 0,0 0 0 0 0,1 0 0 0 0,-1 0 0 0 0,-1-1 0 0 0,0 2-11 0 0,1 0-1 0 0,-1 0 1 0 0,1-1-1 0 0,-1 1 1 0 0,1 0-1 0 0,-1 1 1 0 0,1-1-1 0 0,-1 0 1 0 0,1 0-1 0 0,-1 1 1 0 0,1-1-1 0 0,-1 1 1 0 0,1-1-1 0 0,-1 1 0 0 0,1-1 1 0 0,-2 2-1 0 0,-8 5-376 0 0,0 0-1 0 0,1 0 0 0 0,-12 11 0 0 0,6 4-1948 0 0,10-12-1610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03.4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 79 9074 0 0,'-2'-2'266'0'0,"1"1"1"0"0,-1-1-1 0 0,1 1 1 0 0,0-1-1 0 0,0 0 1 0 0,-1 0-1 0 0,1 1 1 0 0,1-1-1 0 0,-1 0 1 0 0,0 0-1 0 0,0 0 1 0 0,1 0-1 0 0,-1 0 1 0 0,0-4-1 0 0,1 6-238 0 0,0-1-1 0 0,0 0 1 0 0,0 1-1 0 0,0-1 1 0 0,0 0-1 0 0,0 1 1 0 0,0-1 0 0 0,1 0-1 0 0,-1 1 1 0 0,0-1-1 0 0,0 1 1 0 0,0-1-1 0 0,1 0 1 0 0,-1 1-1 0 0,0-1 1 0 0,0 1 0 0 0,1-1-1 0 0,-1 1 1 0 0,1-1-1 0 0,-1 1 1 0 0,0-1-1 0 0,1 1 1 0 0,-1-1-1 0 0,1 1 1 0 0,-1 0 0 0 0,1-1-1 0 0,0 1 1 0 0,-1 0-1 0 0,1-1 1 0 0,-1 1-1 0 0,1 0 1 0 0,-1 0-1 0 0,1-1 1 0 0,0 1 0 0 0,-1 0-1 0 0,1 0 1 0 0,0 0-1 0 0,-1 0 1 0 0,1 0-1 0 0,0 0 1 0 0,-1 0-1 0 0,1 0 1 0 0,-1 0 0 0 0,1 0-1 0 0,0 0 1 0 0,-1 1-1 0 0,1-1 1 0 0,0 0-1 0 0,-1 0 1 0 0,2 1-1 0 0,-1 0-8 0 0,-1-1 0 0 0,1 1 0 0 0,0-1 0 0 0,-1 1 0 0 0,1-1 0 0 0,-1 1-1 0 0,1-1 1 0 0,0 1 0 0 0,-1 0 0 0 0,1 0 0 0 0,-1-1 0 0 0,0 1 0 0 0,1 0 0 0 0,-1 0-1 0 0,0-1 1 0 0,1 1 0 0 0,-1 0 0 0 0,0 0 0 0 0,0 0 0 0 0,0 0 0 0 0,1-1-1 0 0,-1 3 1 0 0,1 27 700 0 0,0-13-235 0 0,1-5-381 0 0,0-2 0 0 0,1 1 0 0 0,1 0 0 0 0,0-1 1 0 0,0 1-1 0 0,1-1 0 0 0,0 0 0 0 0,0 0 0 0 0,1-1 0 0 0,1 0 0 0 0,0 0 1 0 0,11 11-1 0 0,-9-11-44 0 0,1-1-1 0 0,1 0 1 0 0,-1-1 0 0 0,1 0-1 0 0,0-1 1 0 0,1 0 0 0 0,-1 0 0 0 0,1-2-1 0 0,1 1 1 0 0,19 4 0 0 0,-8-5 7 0 0,1-1 0 0 0,-1 0 1 0 0,1-2-1 0 0,-1-1 0 0 0,1-1 1 0 0,-1-1-1 0 0,0-1 0 0 0,26-7 0 0 0,-15 2 16 0 0,-1-2 1 0 0,0-2-1 0 0,0-1 0 0 0,59-32 0 0 0,-85 40-50 0 0,-1 1 0 0 0,0-1 0 0 0,1 0-1 0 0,-2-1 1 0 0,1 0 0 0 0,-1 0 0 0 0,0 0 0 0 0,0-1 0 0 0,0 1 0 0 0,-1-1 0 0 0,5-9 0 0 0,-8 11-274 0 0,0 0 0 0 0,0 0 0 0 0,0 0 1 0 0,-1 0-1 0 0,0 0 0 0 0,0 0 0 0 0,1-11 0 0 0,-2 9-685 0 0,0 1-1 0 0,-1-1 1 0 0,0 1-1 0 0,0-1 1 0 0,0 1-1 0 0,-1-1 1 0 0,-2-7 0 0 0,-3-1-3912 0 0,-1-2 758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5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1491 137 4433 0 0,'19'-32'5689'0'0,"13"-10"-2156"0"0,-8 12-1682 0 0,-24 30-1843 0 0,0 0-1 0 0,0 0 1 0 0,-1 0-1 0 0,1 0 1 0 0,0 1-1 0 0,0-1 1 0 0,0 0-1 0 0,0 0 1 0 0,-1 0-1 0 0,1 0 1 0 0,0 0-1 0 0,0 0 1 0 0,0 0-1 0 0,0 0 1 0 0,-1 0-1 0 0,1 0 1 0 0,0 0-1 0 0,0 0 1 0 0,0-1 0 0 0,0 1-1 0 0,-1 0 1 0 0,1 0-1 0 0,0 0 1 0 0,0 0-1 0 0,0 0 1 0 0,0 0-1 0 0,0 0 1 0 0,-1 0-1 0 0,1 0 1 0 0,0 0-1 0 0,0-1 1 0 0,0 1-1 0 0,0 0 1 0 0,0 0-1 0 0,0 0 1 0 0,0 0 0 0 0,0 0-1 0 0,-1-1 1 0 0,1 1-1 0 0,0 0 1 0 0,0 0-1 0 0,0 0 1 0 0,0 0-1 0 0,0 0 1 0 0,0-1-1 0 0,0 1 1 0 0,0 0-1 0 0,0 0 1 0 0,0 0-1 0 0,0 0 1 0 0,0-1-1 0 0,0 1 1 0 0,0 0 0 0 0,0 0-1 0 0,0 0 1 0 0,0 0-1 0 0,0-1 1 0 0,1 1-1 0 0,-1 0 1 0 0,0 0-1 0 0,-1 0-6 0 0,0 0 0 0 0,0 1 0 0 0,0-1-1 0 0,0 1 1 0 0,0-1 0 0 0,0 1 0 0 0,0-1-1 0 0,0 1 1 0 0,0 0 0 0 0,0-1 0 0 0,0 1-1 0 0,0 0 1 0 0,1 0 0 0 0,-2 1 0 0 0,-7 12 867 0 0,7-13-798 0 0,1 0 0 0 0,0 1-1 0 0,0-1 1 0 0,0 1 0 0 0,0-1 0 0 0,0 1-1 0 0,1-1 1 0 0,-1 1 0 0 0,0 0-1 0 0,1-1 1 0 0,-1 1 0 0 0,1 0-1 0 0,-1 3 1 0 0,1-5 3 0 0,-39 20 1329 0 0,-195 130 186 0 0,43-9-1333 0 0,19-20-135 0 0,57-43-56 0 0,-157 138 334 0 0,241-187-37 0 0,0-2-1 0 0,-2-2 1 0 0,-1-1 0 0 0,-57 31 0 0 0,68-45-158 0 0,-42 10 0 0 0,48-16-152 0 0,0 1-1 0 0,0 0 0 0 0,1 2 1 0 0,0 0-1 0 0,-26 15 0 0 0,25-12-23 0 0,-17 13 108 0 0,32-22-128 0 0,1 0 1 0 0,0 0 0 0 0,-1 0-1 0 0,1 0 1 0 0,0 1 0 0 0,0-1 0 0 0,0 0-1 0 0,0 1 1 0 0,0-1 0 0 0,0 1-1 0 0,0-1 1 0 0,0 1 0 0 0,1-1-1 0 0,-1 1 1 0 0,1 0 0 0 0,-1-1 0 0 0,0 5-1 0 0,1-6 4 0 0,0 0-7 0 0,0 0 1 0 0,0 0-1 0 0,0 0 1 0 0,1 0 0 0 0,-1 0-1 0 0,0 0 1 0 0,0 0-1 0 0,0 0 1 0 0,0 0-1 0 0,0 0 1 0 0,0 0-1 0 0,0 0 1 0 0,0 0-1 0 0,0 0 1 0 0,0 0-1 0 0,0 0 1 0 0,0 0-1 0 0,1 0 1 0 0,-1 0-1 0 0,0 0 1 0 0,0 0-1 0 0,0 0 1 0 0,0 0-1 0 0,0 0 1 0 0,0 0-1 0 0,0 0 1 0 0,0 0 0 0 0,0 0-1 0 0,0 0 1 0 0,0 0-1 0 0,0 0 1 0 0,0 0-1 0 0,0 1 1 0 0,0-1-1 0 0,0 0 1 0 0,0 0-1 0 0,0 0 1 0 0,0 0-1 0 0,1 0 1 0 0,-1 0-1 0 0,0 0 1 0 0,0 0-1 0 0,0 0 1 0 0,0 0-1 0 0,0 0 1 0 0,0 0-1 0 0,0 0 1 0 0,0 1-1 0 0,0-1 1 0 0,0 0 0 0 0,0 0-1 0 0,0 0 1 0 0,-1 0-1 0 0,9-2 118 0 0,-7 2-84 0 0,10-7 80 0 0,0-1-1 0 0,-1 0 1 0 0,0 0 0 0 0,16-18 0 0 0,3-1-115 0 0,171-137 218 0 0,-17 15-371 0 0,127-86 358 0 0,-297 226-171 0 0,272-192 53 0 0,-254 179-144 0 0,66-34 1 0 0,13-10-7 0 0,-84 48 35 0 0,1 1 1 0 0,41-20-1 0 0,-49 29-8 0 0,-9 4 44 0 0,0 0 0 0 0,0-1 0 0 0,-1 0 0 0 0,1-1 1 0 0,10-8-1 0 0,-24 16 11 0 0,1 1 1 0 0,-1 0-1 0 0,0-1 1 0 0,0 0-1 0 0,0 0 0 0 0,0 0 1 0 0,-9 2-1 0 0,9-3-25 0 0,-1 1 0 0 0,0 0 0 0 0,1 0 0 0 0,-1 0 0 0 0,1 0 0 0 0,0 1 0 0 0,-1-1 0 0 0,-3 5 0 0 0,-9 8 18 0 0,-29 20 0 0 0,14-11 52 0 0,-1 4-66 0 0,-42 47-1 0 0,-23 20-2 0 0,-682 485-560 0 0,626-468 508 0 0,133-85 108 0 0,23-28-25 0 0,0 1-1 0 0,0-1 1 0 0,0 1-1 0 0,0-1 0 0 0,0 0 1 0 0,0 0-1 0 0,0 0 0 0 0,-1 0 1 0 0,1 0-1 0 0,2-2 1 0 0,-4 3-34 0 0,0 0 0 0 0,0 0 1 0 0,0 0-1 0 0,0-1 0 0 0,0 1 1 0 0,0 0-1 0 0,0 0 0 0 0,0 0 1 0 0,0 0-1 0 0,0 0 0 0 0,0-1 1 0 0,1 1-1 0 0,-1 0 0 0 0,0 0 1 0 0,0 0-1 0 0,0 0 0 0 0,0 0 1 0 0,0 0-1 0 0,0 0 0 0 0,0-1 1 0 0,1 1-1 0 0,-1 0 1 0 0,0 0-1 0 0,0 0 0 0 0,0 0 1 0 0,0 0-1 0 0,0 0 0 0 0,1 0 1 0 0,-1 0-1 0 0,0 0 0 0 0,0 0 1 0 0,0 0-1 0 0,0 0 0 0 0,1 0 1 0 0,-1 0-1 0 0,0 0 0 0 0,0 0 1 0 0,0 0-1 0 0,0 0 0 0 0,0 0 1 0 0,1 0-1 0 0,-1 0 0 0 0,0 0 1 0 0,0 0-1 0 0,0 0 0 0 0,0 0 1 0 0,0 0-1 0 0,1 1 1 0 0,-1-1-1 0 0,0 0 0 0 0,7 10-2021 0 0,1 2-2490 0 0,1-7-3493 0 0,-5-13 753 0 0,-5-5 4182 0 0,1 8 2598 0 0,0-4 341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6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85 8034 0 0,'0'-4'2008'0'0,"-5"17"-865"0"0,5-12-1066 0 0,0-1 0 0 0,0 1 0 0 0,-1-1 0 0 0,1 1 0 0 0,0-1 0 0 0,0 1 0 0 0,0-1 0 0 0,-1 1 0 0 0,1-1 0 0 0,0 0 0 0 0,-1 1 0 0 0,1-1 0 0 0,0 1 0 0 0,-1-1 0 0 0,1 0 0 0 0,-1 1 0 0 0,1-1 0 0 0,0 0 0 0 0,-1 0 0 0 0,1 1 0 0 0,-1-1 0 0 0,1 0 0 0 0,-1 0 0 0 0,1 0 0 0 0,-1 1 0 0 0,1-1 0 0 0,-1 0 1 0 0,1 0-1 0 0,-1 0 0 0 0,1 0 0 0 0,-1 0 0 0 0,1 0 0 0 0,-1 0 0 0 0,1 0 0 0 0,-1 0 0 0 0,1 0 0 0 0,-1 0 0 0 0,1-1 0 0 0,-1 1 0 0 0,1 0 0 0 0,-1 0 0 0 0,1 0 0 0 0,-1-1 0 0 0,1 1 0 0 0,-1-1 0 0 0,0 1 5 0 0,0-1 0 0 0,1 0 1 0 0,-1 1-1 0 0,1-1 0 0 0,-1 0 0 0 0,1 0 1 0 0,-1 0-1 0 0,1 1 0 0 0,0-1 1 0 0,-1 0-1 0 0,1 0 0 0 0,0 0 0 0 0,0 0 1 0 0,0 1-1 0 0,-1-1 0 0 0,1 0 1 0 0,0 0-1 0 0,0 0 0 0 0,0 0 0 0 0,0 0 1 0 0,1 0-1 0 0,-1 1 0 0 0,0-1 1 0 0,0 0-1 0 0,0 0 0 0 0,1 0 0 0 0,0-1 1 0 0,27-65 479 0 0,-28 67-545 0 0,0-1-1 0 0,0 1 0 0 0,0 0 0 0 0,1 0 0 0 0,-1 0 1 0 0,0 0-1 0 0,0-1 0 0 0,0 1 0 0 0,0 0 0 0 0,1 0 1 0 0,-1 0-1 0 0,0-1 0 0 0,0 1 0 0 0,0 0 0 0 0,0 0 1 0 0,0 0-1 0 0,0-1 0 0 0,0 1 0 0 0,0 0 0 0 0,0 0 1 0 0,0-1-1 0 0,0 1 0 0 0,0 0 0 0 0,0 0 0 0 0,0-1 1 0 0,0 1-1 0 0,0 0 0 0 0,0 0 0 0 0,0-1 1 0 0,0 1-1 0 0,0 0 0 0 0,0 0 0 0 0,0 0 0 0 0,0-1 1 0 0,0 1-1 0 0,0 0 0 0 0,-1 0 0 0 0,1-1 0 0 0,0 1 1 0 0,0 0-1 0 0,0 0 0 0 0,0 0 0 0 0,-1-1 0 0 0,-9 10 218 0 0,-11 20-79 0 0,21-28-117 0 0,0 0 0 0 0,0 0 1 0 0,0 0-1 0 0,-1 0 0 0 0,1 0 0 0 0,0 0 0 0 0,-1 0 0 0 0,1 0 1 0 0,-1 0-1 0 0,1 0 0 0 0,-1 0 0 0 0,1 0 0 0 0,-1 0 1 0 0,0 0-1 0 0,0 0 0 0 0,1-1 0 0 0,-1 1 0 0 0,0 0 1 0 0,0 0-1 0 0,0-1 0 0 0,0 1 0 0 0,0-1 0 0 0,0 1 0 0 0,0-1 1 0 0,0 1-1 0 0,0-1 0 0 0,0 1 0 0 0,0-1 0 0 0,-2 1 1 0 0,3-1-39 0 0,0 0 0 0 0,-1 0 0 0 0,1 0 0 0 0,0 0 0 0 0,0 0 0 0 0,-1 0 1 0 0,1 0-1 0 0,0 1 0 0 0,-1-1 0 0 0,1 0 0 0 0,0 0 0 0 0,0 0 0 0 0,-1 1 0 0 0,1-1 1 0 0,0 0-1 0 0,0 0 0 0 0,0 0 0 0 0,-1 1 0 0 0,1-1 0 0 0,0 0 0 0 0,0 1 1 0 0,0-1-1 0 0,0 0 0 0 0,0 0 0 0 0,0 1 0 0 0,-1-1 0 0 0,1 0 0 0 0,0 1 0 0 0,0-1 1 0 0,0 0-1 0 0,0 1 0 0 0,0-1 0 0 0,0 0 0 0 0,0 1 0 0 0,0-1 0 0 0,0 0 1 0 0,1 0-1 0 0,-1 1 0 0 0,0-1 0 0 0,0 1 0 0 0,4 18-41 0 0,-1-9 138 0 0,-3-2 397 0 0,1 28-3928 0 0,-7-24-2413 0 0,6-11 5488 0 0,-1-1 0 0 0,1 0 0 0 0,0 0 0 0 0,-1 1 0 0 0,1-1 0 0 0,-1 0 0 0 0,1 0 1 0 0,-1 0-1 0 0,1 0 0 0 0,-1 0 0 0 0,1 0 0 0 0,-1 0 0 0 0,1 1 0 0 0,-1-1 0 0 0,1-1 0 0 0,-1 1 0 0 0,1 0 0 0 0,0 0 0 0 0,-1 0 0 0 0,1 0 0 0 0,-1 0 0 0 0,1 0 0 0 0,-1 0 0 0 0,1-1 0 0 0,-1 1 0 0 0,0-1 0 0 0,-8-5-1033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7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1828 37 9474 0 0,'11'-16'1814'0'0,"-1"1"1547"0"0,-11 14-3288 0 0,1 1 0 0 0,0-1 0 0 0,-1 1-1 0 0,1 0 1 0 0,0-1 0 0 0,-1 1-1 0 0,1-1 1 0 0,-1 1 0 0 0,1 0 0 0 0,-1 0-1 0 0,1-1 1 0 0,-1 1 0 0 0,1 0 0 0 0,-1 0-1 0 0,1 0 1 0 0,-1-1 0 0 0,1 1 0 0 0,-1 0-1 0 0,1 0 1 0 0,-1 0 0 0 0,1 0-1 0 0,-1 0 1 0 0,0 0 0 0 0,1 0 0 0 0,-1 0-1 0 0,1 0 1 0 0,-1 0 0 0 0,1 0 0 0 0,-1 1-1 0 0,1-1 1 0 0,-1 0 0 0 0,1 0 0 0 0,-2 1-1 0 0,-15 1 1076 0 0,13-2-999 0 0,1 0 1 0 0,-1 0-1 0 0,1 0 0 0 0,0 1 1 0 0,-1 0-1 0 0,1-1 0 0 0,0 1 1 0 0,-1 0-1 0 0,1 1 0 0 0,0-1 1 0 0,0 1-1 0 0,0-1 0 0 0,0 1 0 0 0,0 0 1 0 0,1 0-1 0 0,-6 4 0 0 0,-15 22 1295 0 0,18-21-1255 0 0,0-1 0 0 0,-1 0-1 0 0,1 0 1 0 0,-14 10 0 0 0,-40 27 294 0 0,-290 188 505 0 0,-403 158-324 0 0,599-312-463 0 0,-154 104 1 0 0,302-178-200 0 0,-38 28 93 0 0,41-29-90 0 0,0-1 0 0 0,0 1 0 0 0,0 0 0 0 0,1 0 1 0 0,-1 0-1 0 0,0 0 0 0 0,1 0 0 0 0,-1 0 0 0 0,1 1 1 0 0,0-1-1 0 0,0 0 0 0 0,0 1 0 0 0,0-1 0 0 0,0 1 0 0 0,0-1 1 0 0,0 5-1 0 0,1-6-7 0 0,0 0 0 0 0,0 0 0 0 0,0 0 1 0 0,0 0-1 0 0,0 0 0 0 0,0 0 0 0 0,1 0 0 0 0,-1 0 1 0 0,0 0-1 0 0,0 0 0 0 0,1 0 0 0 0,-1 0 0 0 0,1 0 1 0 0,-1 0-1 0 0,1 0 0 0 0,-1 0 0 0 0,1 0 0 0 0,0 0 0 0 0,-1 0 1 0 0,1-1-1 0 0,0 1 0 0 0,0 0 0 0 0,0 0 0 0 0,-1-1 1 0 0,1 1-1 0 0,0-1 0 0 0,0 1 0 0 0,0-1 0 0 0,0 1 1 0 0,0-1-1 0 0,0 1 0 0 0,0-1 0 0 0,0 0 0 0 0,0 0 1 0 0,0 1-1 0 0,1-1 0 0 0,-1 0 0 0 0,1 0 0 0 0,19-6-2514 0 0,-6-9-3976 0 0,23-40-9349 0 0,-32 41 14850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8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14 10906 0 0,'-1'-1'211'0'0,"-1"0"-1"0"0,1-1 0 0 0,-1 1 0 0 0,0 0 1 0 0,0 0-1 0 0,0 0 0 0 0,0 0 1 0 0,1 0-1 0 0,-1 0 0 0 0,0 1 0 0 0,-1-1 1 0 0,1 1-1 0 0,0-1 0 0 0,0 1 0 0 0,0 0 1 0 0,0 0-1 0 0,0 0 0 0 0,0 0 1 0 0,0 0-1 0 0,0 0 0 0 0,0 0 0 0 0,-1 1 1 0 0,1-1-1 0 0,0 1 0 0 0,0 0 1 0 0,0-1-1 0 0,0 1 0 0 0,1 0 0 0 0,-1 0 1 0 0,0 0-1 0 0,0 1 0 0 0,1-1 0 0 0,-1 0 1 0 0,0 1-1 0 0,1-1 0 0 0,-1 1 1 0 0,1-1-1 0 0,0 1 0 0 0,-1 0 0 0 0,1-1 1 0 0,0 1-1 0 0,-1 3 0 0 0,-6 8 140 0 0,0 0 1 0 0,2 1-1 0 0,-1 0 0 0 0,2 0 0 0 0,0 0 1 0 0,1 0-1 0 0,0 1 0 0 0,1 0 0 0 0,-3 30 1 0 0,4 9-63 0 0,7 79 1 0 0,0-37-128 0 0,-6-2-88 0 0,-4-1 0 0 0,-4 0 0 0 0,-4 0-1 0 0,-38 137 1 0 0,27-152 10 0 0,16-55-74 0 0,0 0-1 0 0,1 1 0 0 0,2 0 1 0 0,0 0-1 0 0,2 0 0 0 0,-1 49 1 0 0,4-72-6 0 0,0 1 0 0 0,0-1 0 0 0,0 0 0 0 0,0 0 1 0 0,1 0-1 0 0,-1 0 0 0 0,0 0 0 0 0,1 1 0 0 0,-1-1 0 0 0,1 0 1 0 0,0 0-1 0 0,-1 0 0 0 0,1 0 0 0 0,0 0 0 0 0,0 0 1 0 0,-1-1-1 0 0,1 1 0 0 0,0 0 0 0 0,0 0 0 0 0,2 1 0 0 0,7 9-4 0 0,-11-13-171 0 0,0-1 0 0 0,0 0 1 0 0,0 0-1 0 0,0 1 0 0 0,1-1 0 0 0,-1 0 0 0 0,1 0 1 0 0,0-5-1 0 0,8-43-9963 0 0,-6 40 7139 0 0,0 1-1 0 0,0-1 1 0 0,0-13 0 0 0,-2 5 1910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3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21 192 11202 0 0,'-1'0'368'0'0,"0"0"-1"0"0,0 0 0 0 0,0 0 0 0 0,0 0 1 0 0,0 0-1 0 0,0 0 0 0 0,1 1 1 0 0,-1-1-1 0 0,0 0 0 0 0,0 1 0 0 0,0-1 1 0 0,0 1-1 0 0,0-1 0 0 0,0 1 0 0 0,1-1 1 0 0,-1 1-1 0 0,0-1 0 0 0,0 1 0 0 0,1 0 1 0 0,-1 0-1 0 0,0-1 0 0 0,0 3 1 0 0,1-3-289 0 0,0 1 0 0 0,0 0 1 0 0,0 0-1 0 0,0 0 1 0 0,0 0-1 0 0,0-1 1 0 0,1 1-1 0 0,-1 0 1 0 0,0 0-1 0 0,0 0 0 0 0,1-1 1 0 0,-1 1-1 0 0,0 0 1 0 0,1-1-1 0 0,-1 1 1 0 0,1 0-1 0 0,-1-1 1 0 0,1 1-1 0 0,-1 0 0 0 0,2 0 1 0 0,2 3-129 0 0,0-1 1 0 0,0 0-1 0 0,0 0 0 0 0,0-1 1 0 0,0 1-1 0 0,1-1 1 0 0,-1 0-1 0 0,6 2 0 0 0,6 0-188 0 0,-1-2 0 0 0,1 1 0 0 0,0-2-1 0 0,0 0 1 0 0,0-1 0 0 0,0-1-1 0 0,-1 0 1 0 0,1-1 0 0 0,0-1 0 0 0,27-8-1 0 0,-21 4 131 0 0,0-1-1 0 0,-1-1 1 0 0,0-2-1 0 0,-1 0 0 0 0,0 0 1 0 0,33-28-1 0 0,-33 22-406 0 0,-2-1-1 0 0,17-20 1 0 0,9-15-7881 0 0,-34 38 3337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8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391 15 5513 0 0,'-2'-2'483'0'0,"1"1"0"0"0,-1 0-1 0 0,1-1 1 0 0,-1 1 0 0 0,0 0-1 0 0,1 0 1 0 0,-1 0 0 0 0,0 1-1 0 0,0-1 1 0 0,0 0 0 0 0,1 1-1 0 0,-1-1 1 0 0,0 1 0 0 0,0-1-1 0 0,0 1 1 0 0,0 0 0 0 0,0 0 0 0 0,0 0-1 0 0,-3 0 1 0 0,-2 0 427 0 0,0 0 1 0 0,0 0-1 0 0,1 0 1 0 0,-1 0-1 0 0,-12 4 1 0 0,4 3-605 0 0,0 1 0 0 0,1 0 1 0 0,0 1-1 0 0,1 1 0 0 0,0 0 0 0 0,0 1 1 0 0,1 0-1 0 0,1 1 0 0 0,0 0 0 0 0,-11 17 1 0 0,0 1-194 0 0,2 1 0 0 0,2 1 0 0 0,-23 51 0 0 0,33-62-91 0 0,0 0 0 0 0,1 1 0 0 0,1 0 1 0 0,1 0-1 0 0,1 0 0 0 0,1 0 0 0 0,1 1 1 0 0,1 39-1 0 0,2-50-25 0 0,0 1-1 0 0,1 0 1 0 0,1-1 0 0 0,0 1 0 0 0,0-1-1 0 0,1 0 1 0 0,1 0 0 0 0,0 0 0 0 0,1 0 0 0 0,0-1-1 0 0,1 0 1 0 0,0-1 0 0 0,1 1 0 0 0,0-1-1 0 0,0-1 1 0 0,18 16 0 0 0,-19-18-130 0 0,43 31 319 0 0,-47-36-327 0 0,0 0 0 0 0,0 0 0 0 0,0-1 0 0 0,0 1-1 0 0,0-1 1 0 0,0 1 0 0 0,1-1 0 0 0,-1 0 0 0 0,0-1-1 0 0,1 1 1 0 0,-1 0 0 0 0,1-1 0 0 0,-1 0 0 0 0,6 0-1 0 0,0-7-3838 0 0,-9 6 3024 0 0,1-1 0 0 0,-1 1 0 0 0,0-1 0 0 0,1 1 0 0 0,-1-1 0 0 0,0 0 0 0 0,0 1 0 0 0,0-1 0 0 0,-1 1 0 0 0,1-1 0 0 0,0 1 0 0 0,-1-1 0 0 0,1 0 0 0 0,0 1 0 0 0,-2-3 0 0 0,-3-5-1691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9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44 14371 0 0,'-8'1'802'0'0,"0"-1"0"0"0,0 1 0 0 0,0 1 0 0 0,0-1 0 0 0,0 1 0 0 0,0 0-1 0 0,-7 4 1 0 0,13-5-759 0 0,1-1 1 0 0,0 0-1 0 0,0 1 0 0 0,-1 0 0 0 0,1-1 0 0 0,0 1 0 0 0,0 0 0 0 0,0-1 0 0 0,0 1 0 0 0,0 0 0 0 0,0 0 0 0 0,0 0 0 0 0,0 0 1 0 0,0 0-1 0 0,0 0 0 0 0,1 0 0 0 0,-1 0 0 0 0,0 0 0 0 0,1 1 0 0 0,-1-1 0 0 0,0 0 0 0 0,1 0 0 0 0,0 1 0 0 0,-1-1 0 0 0,1 0 1 0 0,0 1-1 0 0,0-1 0 0 0,-1 0 0 0 0,1 1 0 0 0,0-1 0 0 0,1 0 0 0 0,-1 1 0 0 0,0-1 0 0 0,0 0 0 0 0,0 1 0 0 0,1-1 0 0 0,-1 0 1 0 0,1 0-1 0 0,-1 1 0 0 0,1-1 0 0 0,-1 0 0 0 0,1 0 0 0 0,0 0 0 0 0,-1 0 0 0 0,1 0 0 0 0,0 0 0 0 0,0 0 0 0 0,0 0 0 0 0,0 0 1 0 0,2 1-1 0 0,-1 1 51 0 0,1-1 0 0 0,0 0 0 0 0,-1 0 0 0 0,1 0 0 0 0,0-1-1 0 0,0 1 1 0 0,0-1 0 0 0,0 1 0 0 0,1-1 0 0 0,-1 0 0 0 0,0 0 0 0 0,0-1 0 0 0,1 1 0 0 0,-1-1 0 0 0,0 1 0 0 0,1-1 0 0 0,-1 0 0 0 0,1 0 0 0 0,-1-1 0 0 0,0 1 0 0 0,1-1 0 0 0,-1 1 0 0 0,4-3 0 0 0,11-2 235 0 0,0-1-1 0 0,34-17 0 0 0,-30 13-305 0 0,40-12 177 0 0,-49 19-271 0 0,-1 0 0 0 0,1-2 0 0 0,-1 1 0 0 0,0-1 0 0 0,-1-1 0 0 0,1 0 0 0 0,-1-1 0 0 0,17-14 0 0 0,-23 16-2284 0 0,-9 8-2135 0 0,-8 9-9912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9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246 229 13627 0 0,'-11'-54'4793'0'0,"9"39"-4374"0"0,-1-1 1 0 0,-1 0 0 0 0,0 1-1 0 0,-1 0 1 0 0,-9-19-1 0 0,12 30-353 0 0,-1-1-1 0 0,0 1 1 0 0,0 0 0 0 0,-1 0-1 0 0,1 0 1 0 0,-1 0-1 0 0,1 1 1 0 0,-1 0-1 0 0,0-1 1 0 0,-1 1-1 0 0,1 1 1 0 0,0-1 0 0 0,-1 0-1 0 0,0 1 1 0 0,1 0-1 0 0,-1 0 1 0 0,0 1-1 0 0,0-1 1 0 0,0 1 0 0 0,-10-1-1 0 0,12 2-55 0 0,1-1 0 0 0,-1 1 0 0 0,0 0 0 0 0,0 0 0 0 0,0 0 0 0 0,1 0 0 0 0,-1 1 1 0 0,0-1-1 0 0,0 1 0 0 0,1-1 0 0 0,-1 1 0 0 0,0 0 0 0 0,1 0 0 0 0,-1 1 0 0 0,1-1 0 0 0,-1 0 0 0 0,1 1 0 0 0,-1-1 0 0 0,1 1 0 0 0,0 0 0 0 0,0 0 0 0 0,0 0 0 0 0,0 0 0 0 0,0 0 0 0 0,1 0 0 0 0,-3 3 1 0 0,2-1-7 0 0,1-1 1 0 0,-1 1 0 0 0,1 0 0 0 0,0 0 0 0 0,0 0 0 0 0,0-1-1 0 0,0 1 1 0 0,0 0 0 0 0,1 0 0 0 0,0 0 0 0 0,0 1 0 0 0,0-1 0 0 0,0 0-1 0 0,1 0 1 0 0,0 0 0 0 0,0 0 0 0 0,1 5 0 0 0,23 55-46 0 0,33 62 0 0 0,-8-20 134 0 0,-34-72-89 0 0,-5-12 8 0 0,-1 1 0 0 0,0 1 0 0 0,-2 0 0 0 0,7 35 0 0 0,-13-54-21 0 0,-2 0 1 0 0,1 0-1 0 0,0 0 0 0 0,-1-1 1 0 0,0 1-1 0 0,0 0 0 0 0,-1 0 0 0 0,1 0 1 0 0,-1 0-1 0 0,0 0 0 0 0,0 0 1 0 0,-1-1-1 0 0,1 1 0 0 0,-1 0 0 0 0,0-1 1 0 0,-1 1-1 0 0,1-1 0 0 0,-1 0 1 0 0,1 0-1 0 0,-1 0 0 0 0,-1 0 0 0 0,1 0 1 0 0,0-1-1 0 0,-1 1 0 0 0,0-1 1 0 0,0 0-1 0 0,0 0 0 0 0,-7 4 0 0 0,7-5 9 0 0,0 0 0 0 0,-1 0 0 0 0,1 0 0 0 0,0 0 0 0 0,-1-1 0 0 0,1 0-1 0 0,-1 0 1 0 0,1 0 0 0 0,-1 0 0 0 0,1-1 0 0 0,-1 0 0 0 0,1 0 0 0 0,-1 0-1 0 0,0 0 1 0 0,1-1 0 0 0,-1 1 0 0 0,1-1 0 0 0,-1-1 0 0 0,1 1-1 0 0,0-1 1 0 0,-1 1 0 0 0,1-1 0 0 0,0 0 0 0 0,0-1 0 0 0,0 1 0 0 0,0-1-1 0 0,1 1 1 0 0,-1-1 0 0 0,1-1 0 0 0,-1 1 0 0 0,1 0 0 0 0,0-1 0 0 0,-4-6-1 0 0,2 3 15 0 0,1 0 0 0 0,0 0-1 0 0,0 0 1 0 0,1 0 0 0 0,0-1-1 0 0,0 0 1 0 0,1 1 0 0 0,0-1-1 0 0,0 0 1 0 0,1 0 0 0 0,0 0-1 0 0,1 0 1 0 0,-1 0 0 0 0,1-1-1 0 0,1 1 1 0 0,0 0 0 0 0,0 0 0 0 0,4-12-1 0 0,-2 11 44 0 0,1 0-1 0 0,1 1 0 0 0,0 0 0 0 0,0 0 1 0 0,1 0-1 0 0,-1 0 0 0 0,2 1 1 0 0,-1 0-1 0 0,1 1 0 0 0,0-1 1 0 0,0 1-1 0 0,1 1 0 0 0,0-1 1 0 0,0 1-1 0 0,0 0 0 0 0,1 1 0 0 0,-1 0 1 0 0,13-3-1 0 0,5-2 48 0 0,1 1 0 0 0,0 1 1 0 0,0 2-1 0 0,0 1 0 0 0,31-1 0 0 0,-43 5-736 0 0,1 1-1 0 0,28 5 0 0 0,-11-1-3392 0 0,-1-3-3877 0 0,-9-7-547 0 0,-14-2 6414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8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1527 10586 0 0,'-4'2'336'0'0,"1"0"0"0"0,-1 1 1 0 0,1-1-1 0 0,0 1 0 0 0,0 0 0 0 0,0 0 0 0 0,0 0 0 0 0,0 0 0 0 0,1 0 0 0 0,-1 1 1 0 0,-1 3-1 0 0,2-4-139 0 0,0 0 1 0 0,0 1 0 0 0,0-1 0 0 0,0-1 0 0 0,-1 1-1 0 0,1 0 1 0 0,-1-1 0 0 0,0 1 0 0 0,1-1 0 0 0,-1 0-1 0 0,0 1 1 0 0,-1-2 0 0 0,1 1 0 0 0,-5 2-1 0 0,8-4-139 0 0,0 0 0 0 0,0 0 0 0 0,0 0-1 0 0,-1 0 1 0 0,1 0 0 0 0,0 0 0 0 0,0 0-1 0 0,0 0 1 0 0,-1 0 0 0 0,1 0 0 0 0,0 0-1 0 0,0 0 1 0 0,0 0 0 0 0,-1 0 0 0 0,1 0-1 0 0,0 0 1 0 0,0 0 0 0 0,0 0 0 0 0,-1 0-1 0 0,1 0 1 0 0,0-1 0 0 0,0 1 0 0 0,0 0-1 0 0,0 0 1 0 0,-1 0 0 0 0,1 0 0 0 0,0 0-1 0 0,0 0 1 0 0,0-1 0 0 0,0 1 0 0 0,0 0-1 0 0,0 0 1 0 0,-1 0 0 0 0,1-1 0 0 0,0 1 0 0 0,0 0-1 0 0,0 0 1 0 0,0 0 0 0 0,0 0 0 0 0,0-1-1 0 0,0-12 1052 0 0,7-10 90 0 0,5 3-752 0 0,0 1 0 0 0,2 0 0 0 0,0 1 0 0 0,1 0 1 0 0,0 1-1 0 0,22-18 0 0 0,-11 10-118 0 0,58-60-183 0 0,-5-3-1 0 0,-3-4 0 0 0,-4-2 0 0 0,-5-4 0 0 0,78-150 0 0 0,-77 110-7 0 0,74-216-1 0 0,-134 327-130 0 0,2 1 0 0 0,0 0 1 0 0,2 1-1 0 0,28-45 0 0 0,-40 68-10 0 0,1 0 0 0 0,1 1-1 0 0,-1-1 1 0 0,0 1 0 0 0,0 0 0 0 0,0-1 0 0 0,1 1-1 0 0,-1 0 1 0 0,1 0 0 0 0,-1 0 0 0 0,1 0 0 0 0,-1 0-1 0 0,1 0 1 0 0,0 0 0 0 0,-1 0 0 0 0,1 1-1 0 0,0-1 1 0 0,0 1 0 0 0,0-1 0 0 0,-1 1 0 0 0,1 0-1 0 0,0-1 1 0 0,0 1 0 0 0,0 0 0 0 0,0 0-1 0 0,-1 1 1 0 0,1-1 0 0 0,0 0 0 0 0,0 1 0 0 0,0-1-1 0 0,0 1 1 0 0,-1-1 0 0 0,3 2 0 0 0,-2-1-5 0 0,1 1 0 0 0,-1-1 0 0 0,0 1 0 0 0,0 0 0 0 0,0 0 0 0 0,-1 0 1 0 0,1 0-1 0 0,0 0 0 0 0,-1 0 0 0 0,1 0 0 0 0,-1 0 0 0 0,1 1 0 0 0,-1-1 0 0 0,0 0 0 0 0,0 1 1 0 0,0-1-1 0 0,-1 1 0 0 0,1-1 0 0 0,0 1 0 0 0,-1 0 0 0 0,0-1 0 0 0,0 5 0 0 0,-1 21 43 0 0,-9 48-1 0 0,0-2-200 0 0,-7 539 270 0 0,30-456-130 0 0,-7-115 6 0 0,-2 0 1 0 0,-2 1 0 0 0,-1 0 0 0 0,-11 80-1 0 0,7-107-37 0 0,1 1-1 0 0,0 0 0 0 0,1 0 1 0 0,3 31-1 0 0,5-34-242 0 0,3-14-3918 0 0,-3-9-4067 0 0,-10-6-4216 0 0,-1 9 11714 0 0,-1 0 678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9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33 188 10018 0 0,'-9'-5'1194'0'0,"-15"-6"1124"0"0,24 11-2026 0 0,31 8 728 0 0,23-1 128 0 0,1-2 1 0 0,0-2-1 0 0,62-6 1 0 0,7 1-621 0 0,577-21 1314 0 0,-2-40-502 0 0,-249 20-884 0 0,-308 32-253 0 0,141-7 106 0 0,-44 9-159 0 0,-178 8-167 0 0,794-3 350 0 0,-839 3-356 0 0,-10 1-1 0 0,0-1 0 0 0,0 1 0 0 0,0 0 0 0 0,1 1 0 0 0,-1 0 0 0 0,0 0 0 0 0,10 3 0 0 0,-47 5-2911 0 0,0-7 437 0 0,1-1 0 0 0,-1-1-1 0 0,1-2 1 0 0,-43-7 0 0 0,-8-7-5686 0 0,54 9 7437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12315 0 0,'-13'1'7063'0'0,"26"2"-5292"0"0,-9-3-1751 0 0,0 1 0 0 0,0 0 0 0 0,1 0 1 0 0,-1 0-1 0 0,0 1 0 0 0,0-1 0 0 0,6 4 0 0 0,-8-4 83 0 0,1 0 1 0 0,-1 0-1 0 0,0 0 0 0 0,0 0 1 0 0,1-1-1 0 0,-1 1 1 0 0,0-1-1 0 0,1 0 0 0 0,-1 0 1 0 0,0 0-1 0 0,1 0 1 0 0,-1 0-1 0 0,0 0 0 0 0,1-1 1 0 0,-1 1-1 0 0,0-1 1 0 0,1 1-1 0 0,2-2 0 0 0,-13-7-2627 0 0,1 4-680 0 0,5 3 2190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1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62 10842 0 0,'-5'-3'701'0'0,"0"0"0"0"0,0 0-1 0 0,0 0 1 0 0,0 0-1 0 0,0 1 1 0 0,-1 0-1 0 0,1 0 1 0 0,-11-2 0 0 0,20 4-448 0 0,-1 1 0 0 0,0 0 1 0 0,0 0-1 0 0,0 0 0 0 0,0 0 0 0 0,0 0 1 0 0,-1 0-1 0 0,1 1 0 0 0,0 0 0 0 0,0-1 1 0 0,-1 1-1 0 0,1 0 0 0 0,-1 0 1 0 0,0 0-1 0 0,0 1 0 0 0,3 2 0 0 0,32 44 695 0 0,-33-43-774 0 0,3 5-37 0 0,0 1-12 0 0,1 0 0 0 0,1-1 1 0 0,18 19-1 0 0,-24-27-102 0 0,-1-1 1 0 0,1 1-1 0 0,0-1 0 0 0,1 0 0 0 0,-1 0 0 0 0,0-1 1 0 0,0 1-1 0 0,1-1 0 0 0,-1 1 0 0 0,1-1 0 0 0,-1 0 1 0 0,1 0-1 0 0,0 0 0 0 0,-1-1 0 0 0,1 0 0 0 0,0 1 0 0 0,0-1 1 0 0,-1 0-1 0 0,7-1 0 0 0,1-2 27 0 0,0 0 0 0 0,1-1 0 0 0,-1 0 0 0 0,0-1 0 0 0,-1 0 0 0 0,1-1 0 0 0,-1 0 0 0 0,10-8 0 0 0,5-4 161 0 0,40-42-1 0 0,-64 59-207 0 0,1-1 1 0 0,-1 1 0 0 0,0-1-1 0 0,1 1 1 0 0,-1 0-1 0 0,1 0 1 0 0,-1-1 0 0 0,1 1-1 0 0,0 0 1 0 0,-1 0-1 0 0,1 1 1 0 0,0-1 0 0 0,0 0-1 0 0,0 0 1 0 0,0 1-1 0 0,2-1 1 0 0,-2 2-3 0 0,-1-1-1 0 0,1 1 1 0 0,-1 0-1 0 0,0 0 1 0 0,1 0 0 0 0,-1 0-1 0 0,0 0 1 0 0,1 0-1 0 0,-1 0 1 0 0,0 0-1 0 0,0 0 1 0 0,0 1 0 0 0,0-1-1 0 0,0 0 1 0 0,0 1-1 0 0,-1-1 1 0 0,1 1 0 0 0,0-1-1 0 0,-1 1 1 0 0,1 2-1 0 0,9 17-51 0 0,-4-5 40 0 0,1-1 0 0 0,0 0 0 0 0,2 0-1 0 0,0-1 1 0 0,0 0 0 0 0,15 17 0 0 0,-22-29 16 0 0,0-1 0 0 0,0 1 1 0 0,0-1-1 0 0,1 1 0 0 0,-1-1 1 0 0,0 0-1 0 0,1 0 0 0 0,-1 0 0 0 0,1 0 1 0 0,3 1-1 0 0,11 4 164 0 0,-14-16-123 0 0,-1-1 0 0 0,0 1 1 0 0,0-20-1 0 0,-2 28-46 0 0,1-17 20 0 0,1 0 1 0 0,8-34-1 0 0,-9 49-12 0 0,1 0 1 0 0,-1-1-1 0 0,0 1 1 0 0,1 0-1 0 0,0 0 0 0 0,0 0 1 0 0,0 1-1 0 0,1-1 0 0 0,-1 0 1 0 0,1 1-1 0 0,0-1 0 0 0,0 1 1 0 0,0 0-1 0 0,0 0 1 0 0,0 0-1 0 0,1 1 0 0 0,-1-1 1 0 0,7-2-1 0 0,-7 4-11 0 0,-1 0-1 0 0,1 0 1 0 0,0 1-1 0 0,0-1 1 0 0,0 1 0 0 0,0 0-1 0 0,0 0 1 0 0,0 0-1 0 0,0 0 1 0 0,0 1 0 0 0,0-1-1 0 0,4 2 1 0 0,39 14 19 0 0,-3-1 45 0 0,81 17 359 0 0,-99-30-363 0 0,-3-6-3676 0 0,-14 0 1505 0 0,0 0 0 0 0,0 0-1 0 0,0-1 1 0 0,8-5 0 0 0,25-21-6804 0 0,-15 9 6685 0 0,-5 3 1948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1 192 4337 0 0,'60'-33'3901'0'0,"35"-6"-2802"0"0,-56 24-1358 0 0,60-32 0 0 0,-86 38 462 0 0,-1 0 0 0 0,0 0-1 0 0,16-16 1 0 0,-68 20-254 0 0,39 5 163 0 0,0 0 0 0 0,-1 0 0 0 0,1 0 0 0 0,0 0 0 0 0,0 1 0 0 0,-1-1 0 0 0,1 0 0 0 0,0 1 0 0 0,0-1 0 0 0,0 1 0 0 0,0-1 0 0 0,-1 1 0 0 0,1-1 0 0 0,0 1 0 0 0,0 0 0 0 0,-1 1 0 0 0,1-1-35 0 0,1 0 1 0 0,-1 0-1 0 0,1 0 0 0 0,-1 0 1 0 0,1 0-1 0 0,0 1 0 0 0,0-1 1 0 0,0 0-1 0 0,0 0 0 0 0,-1 0 1 0 0,2 0-1 0 0,-1 0 0 0 0,0 0 1 0 0,0 1-1 0 0,0-1 0 0 0,0 0 1 0 0,1 0-1 0 0,-1 0 0 0 0,0 0 1 0 0,1 0-1 0 0,-1 0 0 0 0,1 0 1 0 0,-1 0-1 0 0,2 1 0 0 0,18 35 3491 0 0,-14-28-3232 0 0,0 0 0 0 0,-1 1 1 0 0,-1-1-1 0 0,0 1 0 0 0,0 1 0 0 0,3 14 0 0 0,2 44-75 0 0,-3 0-1 0 0,-3 0 1 0 0,-9 96-1 0 0,2-59-191 0 0,6 326 1174 0 0,3-366-1019 0 0,2-1 1 0 0,3 1-1 0 0,4-2 0 0 0,32 96 1 0 0,-13-42-453 0 0,-30-108 86 0 0,-5-13-1110 0 0,0-1 0 0 0,0 1 0 0 0,0 0 0 0 0,0 0 0 0 0,-1 0 0 0 0,1 0 0 0 0,-1 0 0 0 0,0 1 0 0 0,-5-5 0 0 0,-39-28-8468 0 0,31 25 9525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41 363 11418 0 0,'-32'-7'4427'0'0,"23"4"-2223"0"0,35 4-1492 0 0,39-2-497 0 0,-1-2-1 0 0,73-14 1 0 0,-37 4 311 0 0,1009-59 2345 0 0,-407 79-2490 0 0,901-4 345 0 0,-1549-4-716 0 0,362-12 532 0 0,-2-26-286 0 0,-395 36-300 0 0,0 0 1 0 0,27-10-1 0 0,-41 12-142 0 0,0-1 1 0 0,-1 0 0 0 0,1 0-1 0 0,-1 0 1 0 0,0 0-1 0 0,1-1 1 0 0,-1 1 0 0 0,0-1-1 0 0,-1 0 1 0 0,1-1-1 0 0,0 1 1 0 0,-1-1 0 0 0,0 1-1 0 0,0-1 1 0 0,3-5-1 0 0,-5 7 19 0 0,-1 0-1 0 0,1 0 0 0 0,-1 1 0 0 0,0-1 0 0 0,1 0 1 0 0,-1 0-1 0 0,0 0 0 0 0,0 0 0 0 0,-1 0 1 0 0,1 0-1 0 0,0 0 0 0 0,-1 1 0 0 0,1-1 1 0 0,-1 0-1 0 0,1 0 0 0 0,-1 0 0 0 0,0 1 1 0 0,0-1-1 0 0,0 0 0 0 0,0 1 0 0 0,0-1 1 0 0,0 1-1 0 0,0-1 0 0 0,0 1 0 0 0,-1-1 1 0 0,1 1-1 0 0,-1 0 0 0 0,1 0 0 0 0,-1 0 1 0 0,1 0-1 0 0,-3-2 0 0 0,-6-3-970 0 0,0 0 0 0 0,0 0 1 0 0,-18-7-1 0 0,-75-27-9574 0 0,72 28 9732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3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17 10466 0 0,'-12'-17'4366'0'0,"24"26"-1106"0"0,5 8-3006 0 0,-2 1-1 0 0,0 0 1 0 0,-1 1 0 0 0,-1 1-1 0 0,12 26 1 0 0,13 17 527 0 0,19 18-85 0 0,90 99 1 0 0,82 59-371 0 0,-145-160 13 0 0,179 130 1 0 0,119 32 727 0 0,139 21-224 0 0,-467-237-842 0 0,80 26 62 0 0,-128-49-115 0 0,-96-23-10411 0 0,3 2-2097 0 0,66 12 10924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3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2 15459 0 0,'-3'-1'222'0'0,"1"1"-1"0"0,-1-1 1 0 0,0 1-1 0 0,1 0 0 0 0,-1 0 1 0 0,0 0-1 0 0,0 0 1 0 0,1 1-1 0 0,-1-1 1 0 0,0 1-1 0 0,1 0 1 0 0,-1-1-1 0 0,1 1 0 0 0,-1 0 1 0 0,1 0-1 0 0,-1 1 1 0 0,-3 2-1 0 0,5-2-170 0 0,0-1 1 0 0,0 1-1 0 0,0 0 0 0 0,0 0 1 0 0,0 0-1 0 0,1-1 0 0 0,-1 1 0 0 0,1 0 1 0 0,-1 0-1 0 0,1 0 0 0 0,0 0 1 0 0,0 0-1 0 0,0 0 0 0 0,0 0 0 0 0,0 0 1 0 0,0 0-1 0 0,1 0 0 0 0,-1 0 0 0 0,1 0 1 0 0,-1 0-1 0 0,1 0 0 0 0,0 0 1 0 0,-1 0-1 0 0,3 3 0 0 0,19 58-535 0 0,-3 1 1 0 0,14 85-1 0 0,-32-146 376 0 0,2 16-189 0 0,2 0 0 0 0,0 0-1 0 0,8 18 1 0 0,-11-31-140 0 0,1-1 1 0 0,1 1-1 0 0,-1 0 0 0 0,1-1 1 0 0,5 7-1 0 0,-6-9-310 0 0,0 0-1 0 0,1 0 1 0 0,-1 0 0 0 0,1 0-1 0 0,0-1 1 0 0,0 1-1 0 0,0-1 1 0 0,6 3 0 0 0,3 0-4533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4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14315 0 0,'1'20'5098'0'0,"-4"17"-3530"0"0,0-13-1695 0 0,1 0-1 0 0,2 0 1 0 0,2 33-1 0 0,0-49 288 0 0,0-1 1 0 0,0 0-1 0 0,1 1 0 0 0,0-1 0 0 0,0 0 1 0 0,1-1-1 0 0,0 1 0 0 0,0 0 1 0 0,0-1-1 0 0,1 0 0 0 0,0 0 1 0 0,0 0-1 0 0,1-1 0 0 0,-1 0 0 0 0,13 9 1 0 0,-8-8-82 0 0,1 1 0 0 0,0-1 0 0 0,0-1 1 0 0,0 0-1 0 0,1-1 0 0 0,0 0 0 0 0,0-1 0 0 0,0 0 1 0 0,14 2-1 0 0,-18-5-52 0 0,0 0 0 0 0,-1-1 0 0 0,1 1 0 0 0,0-2 0 0 0,-1 1 0 0 0,1-1-1 0 0,13-5 1 0 0,51-23 209 0 0,-68 28-194 0 0,3-2-7 0 0,1-1-1 0 0,-1-1 1 0 0,0 1 0 0 0,0-1-1 0 0,0 0 1 0 0,-1-1-1 0 0,0 0 1 0 0,0 0 0 0 0,7-12-1 0 0,-6 10-5 0 0,0-1 0 0 0,1 1 0 0 0,0 0 0 0 0,15-13 0 0 0,-17 17 13 0 0,1 0 1 0 0,1 0-1 0 0,-1 1 1 0 0,0 0-1 0 0,1 0 1 0 0,0 0-1 0 0,10-2 1 0 0,-15 5-37 0 0,-1 1 0 0 0,0 0 0 0 0,0 0 0 0 0,0-1 0 0 0,0 1 0 0 0,1 1 0 0 0,-1-1 0 0 0,0 0 1 0 0,0 0-1 0 0,0 1 0 0 0,0-1 0 0 0,0 1 0 0 0,0 0 0 0 0,1 0 0 0 0,-1-1 0 0 0,-1 1 0 0 0,1 0 0 0 0,0 1 0 0 0,0-1 0 0 0,0 0 0 0 0,-1 1 0 0 0,1-1 0 0 0,0 1 0 0 0,-1-1 0 0 0,1 1 1 0 0,-1 0-1 0 0,0-1 0 0 0,0 1 0 0 0,0 0 0 0 0,1 0 0 0 0,-2 0 0 0 0,1 0 0 0 0,0 0 0 0 0,0 3 0 0 0,11 27 9 0 0,-2 2-1 0 0,7 39 0 0 0,-11-41-44 0 0,2 0 0 0 0,18 46 0 0 0,-26-77 38 0 0,0 0-1 0 0,1 0 0 0 0,-1 0 1 0 0,0 0-1 0 0,0 0 0 0 0,1-1 1 0 0,-1 1-1 0 0,1 0 0 0 0,-1 0 1 0 0,1 0-1 0 0,-1-1 0 0 0,1 1 1 0 0,0 0-1 0 0,-1-1 0 0 0,1 1 1 0 0,0-1-1 0 0,-1 1 0 0 0,1-1 1 0 0,0 1-1 0 0,0-1 0 0 0,0 1 1 0 0,-1-1-1 0 0,1 0 0 0 0,0 1 1 0 0,0-1-1 0 0,0 0 0 0 0,0 0 1 0 0,1 1-1 0 0,0-2 3 0 0,-1 1 0 0 0,1-1 0 0 0,-1 0 0 0 0,1 1 0 0 0,-1-1 0 0 0,1 0 0 0 0,-1 0 0 0 0,0 0 0 0 0,1 0 0 0 0,-1 0 0 0 0,0 0 0 0 0,0-1 0 0 0,0 1 0 0 0,2-2 0 0 0,4-9 40 0 0,0 0 0 0 0,11-24 0 0 0,-15 31-41 0 0,7-19-2 0 0,1 0 0 0 0,2 1 0 0 0,0 1-1 0 0,2 0 1 0 0,0 1 0 0 0,2 0 0 0 0,0 1 0 0 0,1 1 0 0 0,1 1 0 0 0,0 1 0 0 0,34-24 0 0 0,-41 34-15 0 0,0 0 0 0 0,1 0 0 0 0,0 1 0 0 0,0 1 0 0 0,0 0 0 0 0,0 0 0 0 0,1 2 0 0 0,0-1 0 0 0,0 2 0 0 0,0 0 0 0 0,0 1 0 0 0,0 0 0 0 0,0 1 0 0 0,0 1 0 0 0,0 0 0 0 0,0 1 0 0 0,0 0 0 0 0,0 1 0 0 0,0 1 0 0 0,-1 0 0 0 0,1 0 0 0 0,-1 2-1 0 0,22 12 1 0 0,34 22 84 0 0,84 43-115 0 0,-133-74 145 0 0,0-1 0 0 0,0 0 0 0 0,1-2 0 0 0,-1-1 0 0 0,42 6 0 0 0,-54-10-136 0 0,0-1 1 0 0,-1 0 0 0 0,1 0 0 0 0,0-1 0 0 0,0 0 0 0 0,-1 0 0 0 0,1-1-1 0 0,-1 0 1 0 0,1 0 0 0 0,-1-1 0 0 0,0 0 0 0 0,0 0 0 0 0,0-1 0 0 0,0 0-1 0 0,0 0 1 0 0,-1 0 0 0 0,7-7 0 0 0,-9 7-575 0 0,0 0-1 0 0,0-1 1 0 0,0 0 0 0 0,-1 1-1 0 0,1-1 1 0 0,-1 0 0 0 0,-1-1-1 0 0,1 1 1 0 0,3-10 0 0 0,-4 8-813 0 0,-1 0 0 0 0,0 1 0 0 0,0-1 0 0 0,0 0 0 0 0,-1 1 1 0 0,0-1-1 0 0,0 0 0 0 0,-1 0 0 0 0,-1-9 0 0 0,-5-12-2824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5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2536 2377 17172 0 0,'-18'1'541'0'0,"1"2"1"0"0,0 0 0 0 0,-1 1 0 0 0,1 0 0 0 0,0 2-1 0 0,1 0 1 0 0,-23 11 0 0 0,-9 9-360 0 0,-46 35 0 0 0,49-31-850 0 0,-54 27 1 0 0,61-39 779 0 0,-1-2-1 0 0,-1-1 1 0 0,0-3-1 0 0,-1-1 1 0 0,0-2 0 0 0,-1-1-1 0 0,0-3 1 0 0,0-1-1 0 0,0-3 1 0 0,-1-1-1 0 0,1-1 1 0 0,0-3 0 0 0,0-2-1 0 0,0-1 1 0 0,1-2-1 0 0,0-2 1 0 0,-62-26-1 0 0,-259-143 10 0 0,279 136-171 0 0,11 3 66 0 0,3-2 1 0 0,1-4-1 0 0,-118-105 0 0 0,135 103-15 0 0,3-1 0 0 0,2-3 0 0 0,2-2 0 0 0,-70-117 0 0 0,90 128-37 0 0,3-2 1 0 0,2 0 0 0 0,1-1 0 0 0,3-1 0 0 0,2 0 0 0 0,-13-100-1 0 0,21 104 46 0 0,2-1-1 0 0,2 0 1 0 0,3 1-1 0 0,1-1 1 0 0,2 0-1 0 0,2 1 0 0 0,2 0 1 0 0,15-45-1 0 0,-9 52 12 0 0,1 0 0 0 0,2 1 1 0 0,1 1-1 0 0,2 0 0 0 0,1 2 0 0 0,2 1 0 0 0,2 0 0 0 0,0 2 1 0 0,2 1-1 0 0,35-28 0 0 0,-4 9-13 0 0,3 3 0 0 0,1 3 0 0 0,2 2-1 0 0,101-45 1 0 0,-76 47-2 0 0,3 4-1 0 0,0 4 1 0 0,2 4-1 0 0,112-16 1 0 0,-67 23-17 0 0,0 7-1 0 0,185 6 1 0 0,-210 10-41 0 0,1 6 0 0 0,201 42 1 0 0,-262-38 49 0 0,0 2 0 0 0,-1 2-1 0 0,-1 3 1 0 0,0 2 0 0 0,-2 2 0 0 0,-1 2 0 0 0,76 56-1 0 0,-104-66-3 0 0,-2 1 0 0 0,0 1-1 0 0,-1 1 1 0 0,-1 1 0 0 0,-1 0-1 0 0,-1 2 1 0 0,-1 0 0 0 0,-1 0-1 0 0,-1 1 1 0 0,-1 1 0 0 0,9 27-1 0 0,-10-18 17 0 0,-1 0 0 0 0,-2 0-1 0 0,-2 1 1 0 0,-1 0 0 0 0,-1 1-1 0 0,-3-1 1 0 0,0 1 0 0 0,-6 37-1 0 0,-4 5-37 0 0,-4 0 1 0 0,-4-2-1 0 0,-51 145 0 0 0,25-113-267 0 0,-4-2 1 0 0,-63 101-1 0 0,57-123-208 0 0,-4-2 0 0 0,-85 95 1 0 0,-150 132-1714 0 0,273-290 2067 0 0,-27 28-557 0 0,-78 83-2157 0 0,101-103-1456 0 0,-25 40 0 0 0,37-54-549 0 0,7-13 4193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16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3313 2933 14635 0 0,'-12'4'274'0'0,"1"0"0"0"0,0 0 0 0 0,0 1 0 0 0,1 1 1 0 0,-1 0-1 0 0,1 0 0 0 0,1 1 0 0 0,-1 1 0 0 0,-11 10 0 0 0,-15 11 146 0 0,-20 15-172 0 0,28-22-150 0 0,0-1 0 0 0,-43 24 1 0 0,20-21-87 0 0,0-2 0 0 0,-1-2 0 0 0,-1-3 1 0 0,-67 13-1 0 0,-225 23 121 0 0,322-50-123 0 0,-123 13 293 0 0,-278-8 1 0 0,310-15 205 0 0,1-5-1 0 0,-223-53 0 0 0,246 36-369 0 0,1-3 1 0 0,1-4-1 0 0,2-4 0 0 0,2-4 0 0 0,1-3 1 0 0,-123-96-1 0 0,168 114-71 0 0,1-2 0 0 0,2-2 0 0 0,1-2-1 0 0,2 0 1 0 0,1-2 0 0 0,-32-52 0 0 0,42 54-52 0 0,1-2 0 0 0,1-1 0 0 0,3 0 0 0 0,1-1 0 0 0,1-1 0 0 0,3 0 0 0 0,-10-62 0 0 0,12 29-32 0 0,4 1-1 0 0,2-1 1 0 0,4-1 0 0 0,21-142 0 0 0,-3 111 52 0 0,5 1 0 0 0,66-180 1 0 0,-57 201-7 0 0,4 2 0 0 0,3 1 0 0 0,4 3 0 0 0,3 1 0 0 0,3 2 0 0 0,62-68 0 0 0,-66 90-102 0 0,3 2 0 0 0,2 2 0 0 0,2 3 0 0 0,2 2 0 0 0,2 2 0 0 0,1 3 0 0 0,2 2 0 0 0,79-34 0 0 0,-37 30-93 0 0,1 4-1 0 0,2 5 0 0 0,1 4 1 0 0,178-21-1 0 0,-115 33 124 0 0,0 7 0 0 0,218 18-1 0 0,-197 6 110 0 0,-2 9 0 0 0,285 76 0 0 0,-325-57 11 0 0,-1 5 0 0 0,-3 8 1 0 0,216 117-1 0 0,-296-138-46 0 0,-1 4 0 0 0,-2 2 0 0 0,-2 3 0 0 0,-1 2-1 0 0,60 66 1 0 0,-94-87-14 0 0,-1 2 0 0 0,-1 0 0 0 0,-1 1 0 0 0,-1 1 0 0 0,-2 1 0 0 0,-1 1 0 0 0,-2 0 0 0 0,-1 1 0 0 0,-2 1 0 0 0,-1 0 0 0 0,-1 1 0 0 0,9 64 0 0 0,-17-48 14 0 0,-1-1 0 0 0,-3 1 0 0 0,-2-1 0 0 0,-2 1 0 0 0,-2-2 0 0 0,-2 1 0 0 0,-3-1 0 0 0,-31 80 0 0 0,-9-8 48 0 0,-4-2 0 0 0,-81 123 0 0 0,-160 194 207 0 0,-30-20 51 0 0,221-288 319 0 0,-5-5 1 0 0,-254 215 0 0 0,183-204 507 0 0,164-122-1019 0 0,-1-1 1 0 0,-1-1-1 0 0,0-1 1 0 0,-1-1-1 0 0,1 0 1 0 0,-2-2 0 0 0,-24 4-1 0 0,-1-2 212 0 0,-1-3 1 0 0,-62-1-1 0 0,94-5-185 0 0,11 0-168 0 0,0 0 0 0 0,1 1 0 0 0,-1 0 1 0 0,0 0-1 0 0,1 1 0 0 0,-1-1 0 0 0,-6 3 0 0 0,12-3-113 0 0,0 0 0 0 0,0 0 0 0 0,0 0-1 0 0,0 0 1 0 0,0 0 0 0 0,0 0 0 0 0,0 0-1 0 0,0 0 1 0 0,0 0 0 0 0,0 0-1 0 0,0 0 1 0 0,1 0 0 0 0,-1 0 0 0 0,8-1-14347 0 0,-3-8 6895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21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266 141 6209 0 0,'-12'4'1361'0'0,"9"-3"-1245"0"0,-1 0 0 0 0,1 1 0 0 0,-1-1 0 0 0,1 1 0 0 0,-1 0 0 0 0,1 0 0 0 0,-4 3 0 0 0,55-21 112 0 0,-16 2 254 0 0,-21 11-238 0 0,0-2 0 0 0,0 1 0 0 0,-1-2 1 0 0,1 1-1 0 0,-2-1 0 0 0,1-1 0 0 0,0 1 0 0 0,-1-2 0 0 0,10-9 0 0 0,-19 16-196 0 0,1 0 1 0 0,-1 1-1 0 0,0-1 0 0 0,1 0 0 0 0,-1 0 0 0 0,1 0 1 0 0,-1 1-1 0 0,0-1 0 0 0,0 0 0 0 0,0 0 0 0 0,1 0 0 0 0,-1 0 1 0 0,0 1-1 0 0,0-1 0 0 0,0 0 0 0 0,0 0 0 0 0,0 0 1 0 0,-1 0-1 0 0,1 0 0 0 0,0 0 0 0 0,0 1 0 0 0,0-1 1 0 0,-1 0-1 0 0,0-1 0 0 0,-17-19 2187 0 0,14 19-1784 0 0,1-1 1 0 0,-1 1-1 0 0,0-1 0 0 0,0 1 1 0 0,0 0-1 0 0,0 1 1 0 0,0-1-1 0 0,-1 1 0 0 0,-7-2 1 0 0,10 17-89 0 0,3-7-126 0 0,-1-10 342 0 0,-3-1 1117 0 0,-3 13-1355 0 0,-3 12-340 0 0,7-13 17 0 0,-1 0 0 0 0,0-1 0 0 0,0 1 0 0 0,-1-1 0 0 0,0 0 0 0 0,0 0 0 0 0,0 0 0 0 0,-1 0 0 0 0,0-1 0 0 0,0 0 0 0 0,-1 0 0 0 0,0 0 0 0 0,-11 8 0 0 0,-98 96-2248 0 0,95-87-94 0 0,1 1 1 0 0,1 0-1 0 0,-18 34 1 0 0,0-1-7049 0 0,22-42 7388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23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6030 5804 17924 0 0,'-20'-2'1730'0'0,"1"1"-1"0"0,-37 3 1 0 0,-89 21 77 0 0,82-11-1347 0 0,-941 97-1740 0 0,-7-92 1313 0 0,-80-82 1597 0 0,930 42-1386 0 0,0-8 0 0 0,-245-80 1 0 0,276 65-228 0 0,2-6 1 0 0,3-6-1 0 0,-168-103 1 0 0,206 101-94 0 0,2-2 1 0 0,2-5-1 0 0,4-3 0 0 0,3-3 1 0 0,4-4-1 0 0,2-3 1 0 0,-84-128-1 0 0,78 90 61 0 0,6-3-1 0 0,5-4 1 0 0,5-2-1 0 0,6-3 1 0 0,-41-152-1 0 0,69 189 80 0 0,5-1 0 0 0,4-1 0 0 0,3 0-1 0 0,5-1 1 0 0,5-155 0 0 0,9 174-68 0 0,4 1 0 0 0,2 0 1 0 0,4 0-1 0 0,3 2 0 0 0,4 0 0 0 0,2 1 0 0 0,53-107 0 0 0,-18 72-133 0 0,5 3-1 0 0,4 2 1 0 0,5 4-1 0 0,4 2 1 0 0,4 5-1 0 0,98-87 1 0 0,-16 35 30 0 0,7 7 1 0 0,289-179 0 0 0,-251 195-71 0 0,306-131 0 0 0,248-32 292 0 0,-453 194-169 0 0,4 14 0 0 0,2 13 0 0 0,377-25 0 0 0,-155 56-39 0 0,588 41 1 0 0,-742 16 66 0 0,472 92 0 0 0,-582-60 6 0 0,-3 12 0 0 0,383 152 0 0 0,-145 16-49 0 0,-389-169 109 0 0,-3 5 0 0 0,116 97 1 0 0,-125-80-86 0 0,-3 4 1 0 0,-5 6 0 0 0,-5 3 0 0 0,-4 4 0 0 0,-4 4 0 0 0,-6 4-1 0 0,-5 3 1 0 0,69 146 0 0 0,-94-157-16 0 0,-5 2-1 0 0,35 125 0 0 0,-61-161 57 0 0,-3 0-1 0 0,-4 1 0 0 0,-2 1 0 0 0,-1 107 1 0 0,-11-100 93 0 0,-4 0 0 0 0,-4-1 1 0 0,-3 1-1 0 0,-34 112 1 0 0,16-96-33 0 0,-64 135 0 0 0,39-120 14 0 0,-6-2-1 0 0,-4-2 1 0 0,-5-4-1 0 0,-4-3 1 0 0,-5-3-1 0 0,-4-4 1 0 0,-121 105-1 0 0,55-69 53 0 0,-6-7-1 0 0,-337 202 1 0 0,336-240-323 0 0,-4-8 0 0 0,-3-6 0 0 0,-264 77 0 0 0,308-117-2027 0 0,-239 30 0 0 0,115-49-4072 0 0,1-27-4003 0 0,156 1 7596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25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789 333 5673 0 0,'5'-27'2007'0'0,"1"1"0"0"0,1 0 0 0 0,1 0 0 0 0,18-38-1 0 0,-19 47-1148 0 0,-5 12-592 0 0,-1 0 0 0 0,0 1 0 0 0,0-1 1 0 0,0 0-1 0 0,-1 0 0 0 0,0 0 0 0 0,1 0 1 0 0,-2-5-1 0 0,0 5 13 0 0,1 0 0 0 0,0 0 0 0 0,1 0 0 0 0,-1 0 0 0 0,1 0 0 0 0,1-6 0 0 0,9-2-71 0 0,-11 13-205 0 0,0 0 0 0 0,0 0 1 0 0,0 0-1 0 0,0-1 0 0 0,1 1 0 0 0,-1 0 1 0 0,0 0-1 0 0,0 0 0 0 0,0 0 0 0 0,0-1 1 0 0,0 1-1 0 0,1 0 0 0 0,-1 0 0 0 0,0 0 1 0 0,0 0-1 0 0,0 0 0 0 0,0 0 0 0 0,1-1 1 0 0,-1 1-1 0 0,0 0 0 0 0,0 0 0 0 0,0 0 1 0 0,1 0-1 0 0,-1 0 0 0 0,0 0 0 0 0,0 0 1 0 0,0 0-1 0 0,1 0 0 0 0,-1 0 0 0 0,0 0 1 0 0,0 0-1 0 0,1 0 0 0 0,-1 0 0 0 0,0 0 1 0 0,0 0-1 0 0,0 0 0 0 0,1 0 0 0 0,-1 0 1 0 0,0 1-1 0 0,0-1 0 0 0,0 0 0 0 0,0 0 1 0 0,1 0-1 0 0,-1 0 0 0 0,0 0 0 0 0,0 0 1 0 0,0 1-1 0 0,0-1 0 0 0,1 0 0 0 0,-1 0 1 0 0,0 0-1 0 0,0 0 0 0 0,0 1 0 0 0,0-1 1 0 0,0 0-1 0 0,0 0 0 0 0,0 0 0 0 0,0 1 1 0 0,0-1-1 0 0,0 0 0 0 0,0 0 0 0 0,1 1 1 0 0,-1-1-1 0 0,-22 37 774 0 0,-8 36-738 0 0,-51 113-40 0 0,-185 318 215 0 0,132-254-276 0 0,84-151 212 0 0,-47 81-120 0 0,80-152-98 0 0,8-13 117 0 0,0 0 0 0 0,-1-1 0 0 0,0 0 0 0 0,-17 16 0 0 0,13-17 118 0 0,0-2 0 0 0,-1 0 0 0 0,-1 0 0 0 0,-25 12 0 0 0,40-23-155 0 0,1 1 0 0 0,-1-1 0 0 0,1 0-1 0 0,-1 0 1 0 0,1 1 0 0 0,-1-1 0 0 0,1 0 0 0 0,-1 0 0 0 0,1 0-1 0 0,-1 1 1 0 0,1-1 0 0 0,-1 0 0 0 0,1 0 0 0 0,-1 0 0 0 0,1 0-1 0 0,-1 0 1 0 0,1 0 0 0 0,-1 0 0 0 0,0 0 0 0 0,1 0 0 0 0,-1 0-1 0 0,1-1 1 0 0,-1 1 0 0 0,1 0 0 0 0,-1 0 0 0 0,1 0 0 0 0,-1-1-1 0 0,3-12 163 0 0,17-16 20 0 0,70-72 42 0 0,-5-5 1 0 0,88-141-1 0 0,16-99-164 0 0,-22 37 94 0 0,-72 172-137 0 0,-23 36-29 0 0,-43 54 50 0 0,-17 27-10 0 0,1 0 0 0 0,1 1 1 0 0,17-18-1 0 0,-25 31-56 0 0,-4 4 26 0 0,0 0 0 0 0,0 1 0 0 0,1-1 0 0 0,-1 1 1 0 0,1-1-1 0 0,-1 1 0 0 0,1-1 0 0 0,0 1 0 0 0,0 0 0 0 0,-1-1 0 0 0,1 1 1 0 0,0 0-1 0 0,0 0 0 0 0,0 1 0 0 0,0-1 0 0 0,0 0 0 0 0,3 0 0 0 0,-5 1 104 0 0,-30 29 167 0 0,-19 34-268 0 0,-57 96-1 0 0,-28 78-107 0 0,88-153 43 0 0,-240 449-50 0 0,243-447 99 0 0,-17 26-3 0 0,51-97 7 0 0,-1-1 0 0 0,0 0 0 0 0,-1 0 0 0 0,-1-1 0 0 0,-15 13 0 0 0,-46 50 62 0 0,72-76-69 0 0,0-4 11 0 0,-1 0 0 0 0,0 0 1 0 0,1 0-1 0 0,0 0 1 0 0,0 0-1 0 0,0-1 1 0 0,0 1-1 0 0,1 0 1 0 0,0-7-1 0 0,-1-3 377 0 0,3 2-1826 0 0,10 23-5446 0 0,-12-10 6439 0 0,1 0 0 0 0,-1 0 0 0 0,1 0 0 0 0,-1-1 0 0 0,1 1 0 0 0,-1 0 0 0 0,1-1 0 0 0,-1 1 0 0 0,1 0 0 0 0,0-1 0 0 0,-1 1 0 0 0,1-1 0 0 0,0 1 0 0 0,0-1 0 0 0,0 1 0 0 0,-1-1 0 0 0,1 0 0 0 0,0 1 0 0 0,0-1 0 0 0,0 0 0 0 0,0 1 0 0 0,-1-1 0 0 0,1 0 0 0 0,0 0 0 0 0,0 0 0 0 0,0 0 0 0 0,0 0 0 0 0,0 0 0 0 0,0 0 0 0 0,0 0 0 0 0,-1 0 0 0 0,1-1 0 0 0,0 1 0 0 0,0 0 0 0 0,0-1 0 0 0,0 1 0 0 0,0 0 0 0 0,0-1 0 0 0,5-4 180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28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3 15195 0 0,'-3'-1'452'0'0,"1"0"-1"0"0,-1 1 1 0 0,0-1-1 0 0,0 1 0 0 0,1 0 1 0 0,-1 0-1 0 0,0 0 1 0 0,1 0-1 0 0,-1 1 1 0 0,0-1-1 0 0,-4 2 1 0 0,4 0-369 0 0,-1 0 1 0 0,1 0 0 0 0,-1 1 0 0 0,1-1 0 0 0,0 1-1 0 0,-5 5 1 0 0,-51 47 2818 0 0,38-38-2866 0 0,1 1 0 0 0,1 1 0 0 0,0 1 0 0 0,2 1 0 0 0,-22 33 0 0 0,38-53-28 0 0,0 0 0 0 0,0 0-1 0 0,1 0 1 0 0,-1 0 0 0 0,1 0-1 0 0,-1 0 1 0 0,1 0 0 0 0,-1 0 0 0 0,1 0-1 0 0,0 1 1 0 0,-1-1 0 0 0,1 0-1 0 0,0 0 1 0 0,0 1 0 0 0,0-1 0 0 0,0 0-1 0 0,0 0 1 0 0,0 0 0 0 0,0 1-1 0 0,1-1 1 0 0,-1 0 0 0 0,0 0 0 0 0,1 0-1 0 0,-1 1 1 0 0,1-1 0 0 0,-1 0-1 0 0,1 0 1 0 0,-1 0 0 0 0,1 0 0 0 0,0 0-1 0 0,0 0 1 0 0,-1 0 0 0 0,1 0-1 0 0,0 0 1 0 0,0-1 0 0 0,0 1 0 0 0,0 0-1 0 0,0 0 1 0 0,0-1 0 0 0,0 1-1 0 0,0-1 1 0 0,0 1 0 0 0,1-1 0 0 0,-1 1-1 0 0,0-1 1 0 0,0 0 0 0 0,0 0-1 0 0,1 1 1 0 0,-1-1 0 0 0,2 0-1 0 0,9 2 56 0 0,1 0 0 0 0,0-1 0 0 0,24-2 0 0 0,-24 1 4 0 0,16-1-37 0 0,35 3 60 0 0,-63-2-208 0 0,1 1 0 0 0,-1-1 0 0 0,1 0 0 0 0,-1 1 0 0 0,1-1 0 0 0,0 0 0 0 0,-1 0 0 0 0,1 0 0 0 0,-1-1 0 0 0,1 1 0 0 0,0 0 0 0 0,-1 0 0 0 0,1-1 0 0 0,-1 1 0 0 0,1-1 0 0 0,-1 0 0 0 0,1 1 0 0 0,-1-1 0 0 0,1 0 0 0 0,-1 0 0 0 0,0 0 0 0 0,1 0 0 0 0,-1 0 0 0 0,0 0 0 0 0,0 0 0 0 0,0 0 0 0 0,0 0 0 0 0,0-1 0 0 0,0 1 0 0 0,1-2 0 0 0,-2 2 86 0 0,6-7-3372 0 0,-6 7 2764 0 0,0 1-1 0 0,0-1 0 0 0,0 0 1 0 0,1 0-1 0 0,-1 1 1 0 0,0-1-1 0 0,0 0 1 0 0,0 1-1 0 0,0-1 0 0 0,0 0 1 0 0,0 0-1 0 0,0 1 1 0 0,0-1-1 0 0,-1 0 1 0 0,1 0-1 0 0,0 1 0 0 0,0-1 1 0 0,-1 0-1 0 0,1 1 1 0 0,0-1-1 0 0,-1 0 1 0 0,1 1-1 0 0,0-1 0 0 0,-1 1 1 0 0,0-2-1 0 0,-2-2-743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29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2 14187 0 0,'-3'-1'644'0'0,"0"1"1"0"0,-1 0-1 0 0,1 0 0 0 0,0 0 1 0 0,0 0-1 0 0,0 0 0 0 0,0 0 1 0 0,-3 2-1 0 0,4-2-430 0 0,0 1 1 0 0,0 0-1 0 0,1-1 0 0 0,-1 1 0 0 0,0 0 0 0 0,0 0 1 0 0,1 1-1 0 0,-1-1 0 0 0,1 0 0 0 0,-3 2 0 0 0,0 2-151 0 0,0 1-1 0 0,1 0 0 0 0,-1-1 1 0 0,1 1-1 0 0,0 1 0 0 0,-3 7 1 0 0,4-9 15 0 0,-12 29 371 0 0,1 1 1 0 0,-9 42-1 0 0,19-60-391 0 0,0-1 1 0 0,1 1-1 0 0,0 0 0 0 0,2 0 1 0 0,0-1-1 0 0,1 1 1 0 0,3 19-1 0 0,7 5-1887 0 0,-5-29-2769 0 0,0 1-5257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0.1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13 615 8410 0 0,'-12'19'6557'0'0,"11"-11"-4417"0"0,12-10 569 0 0,-8-1-2409 0 0,1 1 0 0 0,-1-1 0 0 0,0 1 0 0 0,1-1 1 0 0,-1 0-1 0 0,-1-1 0 0 0,1 1 0 0 0,0 0 0 0 0,-1-1 0 0 0,1 1 0 0 0,1-6 0 0 0,22-49 346 0 0,-16 34-238 0 0,34-88 56 0 0,31-124 0 0 0,-52 158-239 0 0,-14 31 2 0 0,-8 45-213 0 0,-1-1 0 0 0,0 1-1 0 0,1 0 1 0 0,-1-1-1 0 0,0 1 1 0 0,-1-1 0 0 0,1 1-1 0 0,0-1 1 0 0,-1 1 0 0 0,1-1-1 0 0,-1 1 1 0 0,0 0-1 0 0,0-1 1 0 0,0 1 0 0 0,0 0-1 0 0,-1-3 1 0 0,1 5-8 0 0,1 0 0 0 0,-1 0 0 0 0,1 0 0 0 0,-1 0 0 0 0,1 0 0 0 0,0 0 0 0 0,-1 0 0 0 0,1 0 0 0 0,-1 0 0 0 0,1 0 0 0 0,-1 1 0 0 0,1-1 0 0 0,-1 0-1 0 0,1 0 1 0 0,0 0 0 0 0,-1 1 0 0 0,1-1 0 0 0,0 0 0 0 0,-1 0 0 0 0,1 1 0 0 0,-1-1 0 0 0,1 0 0 0 0,0 1 0 0 0,0-1 0 0 0,-1 0 0 0 0,1 1 0 0 0,0-1 0 0 0,0 1 0 0 0,-1-1 0 0 0,1 0 0 0 0,0 2 0 0 0,-10 13-32 0 0,9-14-12 0 0,-4 11 45 0 0,1 0 0 0 0,-1 0 0 0 0,2 1 0 0 0,0-1 0 0 0,0 1 0 0 0,-1 17 0 0 0,-1 7-7 0 0,-3 1 35 0 0,-20 129 56 0 0,26-142-88 0 0,0-1 0 0 0,2 1 0 0 0,1-1 0 0 0,7 46 0 0 0,-7-67-1 0 0,0 1-1 0 0,0 0 0 0 0,0 0 1 0 0,1-1-1 0 0,-1 1 1 0 0,1-1-1 0 0,0 1 0 0 0,0-1 1 0 0,0 0-1 0 0,1 0 0 0 0,4 6 1 0 0,-6-8-68 0 0,1 0 0 0 0,-1 0 0 0 0,0 0 1 0 0,0 0-1 0 0,0-1 0 0 0,1 1 0 0 0,-1 0 1 0 0,0-1-1 0 0,1 1 0 0 0,-1-1 0 0 0,0 1 1 0 0,1-1-1 0 0,-1 1 0 0 0,1-1 0 0 0,-1 0 1 0 0,1 0-1 0 0,-1 0 0 0 0,1 0 0 0 0,-1 0 0 0 0,1 0 1 0 0,-1 0-1 0 0,0-1 0 0 0,1 1 0 0 0,-1 0 1 0 0,1-1-1 0 0,-1 1 0 0 0,0-1 0 0 0,1 1 1 0 0,-1-1-1 0 0,0 0 0 0 0,1 0 0 0 0,1-1 1 0 0,2-3-1282 0 0,1 0 0 0 0,-1 0 0 0 0,0 0 0 0 0,7-10 0 0 0,-8 9-1328 0 0,0 0 0 0 0,0-1 0 0 0,0 0 0 0 0,3-9 0 0 0,-4 8-390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0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73 157 10938 0 0,'-9'-7'2517'0'0,"-21"-14"1871"0"0,29 20-4303 0 0,0 1-1 0 0,0-1 1 0 0,0 1 0 0 0,0-1 0 0 0,0 1 0 0 0,0-1 0 0 0,0 1 0 0 0,0 0 0 0 0,0 0 0 0 0,0-1 0 0 0,0 1 0 0 0,0 0 0 0 0,0 0-1 0 0,0 0 1 0 0,0 0 0 0 0,0 0 0 0 0,0 0 0 0 0,0 1 0 0 0,0-1 0 0 0,0 0 0 0 0,0 0 0 0 0,0 1 0 0 0,0-1 0 0 0,0 1 0 0 0,0-1-1 0 0,0 1 1 0 0,-1 0 0 0 0,1-1-39 0 0,1 0-1 0 0,0 1 1 0 0,0-1-1 0 0,-1 0 1 0 0,1 0-1 0 0,0 0 1 0 0,0 1-1 0 0,-1-1 1 0 0,1 0-1 0 0,0 0 1 0 0,0 0-1 0 0,0 1 1 0 0,0-1-1 0 0,-1 0 1 0 0,1 0-1 0 0,0 1 1 0 0,0-1-1 0 0,0 0 1 0 0,0 1-1 0 0,0-1 1 0 0,0 0-1 0 0,0 1 1 0 0,0-1-1 0 0,0 0 1 0 0,0 0-1 0 0,0 1 1 0 0,0-1-1 0 0,0 0 0 0 0,0 1 1 0 0,0-1-1 0 0,0 0 1 0 0,0 1-1 0 0,0-1 1 0 0,0 0-1 0 0,0 0 1 0 0,0 1-1 0 0,1-1 1 0 0,-1 0-1 0 0,0 0 1 0 0,0 1-1 0 0,0-1 1 0 0,0 0-1 0 0,1 0 1 0 0,-1 1-1 0 0,0-1 1 0 0,0 0-1 0 0,1 0 1 0 0,-1 0-1 0 0,0 0 1 0 0,0 1-1 0 0,1-1 1 0 0,-1 0-1 0 0,0 0 1 0 0,1 0-1 0 0,-1 0 1 0 0,0 0-1 0 0,0 0 1 0 0,1 0-1 0 0,-1 0 1 0 0,0 0-1 0 0,1 0 1 0 0,-1 0-1 0 0,0 0 1 0 0,1 0-1 0 0,-1 0 1 0 0,0 0-1 0 0,0 0 1 0 0,1 0-1 0 0,22-2 1300 0 0,23-19-580 0 0,-4 2-1028 0 0,0 1 1 0 0,49-13-1 0 0,41-1-9079 0 0,-43 16-2655 0 0,-73 14 9231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3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 18644 0 0,'8'0'279'0'0,"-1"2"0"0"0,1-1 0 0 0,0 1 0 0 0,0 0-1 0 0,-1 0 1 0 0,1 1 0 0 0,-1 0 0 0 0,0 1 0 0 0,0-1 0 0 0,0 1 0 0 0,-1 1 0 0 0,1-1 0 0 0,11 12-1 0 0,-3-2-336 0 0,-1 0 0 0 0,0 2 0 0 0,0 0 0 0 0,13 22 0 0 0,-23-33 29 0 0,-1 1 1 0 0,0 0-1 0 0,0 0 0 0 0,0 0 0 0 0,0 0 0 0 0,-1 1 1 0 0,0-1-1 0 0,0 1 0 0 0,-1-1 0 0 0,0 1 0 0 0,0 0 1 0 0,-1-1-1 0 0,0 14 0 0 0,-1-11 71 0 0,-1 0 0 0 0,0-1 0 0 0,-1 1 0 0 0,0-1 1 0 0,0 1-1 0 0,-1-1 0 0 0,0 0 0 0 0,0-1 0 0 0,-1 1 0 0 0,-7 8 0 0 0,5-7-50 0 0,0 0 0 0 0,-1-1-1 0 0,0 0 1 0 0,-1-1 0 0 0,0 0 0 0 0,0 0-1 0 0,0 0 1 0 0,-1-1 0 0 0,0-1 0 0 0,0 0-1 0 0,0 0 1 0 0,-14 3 0 0 0,-12 3-1058 0 0,-1-3 1 0 0,-51 6-1 0 0,3 0 55 0 0,85-14 1004 0 0,-1 0 0 0 0,1 0 1 0 0,-1 0-1 0 0,1 0 0 0 0,0 0 1 0 0,-1 0-1 0 0,1 0 0 0 0,-1 0 1 0 0,1 0-1 0 0,-1 0 0 0 0,1 0 1 0 0,-1 0-1 0 0,1 1 0 0 0,0-1 1 0 0,-1 0-1 0 0,1 0 0 0 0,-1 0 1 0 0,1 1-1 0 0,0-1 1 0 0,-1 0-1 0 0,1 0 0 0 0,0 1 1 0 0,-1-1-1 0 0,1 0 0 0 0,0 1 1 0 0,0-1-1 0 0,-1 0 0 0 0,1 1 1 0 0,0-1-1 0 0,0 1 0 0 0,-1-1 1 0 0,1 0-1 0 0,0 1 0 0 0,0-1 1 0 0,0 1-1 0 0,0-1 0 0 0,0 1 1 0 0,15 12 49 0 0,43 12 374 0 0,-47-21-335 0 0,20 11 392 0 0,-2 1 0 0 0,0 2 0 0 0,-1 1 1 0 0,44 38-1 0 0,-13-10 322 0 0,-44-36-620 0 0,0 1-1 0 0,0 1 1 0 0,-2 0-1 0 0,1 1 1 0 0,11 16-1 0 0,-22-26-139 0 0,0 0 1 0 0,0 0-1 0 0,-1 0 0 0 0,0 1 0 0 0,0-1 1 0 0,0 0-1 0 0,0 1 0 0 0,-1-1 1 0 0,0 1-1 0 0,0 0 0 0 0,0 0 1 0 0,0-1-1 0 0,-1 1 0 0 0,0 0 0 0 0,0 0 1 0 0,0-1-1 0 0,0 1 0 0 0,-1 0 1 0 0,0 0-1 0 0,0-1 0 0 0,0 1 0 0 0,0 0 1 0 0,-1-1-1 0 0,0 0 0 0 0,-4 7 1 0 0,-15 25-9 0 0,-2-2 0 0 0,-47 54 0 0 0,68-86-194 0 0,0 0 1 0 0,0 0 0 0 0,0 1 0 0 0,1-1-1 0 0,-1 0 1 0 0,1 1 0 0 0,0-1 0 0 0,-1 1-1 0 0,1 0 1 0 0,0 0 0 0 0,0-1-1 0 0,0 6 1 0 0,1-7 55 0 0,0-1 0 0 0,0 1 0 0 0,0 0-1 0 0,0-1 1 0 0,0 1 0 0 0,0-1 0 0 0,0 1 0 0 0,0-1-1 0 0,1 1 1 0 0,-1-1 0 0 0,0 0 0 0 0,0 1-1 0 0,1-1 1 0 0,-1 1 0 0 0,0-1 0 0 0,1 1 0 0 0,-1-1-1 0 0,0 0 1 0 0,1 1 0 0 0,-1-1 0 0 0,0 0 0 0 0,1 1-1 0 0,-1-1 1 0 0,1 0 0 0 0,-1 0 0 0 0,1 1-1 0 0,1-1-184 0 0,0 1-1 0 0,0-1 0 0 0,0 0 0 0 0,0 1 1 0 0,0-1-1 0 0,0 0 0 0 0,0 0 0 0 0,0 0 0 0 0,0-1 1 0 0,4 0-1 0 0,26-10-5728 0 0,-19 4 887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1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46 123 11562 0 0,'-32'3'9196'0'0,"18"-4"-6574"0"0,15 1-2578 0 0,-1 0-1 0 0,0 1 1 0 0,0-1 0 0 0,0 0-1 0 0,0 0 1 0 0,0 0 0 0 0,0 0-1 0 0,0 0 1 0 0,1 0 0 0 0,-1 0-1 0 0,0 0 1 0 0,0 0 0 0 0,0 0-1 0 0,0 0 1 0 0,0 0 0 0 0,0 0-1 0 0,0 0 1 0 0,1 0-1 0 0,-1 0 1 0 0,0 0 0 0 0,0 0-1 0 0,0 0 1 0 0,0 0 0 0 0,0 0-1 0 0,0 0 1 0 0,0-1 0 0 0,1 1-1 0 0,-1 0 1 0 0,0 0 0 0 0,0 0-1 0 0,0 0 1 0 0,0 0 0 0 0,0 0-1 0 0,0 0 1 0 0,0 0-1 0 0,0 0 1 0 0,0 0 0 0 0,0-1-1 0 0,0 1 1 0 0,0 0 0 0 0,1 0-1 0 0,-1 0 1 0 0,0 0 0 0 0,0 0-1 0 0,0 0 1 0 0,0 0 0 0 0,0-1-1 0 0,0 1 1 0 0,0 0 0 0 0,0 0-1 0 0,0 0 1 0 0,0 0 0 0 0,0 0-1 0 0,0 0 1 0 0,0 0-1 0 0,0-1 1 0 0,0 1 0 0 0,0 0-1 0 0,-1 0 1 0 0,1 0 0 0 0,0 0-1 0 0,0 0 1 0 0,0 0 0 0 0,0 0-1 0 0,0 0 1 0 0,0-1 0 0 0,0 1-1 0 0,26-9 157 0 0,1 0-1 0 0,0 2 1 0 0,0 0 0 0 0,1 2-1 0 0,43-2 1 0 0,-58 6-465 0 0,0-1 0 0 0,0-1-1 0 0,0 0 1 0 0,15-5 0 0 0,10-11-3677 0 0,-35 17 2998 0 0,-1 0 0 0 0,1 0-1 0 0,-1 0 1 0 0,1-1 0 0 0,-1 1 0 0 0,0-1 0 0 0,0 1-1 0 0,0-1 1 0 0,2-3 0 0 0,-3-4-7362 0 0,-3 6 4824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1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3 13571 0 0,'-2'0'287'0'0,"1"-1"1"0"0,0 1-1 0 0,-1 0 0 0 0,1-1 1 0 0,-1 1-1 0 0,1 0 1 0 0,-1 0-1 0 0,1 0 0 0 0,-1 0 1 0 0,1 0-1 0 0,-1 0 1 0 0,1 0-1 0 0,-1 1 0 0 0,1-1 1 0 0,-1 0-1 0 0,1 1 0 0 0,-1-1 1 0 0,1 1-1 0 0,0 0 1 0 0,-3 1-1 0 0,2-1-92 0 0,0 1 0 0 0,0 0 0 0 0,1 0 1 0 0,-1 0-1 0 0,0 0 0 0 0,1 0 0 0 0,0 1 0 0 0,-1-1 0 0 0,1 0 0 0 0,0 1 1 0 0,-1 2-1 0 0,-2 9-92 0 0,1-1 0 0 0,0 1 1 0 0,-1 25-1 0 0,2-22 477 0 0,-2 30-443 0 0,2 0 1 0 0,1 1-1 0 0,7 50 0 0 0,-8-74-1294 0 0,2-19-4045 0 0,2-15-11129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1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0 14987 0 0,'5'29'8452'0'0,"-4"-1"-7742"0"0,-1-1 0 0 0,-3 31 0 0 0,0-47-660 0 0,-1-1 0 0 0,1 1 0 0 0,-2-1 0 0 0,1-1 0 0 0,-1 1 0 0 0,-1 0-1 0 0,0-1 1 0 0,0 0 0 0 0,-1-1 0 0 0,0 1 0 0 0,0-1 0 0 0,-11 8 0 0 0,18-15-49 0 0,-1-1 1 0 0,1 1 0 0 0,-1-1-1 0 0,1 1 1 0 0,-1 0-1 0 0,1-1 1 0 0,0 1 0 0 0,-1 0-1 0 0,1-1 1 0 0,0 1 0 0 0,-1 0-1 0 0,1 0 1 0 0,0-1 0 0 0,0 1-1 0 0,0 0 1 0 0,0 0 0 0 0,-1 0-1 0 0,1-1 1 0 0,0 1 0 0 0,0 0-1 0 0,1 0 1 0 0,-1 0 0 0 0,0-1-1 0 0,0 1 1 0 0,0 0-1 0 0,1 0 1 0 0,-1-1 0 0 0,0 1-1 0 0,0 0 1 0 0,1 0 0 0 0,-1-1-1 0 0,1 1 1 0 0,-1 0 0 0 0,1-1-1 0 0,-1 1 1 0 0,1-1 0 0 0,-1 1-1 0 0,1-1 1 0 0,0 1 0 0 0,-1-1-1 0 0,1 1 1 0 0,1 0-1 0 0,36 20-23 0 0,-30-17 106 0 0,-1 0-92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2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19 388 26326 0 0,'19'2'8'0'0,"0"-1"0"0"0,0-1 0 0 0,0-1 0 0 0,0 0 0 0 0,0-2 0 0 0,0 0 0 0 0,-1-1 0 0 0,23-8 0 0 0,-31 9-32 0 0</inkml:trace>
  <inkml:trace contextRef="#ctx0" brushRef="#br0" timeOffset="1">210 1 12059 0 0,'-1'0'321'0'0,"1"0"1"0"0,-1 0 0 0 0,0 0 0 0 0,0 0 0 0 0,0-1-1 0 0,1 1 1 0 0,-1 0 0 0 0,0 0 0 0 0,0 1 0 0 0,0-1 0 0 0,1 0-1 0 0,-1 0 1 0 0,0 0 0 0 0,0 0 0 0 0,1 1 0 0 0,-1-1-1 0 0,0 0 1 0 0,0 1 0 0 0,1-1 0 0 0,-1 1 0 0 0,0 0 0 0 0,-13 16 2177 0 0,-4 29-2107 0 0,16-39 271 0 0,-49 190 1363 0 0,24-85-3207 0 0,-6-1-4224 0 0,29-101 3673 0 0,-1-1-1 0 0,1 1 1 0 0,-2-1 0 0 0,1 0-1 0 0,-8 9 1 0 0,2-5-3150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2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15 9378 0 0,'-17'-5'2575'0'0,"-12"-3"856"0"0,14 6 2748 0 0,10 8-3240 0 0,-14 20-2518 0 0,-5-6-306 0 0,0-1 0 0 0,-1-1 1 0 0,-1-1-1 0 0,-50 24 0 0 0,38-21-38 0 0,-54 37-1 0 0,91-56-78 0 0,1-1 0 0 0,-1 0 0 0 0,0 1 0 0 0,1-1 0 0 0,-1 0 0 0 0,0 1 1 0 0,1-1-1 0 0,-1 1 0 0 0,0-1 0 0 0,1 1 0 0 0,-1-1 0 0 0,1 1 0 0 0,-1 0 0 0 0,1-1 0 0 0,-1 1 0 0 0,1 0 0 0 0,-1-1 0 0 0,1 1 0 0 0,0 0 0 0 0,-1-1 0 0 0,1 1 0 0 0,0 0 0 0 0,0 0 1 0 0,0-1-1 0 0,0 1 0 0 0,-1 0 0 0 0,1 1 0 0 0,1-1 5 0 0,0 0-1 0 0,0-1 1 0 0,0 1 0 0 0,0-1 0 0 0,0 1 0 0 0,0-1-1 0 0,1 0 1 0 0,-1 1 0 0 0,0-1 0 0 0,0 0 0 0 0,0 0-1 0 0,0 0 1 0 0,0 0 0 0 0,1 0 0 0 0,-1 0 0 0 0,1 0-1 0 0,59-7 325 0 0,-57 6-271 0 0,16-2 137 0 0,9-3-69 0 0,0 1 0 0 0,1 1 0 0 0,-1 2 0 0 0,0 1 0 0 0,1 2-1 0 0,33 4 1 0 0,-45 1-29 0 0,-18-6-109 0 0,1 0 0 0 0,-1 0 0 0 0,1 0 0 0 0,-1 0-1 0 0,0 1 1 0 0,1-1 0 0 0,-1 0 0 0 0,1 0 0 0 0,-1 0 0 0 0,0 0 0 0 0,1 1 0 0 0,-1-1 0 0 0,0 0 0 0 0,1 0 0 0 0,-1 1-1 0 0,1-1 1 0 0,-1 0 0 0 0,0 1 0 0 0,0-1 0 0 0,1 0 0 0 0,-1 1 0 0 0,0-1 0 0 0,0 0 0 0 0,1 1 0 0 0,-1-1 0 0 0,0 0 0 0 0,0 1-1 0 0,0-1 1 0 0,0 1 0 0 0,0-1 0 0 0,1 1 0 0 0,-1-1 0 0 0,0 0 0 0 0,0 1 0 0 0,0-1 0 0 0,0 1 0 0 0,-1 0-148 0 0,1-1 0 0 0,0 1 0 0 0,0-1 0 0 0,-1 0 0 0 0,1 1-1 0 0,0-1 1 0 0,-1 0 0 0 0,1 0 0 0 0,0 1 0 0 0,-1-1 0 0 0,1 0 0 0 0,0 0 0 0 0,-1 1 0 0 0,1-1 0 0 0,-1 0 0 0 0,1 0 0 0 0,0 0 0 0 0,-1 0 0 0 0,1 1 0 0 0,-1-1 0 0 0,1 0 0 0 0,-1 0 0 0 0,1 0 0 0 0,0 0 0 0 0,-1 0 0 0 0,1 0 0 0 0,-1 0 0 0 0,1 0 0 0 0,-1 0 0 0 0,1-1 0 0 0,-1 1 0 0 0,-4-14-3899 0 0,5-29-2343 0 0,1 34 4198 0 0,-2-7-3387 0 0,-2 7 2964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3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 8786 0 0,'0'0'212'0'0,"-1"0"-1"0"0,1 0 1 0 0,0-1 0 0 0,-1 1 0 0 0,1 0-1 0 0,-1 0 1 0 0,1 0 0 0 0,0 0 0 0 0,-1 0-1 0 0,1 0 1 0 0,0 1 0 0 0,-1-1 0 0 0,1 0-1 0 0,0 0 1 0 0,-1 0 0 0 0,1 0 0 0 0,0 0-1 0 0,-1 0 1 0 0,1 1 0 0 0,0-1 0 0 0,0 0-1 0 0,-1 0 1 0 0,1 0 0 0 0,0 1-1 0 0,-1-1 1 0 0,1 0 0 0 0,0 0 0 0 0,0 1-1 0 0,0-1 1 0 0,-1 1 0 0 0,-5 15 3515 0 0,1 34-1051 0 0,2-22-1260 0 0,-25 104 237 0 0,-13 78-950 0 0,30-104-3851 0 0,9 1-3972 0 0,7-77-903 0 0,-3-24 3334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4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34 13379 0 0,'-2'-3'617'0'0,"0"0"1"0"0,-1 0 0 0 0,1 0-1 0 0,-1 1 1 0 0,0-1 0 0 0,0 1-1 0 0,0 0 1 0 0,-1-1 0 0 0,1 1-1 0 0,0 1 1 0 0,-1-1-1 0 0,-6-2 1 0 0,8 4-484 0 0,0 0-1 0 0,0 0 1 0 0,0 0-1 0 0,0 0 0 0 0,0 0 1 0 0,0 0-1 0 0,1 1 1 0 0,-1-1-1 0 0,0 1 1 0 0,0 0-1 0 0,0-1 1 0 0,0 1-1 0 0,1 0 1 0 0,-1 0-1 0 0,0 0 1 0 0,1 0-1 0 0,-1 0 1 0 0,1 0-1 0 0,-1 1 1 0 0,1-1-1 0 0,0 1 1 0 0,-1-1-1 0 0,1 1 0 0 0,0-1 1 0 0,0 1-1 0 0,0-1 1 0 0,-1 3-1 0 0,-108 203 1652 0 0,94-176-1691 0 0,-15 32-11 0 0,3 2 0 0 0,3 0 0 0 0,2 1 0 0 0,-15 79 0 0 0,32-113-185 0 0,2 0-1 0 0,2 0 0 0 0,0 0 1 0 0,6 52-1 0 0,-1-61-167 0 0,0 1 0 0 0,2-1 0 0 0,1 0 0 0 0,1-1 0 0 0,1 0-1 0 0,1 0 1 0 0,13 24 0 0 0,-13-31-367 0 0,1 0 0 0 0,0 0-1 0 0,1-1 1 0 0,0 0 0 0 0,2-1 0 0 0,-1 0-1 0 0,1-1 1 0 0,1-1 0 0 0,0 0 0 0 0,1-1-1 0 0,22 12 1 0 0,-19-13-805 0 0,0-1 1 0 0,1-1-1 0 0,-1 0 1 0 0,1-2-1 0 0,0 0 0 0 0,23 2 1 0 0,-4-3-2881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49 12611 0 0,'1'-3'409'0'0,"0"1"0"0"0,0-1 0 0 0,0 0 0 0 0,0 1-1 0 0,0-1 1 0 0,1 1 0 0 0,-1-1 0 0 0,1 1 0 0 0,0 0 0 0 0,0 0 0 0 0,0 0 0 0 0,0 0 0 0 0,0 0 0 0 0,0 0 0 0 0,0 0 0 0 0,1 1 0 0 0,-1-1 0 0 0,1 1 0 0 0,3-2 0 0 0,-2 2-202 0 0,0 0 0 0 0,1 0-1 0 0,-1 0 1 0 0,0 1 0 0 0,0 0 0 0 0,0 0 0 0 0,1 0 0 0 0,-1 0-1 0 0,0 1 1 0 0,0-1 0 0 0,0 1 0 0 0,4 2 0 0 0,4 0-42 0 0,-1 2 0 0 0,0-1 0 0 0,-1 2 0 0 0,1-1 0 0 0,-1 1 0 0 0,0 1 0 0 0,-1 0 0 0 0,14 13 0 0 0,-13-10-46 0 0,0 1-1 0 0,-1 0 1 0 0,0 1-1 0 0,0 0 1 0 0,-2 0 0 0 0,1 1-1 0 0,-2 0 1 0 0,1 0-1 0 0,-2 0 1 0 0,0 1 0 0 0,-1 0-1 0 0,0 0 1 0 0,-1 0-1 0 0,0 1 1 0 0,-1-1 0 0 0,-1 1-1 0 0,-1-1 1 0 0,0 1-1 0 0,0-1 1 0 0,-2 1 0 0 0,0-1-1 0 0,0 1 1 0 0,-1-1-1 0 0,-1 0 1 0 0,-1 0-1 0 0,0-1 1 0 0,-11 22 0 0 0,-17 21-362 0 0,-3-1 1 0 0,-50 58-1 0 0,-96 90-5969 0 0,92-115-336 0 0,27-32-2101 0 0,23-22 3717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48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 13819 0 0,'-18'-1'3993'0'0,"17"0"-3723"0"0,0 1 1 0 0,1 0-1 0 0,-1 0 0 0 0,1 0 0 0 0,-1 0 0 0 0,0 0 0 0 0,1 0 0 0 0,-1 0 1 0 0,1 0-1 0 0,-1 0 0 0 0,0 0 0 0 0,1 0 0 0 0,-1 0 0 0 0,0 0 1 0 0,1 0-1 0 0,-1 1 0 0 0,1-1 0 0 0,-1 0 0 0 0,1 0 0 0 0,-2 1 0 0 0,-1 22 1294 0 0,6 13-1074 0 0,0 0 0 0 0,10 40 0 0 0,-1-11-249 0 0,-10-48-208 0 0,0 0 0 0 0,2-1 0 0 0,0 1 0 0 0,1-1 0 0 0,11 26 0 0 0,-16-42-37 0 0,1 0 1 0 0,-1 1-1 0 0,0-1 1 0 0,0 0-1 0 0,1 0 1 0 0,-1 1-1 0 0,1-1 1 0 0,-1 0 0 0 0,0 0-1 0 0,1 0 1 0 0,-1 0-1 0 0,0 1 1 0 0,1-1-1 0 0,-1 0 1 0 0,1 0-1 0 0,-1 0 1 0 0,0 0-1 0 0,1 0 1 0 0,-1 0-1 0 0,1 0 1 0 0,-1 0-1 0 0,1 0 1 0 0,-1 0 0 0 0,0 0-1 0 0,1-1 1 0 0,-1 1-1 0 0,1 0 1 0 0,-1 0-1 0 0,0 0 1 0 0,1 0-1 0 0,-1-1 1 0 0,0 1-1 0 0,1 0 1 0 0,-1 0-1 0 0,0-1 1 0 0,1 1-1 0 0,-1 0 1 0 0,0 0-1 0 0,0-1 1 0 0,1 1 0 0 0,-1 0-1 0 0,0-1 1 0 0,0 1-1 0 0,1 0 1 0 0,-1-1-1 0 0,0 1 1 0 0,0-1-1 0 0,0 1 1 0 0,16-25-408 0 0,-12 18 229 0 0,19-27 26 0 0,-2-2 1 0 0,21-50-1 0 0,-24 47 153 0 0,1 2-1 0 0,27-39 1 0 0,-38 67 19 0 0,-5 9 34 0 0,-5 16 85 0 0,-2 6-62 0 0,0 84-465 0 0,0-61-142 0 0,5 69 0 0 0,7-76-4246 0 0,3-22-219 0 0,-10-15 4528 0 0,-1-1 1 0 0,1 1-1 0 0,0-1 0 0 0,-1 1 1 0 0,1-1-1 0 0,0 0 1 0 0,0 1-1 0 0,0-1 1 0 0,-1 0-1 0 0,1 0 0 0 0,0 1 1 0 0,0-1-1 0 0,0 0 1 0 0,0 0-1 0 0,-1 0 0 0 0,1 0 1 0 0,0 0-1 0 0,0 0 1 0 0,1-1-1 0 0,4-1-3086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48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 13155 0 0,'-4'0'437'0'0,"0"0"1"0"0,0 0 0 0 0,0 1-1 0 0,1 0 1 0 0,-1-1 0 0 0,0 1-1 0 0,0 0 1 0 0,1 1 0 0 0,-1-1-1 0 0,1 1 1 0 0,-1 0 0 0 0,1 0-1 0 0,0 0 1 0 0,0 0-1 0 0,0 0 1 0 0,-5 5 0 0 0,3-2-169 0 0,1 1-1 0 0,0-1 1 0 0,1 1 0 0 0,-1-1 0 0 0,1 1 0 0 0,0 0 0 0 0,0 0-1 0 0,1 0 1 0 0,-2 8 0 0 0,0 1-122 0 0,1 1-1 0 0,0-1 1 0 0,2 1-1 0 0,0 0 1 0 0,0 0 0 0 0,1-1-1 0 0,4 26 1 0 0,-2-30-288 0 0,1 0 0 0 0,0 0 0 0 0,0 0 0 0 0,1-1 0 0 0,0 1 1 0 0,1-1-1 0 0,0 0 0 0 0,0-1 0 0 0,1 1 0 0 0,1-1 0 0 0,12 15 0 0 0,-15-20-422 0 0,0-1-1 0 0,1 1 1 0 0,-1-1-1 0 0,1 1 1 0 0,0-1-1 0 0,0-1 1 0 0,0 1-1 0 0,0-1 1 0 0,0 1-1 0 0,9 1 1 0 0,-8-3-425 0 0,-1 0 0 0 0,1 0 1 0 0,0-1-1 0 0,-1 0 1 0 0,1 0-1 0 0,0-1 0 0 0,-1 1 1 0 0,1-1-1 0 0,-1 0 0 0 0,1-1 1 0 0,-1 1-1 0 0,7-4 0 0 0,3-2-1995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4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54 10898 0 0,'-23'-18'3327'0'0,"19"13"-2894"0"0,-1 1 1 0 0,0 0-1 0 0,-1-1 1 0 0,1 2 0 0 0,-1-1-1 0 0,0 1 1 0 0,-9-4-1 0 0,14 7-394 0 0,1 0-1 0 0,-1 0 1 0 0,0 0 0 0 0,0 0-1 0 0,0 0 1 0 0,0 0 0 0 0,0 0-1 0 0,0 1 1 0 0,0-1 0 0 0,1 0-1 0 0,-1 1 1 0 0,0-1 0 0 0,0 0-1 0 0,0 1 1 0 0,1-1 0 0 0,-1 1-1 0 0,0 0 1 0 0,0-1 0 0 0,1 1-1 0 0,-1-1 1 0 0,1 1 0 0 0,-1 0-1 0 0,1 0 1 0 0,-1-1 0 0 0,0 2-1 0 0,-14 25 639 0 0,8-14-310 0 0,-14 21 229 0 0,1 2 1 0 0,-21 50 0 0 0,36-75-516 0 0,1 1-1 0 0,0 0 1 0 0,1 0-1 0 0,0 0 1 0 0,1 1 0 0 0,0-1-1 0 0,1 0 1 0 0,1 1-1 0 0,0 0 1 0 0,0-1-1 0 0,1 1 1 0 0,3 11-1 0 0,-3-20-29 0 0,0 0-1 0 0,0 0 1 0 0,1-1-1 0 0,0 1 0 0 0,-1-1 1 0 0,1 1-1 0 0,0-1 0 0 0,1 0 1 0 0,-1 0-1 0 0,1 0 1 0 0,-1 0-1 0 0,1 0 0 0 0,0 0 1 0 0,0-1-1 0 0,6 5 0 0 0,-3-4 20 0 0,1 1-1 0 0,-1-2 0 0 0,0 1 0 0 0,1-1 0 0 0,0 0 0 0 0,-1 0 0 0 0,1-1 1 0 0,10 2-1 0 0,-2-2-23 0 0,0-1 0 0 0,0 0 1 0 0,-1-2-1 0 0,1 1 1 0 0,-1-1-1 0 0,1-1 0 0 0,26-9 1 0 0,-21 4 69 0 0,-13 7-80 0 0,-1-1 0 0 0,-1-1-1 0 0,1 1 1 0 0,0-1 0 0 0,-1 0 0 0 0,8-5-1 0 0,-11 7 1 0 0,-2 1-40 0 0,0 0 1 0 0,1 0-1 0 0,-1 0 1 0 0,0 0-1 0 0,0-1 0 0 0,1 1 1 0 0,-1 0-1 0 0,0 0 1 0 0,1 0-1 0 0,-1 0 1 0 0,0 0-1 0 0,0-1 1 0 0,0 1-1 0 0,1 0 1 0 0,-1 0-1 0 0,0 0 1 0 0,0-1-1 0 0,1 1 1 0 0,-1 0-1 0 0,0 0 0 0 0,0-1 1 0 0,0 1-1 0 0,0 0 1 0 0,0-1-1 0 0,0 1 1 0 0,1 0-1 0 0,-1 0 1 0 0,0-1-1 0 0,0 1 1 0 0,0 0-1 0 0,0-1 1 0 0,0 1-1 0 0,0 0 1 0 0,0-1-1 0 0,0 1 0 0 0,0 0 1 0 0,0 0-1 0 0,0-1 1 0 0,-1 1-1 0 0,1 0 1 0 0,0-1-1 0 0,0 1 1 0 0,0 0-1 0 0,0 0 1 0 0,0-1-1 0 0,-1 1 1 0 0,-41 21-77 0 0,30-15 93 0 0,0 1 0 0 0,0 1 1 0 0,1-1-1 0 0,0 2 0 0 0,-12 11 1 0 0,-47 53-140 0 0,65-68 121 0 0,-43 46 163 0 0,-39 45-239 0 0,74-80 96 0 0,1 0-1 0 0,1 1 0 0 0,0 0 1 0 0,1 1-1 0 0,1 0 1 0 0,1 0-1 0 0,-10 35 0 0 0,16-45-23 0 0,0 0 0 0 0,0 0-1 0 0,1 1 1 0 0,0-1 0 0 0,1 0-1 0 0,0 1 1 0 0,0-1 0 0 0,1 1-1 0 0,0-1 1 0 0,0 0-1 0 0,1 0 1 0 0,0 1 0 0 0,1-1-1 0 0,0 0 1 0 0,0-1 0 0 0,0 1-1 0 0,1 0 1 0 0,0-1 0 0 0,1 0-1 0 0,10 13 1 0 0,-8-13-83 0 0,0 0 0 0 0,1 0 0 0 0,0-1 0 0 0,0 0-1 0 0,1 0 1 0 0,-1-1 0 0 0,1 0 0 0 0,0 0 0 0 0,1-1 0 0 0,-1-1 0 0 0,1 0 0 0 0,14 3 0 0 0,49 6-2485 0 0,1-7-4203 0 0,-61-5 4955 0 0,3 1-5179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49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18 520 12595 0 0,'0'1'288'0'0,"-1"-2"0"0"0,0 1 0 0 0,1 0 0 0 0,-1 0 0 0 0,0 0 0 0 0,1 0 0 0 0,-1 0 0 0 0,0-1 0 0 0,1 1 0 0 0,-1 0 0 0 0,0 0 0 0 0,1-1 0 0 0,-1 1 0 0 0,1-1 0 0 0,-1 1 0 0 0,0 0 1 0 0,1-1-1 0 0,-1 1 0 0 0,1-1 0 0 0,-1 1 0 0 0,1-1 0 0 0,0 0 0 0 0,-1 1 0 0 0,1-1 0 0 0,0 1 0 0 0,-1-1 0 0 0,1 0 0 0 0,0 1 0 0 0,-1-2 0 0 0,0-28 2123 0 0,16-33-2119 0 0,-14 58 414 0 0,25-81 207 0 0,57-237-11 0 0,-104 456-771 0 0,21-128-154 0 0,-5 47 65 0 0,3 62-1 0 0,2-100-213 0 0,1 0-1 0 0,1 0 1 0 0,0 0 0 0 0,1-1 0 0 0,0 1-1 0 0,1-1 1 0 0,1 1 0 0 0,0-1-1 0 0,12 20 1 0 0,-17-31 58 0 0,1-1-1 0 0,-1 0 1 0 0,1 1 0 0 0,0-1-1 0 0,0 0 1 0 0,0 0 0 0 0,0 0-1 0 0,0 0 1 0 0,0 0 0 0 0,0 0-1 0 0,0 0 1 0 0,0 0-1 0 0,0 0 1 0 0,1 0 0 0 0,-1 0-1 0 0,0-1 1 0 0,1 1 0 0 0,-1-1-1 0 0,0 1 1 0 0,1-1 0 0 0,-1 1-1 0 0,1-1 1 0 0,-1 0 0 0 0,0 0-1 0 0,1 0 1 0 0,-1 0 0 0 0,1 0-1 0 0,-1 0 1 0 0,1 0 0 0 0,-1 0-1 0 0,1 0 1 0 0,-1-1 0 0 0,1 1-1 0 0,-1-1 1 0 0,0 1-1 0 0,1-1 1 0 0,-1 1 0 0 0,0-1-1 0 0,1 0 1 0 0,1-1 0 0 0,20-21-5885 0 0,-6-6-4140 0 0,-14 23 7021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0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72 15835 0 0,'-6'0'1662'0'0,"4"1"-1365"0"0,1-1 1 0 0,-1 0-1 0 0,0 0 0 0 0,1 0 0 0 0,-1 0 0 0 0,0 0 0 0 0,1 0 0 0 0,-1 0 0 0 0,0 0 0 0 0,1-1 0 0 0,-1 1 0 0 0,0-1 0 0 0,1 1 0 0 0,-1-1 0 0 0,0 1 0 0 0,-2-3 0 0 0,34-14 1036 0 0,-3 7-1219 0 0,0 1 1 0 0,0 1-1 0 0,1 1 1 0 0,0 1-1 0 0,0 2 0 0 0,35-2 1 0 0,37 8-6888 0 0,-76 3 1229 0 0,-10-1-227 0 0,-8-3 1739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0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9 105 14595 0 0,'-8'4'5532'0'0,"9"-2"-2069"0"0,22 2-1054 0 0,45-3-3811 0 0,-57-1 2146 0 0,4 0-873 0 0,1 0 0 0 0,0-1 0 0 0,-1-1-1 0 0,1-1 1 0 0,19-5 0 0 0,-29 6-396 0 0,-1 0 0 0 0,1 0 1 0 0,-1-1-1 0 0,1 0 0 0 0,-1 0 1 0 0,9-8-1 0 0,-10 7-380 0 0,0 0 1 0 0,0 0-1 0 0,0-1 1 0 0,0 1-1 0 0,-1-1 1 0 0,0 0-1 0 0,0 0 1 0 0,3-6-1 0 0,-5 7 40 0 0,4-7-2005 0 0,-2 3-1885 0 0,-3 2 1581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1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3 9394 0 0,'-1'0'450'0'0,"0"-1"0"0"0,-1 1 0 0 0,1 0 1 0 0,0-1-1 0 0,0 1 0 0 0,0 0 0 0 0,0 0 0 0 0,0-1 0 0 0,-1 1 1 0 0,1 0-1 0 0,0 0 0 0 0,0 0 0 0 0,0 0 0 0 0,0 1 0 0 0,-1-1 1 0 0,1 0-1 0 0,0 0 0 0 0,0 1 0 0 0,0-1 0 0 0,0 1 0 0 0,0-1 1 0 0,-1 2-1 0 0,0 0-236 0 0,2 0 0 0 0,-1 0 0 0 0,0 0 0 0 0,0 1 0 0 0,1-1 1 0 0,-1 0-1 0 0,1 0 0 0 0,0 1 0 0 0,-1-1 0 0 0,2 4 0 0 0,-2-2-187 0 0,-25 262 2291 0 0,27-249-3455 0 0,-1-16 1011 0 0,0-1 0 0 0,0 0 0 0 0,0 0 0 0 0,0 0 0 0 0,1 1 0 0 0,-1-1 0 0 0,0 0 0 0 0,0 0 0 0 0,0 0 0 0 0,0 0 0 0 0,1 0 0 0 0,-1 1 0 0 0,0-1 0 0 0,0 0 0 0 0,0 0 0 0 0,1 0 0 0 0,-1 0 0 0 0,0 0 0 0 0,0 0 0 0 0,1 0 0 0 0,-1 0 0 0 0,0 0 0 0 0,0 0 1 0 0,1 0-1 0 0,-1 0 0 0 0,0 0 0 0 0,0 0 0 0 0,0 0 0 0 0,1 0 0 0 0,-1 0 0 0 0,0 0 0 0 0,0 0 0 0 0,1 0 0 0 0,-1 0 0 0 0,0 0 0 0 0,3-2-1424 0 0,0 0 0 0 0,-1 0 0 0 0,1 0 0 0 0,-1 0 0 0 0,1 0 0 0 0,-1 0 0 0 0,4-5 0 0 0,-4 3-2425 0 0</inkml:trace>
  <inkml:trace contextRef="#ctx0" brushRef="#br0" timeOffset="1">390 23 15155 0 0,'-4'3'1369'0'0,"2"1"-721"0"0,-2 1-16 0 0,0-1 112 0 0,1 2 72 0 0,-1 2-176 0 0,1-2-152 0 0,-1 2-152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1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21061 0 0,'-2'9'176'0'0,"-2"-1"8"0"0,1 0-48 0 0,0 2 24 0 0,0 1 8 0 0,-1-2 56 0 0,2 2 40 0 0,-2-1-80 0 0,2-2 56 0 0,-1 3-104 0 0,2-1 48 0 0,0-1 32 0 0,1 0-24 0 0,-1 0 64 0 0,0 0-80 0 0,1-3 8 0 0,0 1-48 0 0,0 0-56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1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10 11306 0 0,'-3'-10'5773'0'0,"9"11"-3100"0"0,13 12-1487 0 0,20 41 916 0 0,37 68-1 0 0,-70-112-2005 0 0,-1 0-1 0 0,0 1 1 0 0,0 0-1 0 0,-1 0 0 0 0,0 0 1 0 0,-1 0-1 0 0,-1 0 0 0 0,0 1 1 0 0,0-1-1 0 0,-1 1 1 0 0,0-1-1 0 0,-1 1 0 0 0,-1 0 1 0 0,0-1-1 0 0,0 1 0 0 0,-1-1 1 0 0,0 1-1 0 0,-1-1 1 0 0,-1 0-1 0 0,0 0 0 0 0,0 0 1 0 0,-10 17-1 0 0,-117 188 328 0 0,128-211-499 0 0,-11 17 320 0 0,9-20-565 0 0,5-16-825 0 0,2 7-295 0 0,1 0 1 0 0,-1 0-1 0 0,1 0 0 0 0,0 1 1 0 0,0-1-1 0 0,7-8 0 0 0,3-8-5292 0 0,-7 11 1165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23 11346 0 0,'-55'10'10809'0'0,"105"0"-5497"0"0,-38-7-5144 0 0,0 0 0 0 0,0 0 0 0 0,22 0 0 0 0,-20-3-108 0 0,0 1-35 0 0,-1-1-1 0 0,1 0 1 0 0,0-1-1 0 0,-1 0 1 0 0,1-2-1 0 0,-1 1 1 0 0,1-2-1 0 0,14-5 0 0 0,-28 9-91 0 0,0 0-1 0 0,0 0 1 0 0,1 0-1 0 0,-1 0 1 0 0,0 0-1 0 0,0-1 0 0 0,0 1 1 0 0,1 0-1 0 0,-1 0 1 0 0,0 0-1 0 0,0 0 1 0 0,0-1-1 0 0,1 1 1 0 0,-1 0-1 0 0,0 0 0 0 0,0 0 1 0 0,0-1-1 0 0,0 1 1 0 0,0 0-1 0 0,0 0 1 0 0,0-1-1 0 0,0 1 1 0 0,1 0-1 0 0,-1 0 0 0 0,0 0 1 0 0,0-1-1 0 0,0 1 1 0 0,0 0-1 0 0,0 0 1 0 0,0-1-1 0 0,0 1 0 0 0,0 0 1 0 0,0 0-1 0 0,-1-1 1 0 0,1 1-1 0 0,0 0 1 0 0,0 0-1 0 0,0-1 1 0 0,0 1-1 0 0,0 0 0 0 0,0 0 1 0 0,0 0-1 0 0,0-1 1 0 0,-1 1-1 0 0,1 0 1 0 0,0 0-1 0 0,0 0 1 0 0,0-1-1 0 0,-1 1 0 0 0,1 0 1 0 0,0 0-1 0 0,0 0 1 0 0,0 0-1 0 0,-1 0 1 0 0,1 0-1 0 0,0-1 0 0 0,-20-11-5051 0 0,5 3-6638 0 0,15 5 7066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2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0 10570 0 0,'-1'0'565'0'0,"-1"0"0"0"0,1 1 0 0 0,0-1 0 0 0,0 0 0 0 0,0 1 0 0 0,0-1-1 0 0,-1 0 1 0 0,1 1 0 0 0,0-1 0 0 0,0 1 0 0 0,0 0 0 0 0,0-1 0 0 0,0 1 0 0 0,0 0-1 0 0,0 0 1 0 0,0 0 0 0 0,1-1 0 0 0,-2 3 0 0 0,-13 24 1803 0 0,-1 33-3000 0 0,15-57 1170 0 0,-2 15-241 0 0,0 0 0 0 0,1 0 0 0 0,0 21 0 0 0,3-32-203 0 0,-1 0 0 0 0,1 1 0 0 0,0-1 0 0 0,0 0 0 0 0,1 0 0 0 0,0 0 0 0 0,0 0 0 0 0,1 0 0 0 0,0-1 0 0 0,7 12 0 0 0,-10-18-71 0 0,1 1 1 0 0,0-1-1 0 0,0-1 0 0 0,0 1 1 0 0,0 0-1 0 0,-1 0 0 0 0,1 0 1 0 0,0 0-1 0 0,0 0 0 0 0,0-1 1 0 0,-1 1-1 0 0,1 0 0 0 0,0-1 1 0 0,-1 1-1 0 0,1-1 0 0 0,0 1 1 0 0,-1-1-1 0 0,1 1 1 0 0,0-1-1 0 0,-1 1 0 0 0,1-1 1 0 0,-1 1-1 0 0,1-1 0 0 0,-1 0 1 0 0,1 0-1 0 0,0 0 0 0 0,19-22 39 0 0,-20 22-51 0 0,71-90-118 0 0,-66 83 50 0 0,14-20 54 0 0,2 1 0 0 0,23-26 1 0 0,-44 53-5 0 0,-1 8 32 0 0,0 1 0 0 0,0-1 0 0 0,-1 0 0 0 0,-4 12 1 0 0,-6 25 108 0 0,8-14 87 0 0,-4 32 85 0 0,8-58-306 0 0,0 1 0 0 0,0-1 0 0 0,0 0 0 0 0,1 0 0 0 0,0 1 1 0 0,0-1-1 0 0,0 0 0 0 0,1 0 0 0 0,2 6 0 0 0,-4-11-75 0 0,0 1 1 0 0,0-1-1 0 0,0 1 0 0 0,1-1 1 0 0,-1 0-1 0 0,0 1 0 0 0,0-1 0 0 0,1 0 1 0 0,-1 1-1 0 0,0-1 0 0 0,0 0 0 0 0,1 1 1 0 0,-1-1-1 0 0,0 0 0 0 0,1 1 1 0 0,-1-1-1 0 0,1 0 0 0 0,-1 0 0 0 0,0 0 1 0 0,1 1-1 0 0,-1-1 0 0 0,1 0 1 0 0,-1 0-1 0 0,0 0 0 0 0,1 0 0 0 0,-1 0 1 0 0,1 0-1 0 0,-1 0 0 0 0,0 0 1 0 0,1 0-1 0 0,-1 0 0 0 0,1 0 0 0 0,-1 0 1 0 0,1 0-1 0 0,-1 0 0 0 0,1 0 1 0 0,15-14-4698 0 0,8-22-8746 0 0,-21 29 9597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3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 12387 0 0,'-5'2'756'0'0,"0"0"0"0"0,0 0-1 0 0,1 1 1 0 0,-1-1 0 0 0,1 1 0 0 0,-1 0 0 0 0,1 1 0 0 0,0-1 0 0 0,-5 6 0 0 0,3-1-363 0 0,-1 0 0 0 0,1 0 0 0 0,0 1 0 0 0,-5 12 0 0 0,0 2-187 0 0,1 1-1 0 0,-13 49 0 0 0,20-61-123 0 0,1 0 0 0 0,0 1 0 0 0,1-1 0 0 0,0 18 0 0 0,1-26-172 0 0,0 1 0 0 0,1 0 0 0 0,-1-1 0 0 0,1 1 0 0 0,0 0 0 0 0,0-1 0 0 0,0 1 0 0 0,1-1 0 0 0,0 1 0 0 0,-1-1 0 0 0,2 0 0 0 0,-1 0 0 0 0,0 0 0 0 0,6 7 0 0 0,-7-10-97 0 0,0-1 0 0 0,0 1 0 0 0,0 0 0 0 0,0-1 1 0 0,0 1-1 0 0,0 0 0 0 0,0-1 0 0 0,0 0 0 0 0,0 1 0 0 0,0-1 0 0 0,0 1 0 0 0,1-1 0 0 0,-1 0 0 0 0,0 0 0 0 0,0 0 0 0 0,0 0 0 0 0,1 0 0 0 0,-1 0 0 0 0,0 0 0 0 0,0 0 0 0 0,0 0 0 0 0,0-1 0 0 0,1 1 0 0 0,-1 0 1 0 0,2-1-1 0 0,27-17-8771 0 0,-24 14 5711 0 0,1-1-251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3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20 595 13851 0 0,'-1'0'242'0'0,"0"0"-1"0"0,1 0 1 0 0,-1 0-1 0 0,0 0 1 0 0,1 0-1 0 0,-1 0 1 0 0,0 0-1 0 0,0-1 1 0 0,1 1 0 0 0,-1 0-1 0 0,0 0 1 0 0,1 0-1 0 0,-1-1 1 0 0,0 1-1 0 0,1 0 1 0 0,-1-1 0 0 0,1 1-1 0 0,-1 0 1 0 0,0-1-1 0 0,1 1 1 0 0,-1-1-1 0 0,1 1 1 0 0,-1-1-1 0 0,1 1 1 0 0,-1-1 0 0 0,1 0-1 0 0,0 1 1 0 0,-1-1-1 0 0,1 1 1 0 0,0-1-1 0 0,-1 0 1 0 0,1 1 0 0 0,0-1-1 0 0,0-1 1 0 0,0-1-41 0 0,0 0 1 0 0,0 1 0 0 0,0-1 0 0 0,1 0-1 0 0,-1 0 1 0 0,1 1 0 0 0,0-1 0 0 0,-1 0-1 0 0,4-4 1 0 0,2-6-49 0 0,1 0 1 0 0,16-21-1 0 0,-9 14-46 0 0,-2-1 0 0 0,0 0-1 0 0,-1-1 1 0 0,13-37 0 0 0,23-97-80 0 0,-43 140-40 0 0,2-5-7 0 0,0 5 81 0 0,-2 0 0 0 0,0-1 0 0 0,-1 1 0 0 0,-1-1 0 0 0,0 0 0 0 0,-1-19 0 0 0,-1 36-51 0 0,0-1 0 0 0,1 0 0 0 0,-1 1 0 0 0,0-1 0 0 0,0 0 0 0 0,0 1 0 0 0,0-1 1 0 0,-1 0-1 0 0,1 1 0 0 0,0-1 0 0 0,0 0 0 0 0,0 1 0 0 0,0-1 0 0 0,-1 0 1 0 0,1 1-1 0 0,0-1 0 0 0,-1 0 0 0 0,1 1 0 0 0,0-1 0 0 0,-1 1 0 0 0,1-1 1 0 0,-1 1-1 0 0,1-1 0 0 0,-1 1 0 0 0,1-1 0 0 0,-1 1 0 0 0,1 0 0 0 0,-1-1 1 0 0,0 1-1 0 0,0-1 0 0 0,-1 1-11 0 0,1 1 0 0 0,0-1 0 0 0,0 1 0 0 0,0-1 0 0 0,0 1 0 0 0,0 0 0 0 0,0-1 0 0 0,0 1 1 0 0,0 0-1 0 0,0 0 0 0 0,1 0 0 0 0,-1-1 0 0 0,0 1 0 0 0,0 0 0 0 0,0 2 0 0 0,-24 41 15 0 0,19-26-14 0 0,0 1 0 0 0,1 0 0 0 0,0 0-1 0 0,2 0 1 0 0,1 0 0 0 0,0 1 0 0 0,1 22 0 0 0,17 137 107 0 0,-15-177-106 0 0,17 108-1812 0 0,-16-99 187 0 0,3-28-17493 0 0,-5 12 16279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1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1107 14019 0 0,'-29'15'3245'0'0,"25"-13"-2859"0"0,0 1-1 0 0,-1-1 1 0 0,1 0-1 0 0,-1 0 1 0 0,0 0-1 0 0,0 0 1 0 0,1-1-1 0 0,-1 0 1 0 0,-6 1-1 0 0,9-2-354 0 0,1-1 0 0 0,0 1 0 0 0,0-1-1 0 0,0 1 1 0 0,0-1 0 0 0,0 0 0 0 0,0 1 0 0 0,0-1-1 0 0,0 0 1 0 0,0 0 0 0 0,0 0 0 0 0,0 0 0 0 0,0 0-1 0 0,0 0 1 0 0,1 0 0 0 0,-1 0 0 0 0,0 0 0 0 0,1 0-1 0 0,-1 0 1 0 0,1 0 0 0 0,-1-1 0 0 0,1 1 0 0 0,-1-2-1 0 0,-9-34 652 0 0,10 34-578 0 0,-6-43 370 0 0,1-1 1 0 0,3 1 0 0 0,2 0 0 0 0,9-69 0 0 0,-3 33-146 0 0,1-7-233 0 0,4 0 1 0 0,4 0 0 0 0,31-101-1 0 0,-40 170-77 0 0,1 1-1 0 0,1-1 0 0 0,0 2 1 0 0,2-1-1 0 0,0 1 0 0 0,1 0 1 0 0,1 1-1 0 0,0 1 0 0 0,1 0 1 0 0,22-21-1 0 0,-33 35-22 0 0,0 1 0 0 0,0-1 1 0 0,0 0-1 0 0,0 0 0 0 0,0 1 1 0 0,1-1-1 0 0,-1 1 0 0 0,0 0 1 0 0,1 0-1 0 0,-1 0 0 0 0,1 0 1 0 0,-1 0-1 0 0,1 0 0 0 0,0 1 0 0 0,-1-1 1 0 0,1 1-1 0 0,0 0 0 0 0,-1 0 1 0 0,1 0-1 0 0,0 0 0 0 0,-1 0 1 0 0,1 0-1 0 0,0 1 0 0 0,-1-1 1 0 0,6 3-1 0 0,-4-1-4 0 0,0 1 0 0 0,0 0 0 0 0,0 0 1 0 0,0 1-1 0 0,0-1 0 0 0,-1 1 0 0 0,1-1 0 0 0,-1 1 1 0 0,0 0-1 0 0,-1 1 0 0 0,1-1 0 0 0,0 0 0 0 0,1 5 1 0 0,8 21 18 0 0,-1 1 1 0 0,-2-1 0 0 0,0 2 0 0 0,-3-1 0 0 0,6 56 0 0 0,10 50-45 0 0,6 12 20 0 0,-20-96-378 0 0,2 0 0 0 0,27 83 1 0 0,-18-81-983 0 0,12 29-1683 0 0,-4-31-1773 0 0,-27-53 4763 0 0,0 0 0 0 0,0 0 1 0 0,-1 0-1 0 0,1 0 1 0 0,0 0-1 0 0,0 0 0 0 0,0 0 1 0 0,0 0-1 0 0,0 0 1 0 0,0 0-1 0 0,0 0 1 0 0,0 0-1 0 0,0 0 0 0 0,-1 0 1 0 0,1 0-1 0 0,0 0 1 0 0,0 0-1 0 0,0 0 0 0 0,0 0 1 0 0,0 1-1 0 0,0-1 1 0 0,0 0-1 0 0,0 0 0 0 0,0 0 1 0 0,0 0-1 0 0,0 0 1 0 0,-1 0-1 0 0,1 0 0 0 0,0 0 1 0 0,0 0-1 0 0,0 0 1 0 0,0 0-1 0 0,0 1 0 0 0,0-1 1 0 0,0 0-1 0 0,0 0 1 0 0,0 0-1 0 0,0 0 0 0 0,0 0 1 0 0,0 0-1 0 0,0 0 1 0 0,0 0-1 0 0,0 0 1 0 0,0 1-1 0 0,0-1 0 0 0,0 0 1 0 0,0 0-1 0 0,0 0 1 0 0,0 0-1 0 0,0 0 0 0 0,0 0 1 0 0,0 0-1 0 0,0 0 1 0 0,0 0-1 0 0,0 1 0 0 0,1-1 1 0 0,-1 0-1 0 0,0 0 1 0 0,0 0-1 0 0,0 0 0 0 0,0 0 1 0 0,0 0-1 0 0,0 0 1 0 0,0 0-1 0 0,0 0 1 0 0,-8-4-5903 0 0,3-1 2372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9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14 752 6505 0 0,'-7'5'2856'0'0,"1"-1"63"0"0,11-2 1575 0 0,22-43-146 0 0,-18 26-3769 0 0,0 0 1 0 0,-1 0-1 0 0,10-28 0 0 0,10-20-188 0 0,238-376 804 0 0,-257 425-1144 0 0,1 1 0 0 0,0 0 0 0 0,1 1 0 0 0,0 0-1 0 0,1 0 1 0 0,1 1 0 0 0,-1 1 0 0 0,2 0 0 0 0,21-12-1 0 0,-34 22-47 0 0,-1-1-1 0 0,1 1 0 0 0,0 0 1 0 0,0 0-1 0 0,0-1 0 0 0,0 1 0 0 0,-1 0 1 0 0,1 0-1 0 0,0 0 0 0 0,0 0 0 0 0,0 0 1 0 0,0 0-1 0 0,0 0 0 0 0,0 0 1 0 0,-1 0-1 0 0,1 0 0 0 0,0 1 0 0 0,0-1 1 0 0,0 0-1 0 0,-1 1 0 0 0,1-1 0 0 0,0 0 1 0 0,0 1-1 0 0,-1-1 0 0 0,1 1 1 0 0,0-1-1 0 0,-1 1 0 0 0,1 0 0 0 0,0-1 1 0 0,-1 1-1 0 0,1-1 0 0 0,-1 1 0 0 0,1 0 1 0 0,-1 0-1 0 0,1-1 0 0 0,-1 1 0 0 0,0 0 1 0 0,1 0-1 0 0,-1 0 0 0 0,0-1 1 0 0,1 1-1 0 0,-1 0 0 0 0,0 0 0 0 0,0 0 1 0 0,0 0-1 0 0,0-1 0 0 0,0 1 0 0 0,0 1 1 0 0,0 49 48 0 0,-1-46-52 0 0,-10 130 107 0 0,-11 179 69 0 0,21-292-181 0 0,-1 0 1 0 0,-1 0-1 0 0,-1 0 0 0 0,-1 0 0 0 0,-1 0 0 0 0,-1-1 0 0 0,-1 0 1 0 0,0-1-1 0 0,-2 1 0 0 0,-18 28 0 0 0,27-47 8 0 0,0-1-1 0 0,0 1 1 0 0,0-1 0 0 0,1 0-1 0 0,-2 1 1 0 0,1-1 0 0 0,0 0-1 0 0,0 0 1 0 0,0 0 0 0 0,0 0-1 0 0,-1 0 1 0 0,1 0 0 0 0,-1 0-1 0 0,1-1 1 0 0,0 1-1 0 0,-1 0 1 0 0,1-1 0 0 0,-1 1-1 0 0,0-1 1 0 0,1 1 0 0 0,-1-1-1 0 0,1 0 1 0 0,-1 0 0 0 0,0 1-1 0 0,1-1 1 0 0,-1-1-1 0 0,1 1 1 0 0,-1 0 0 0 0,0 0-1 0 0,1 0 1 0 0,-3-2 0 0 0,1 1-6 0 0,0-1 1 0 0,0 0 0 0 0,0 0-1 0 0,0 0 1 0 0,1 0-1 0 0,-1 0 1 0 0,1-1 0 0 0,-1 1-1 0 0,1-1 1 0 0,0 0 0 0 0,0 0-1 0 0,0 0 1 0 0,-2-5 0 0 0,-87-158 140 0 0,81 147-209 0 0,5 6-178 0 0,-2 0-1 0 0,0 0 1 0 0,0 1-1 0 0,-1 0 0 0 0,-11-12 1 0 0,65 61-10207 0 0,-22-26 2726 0 0,-13-7 3215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3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45 133 13195 0 0,'-44'11'8679'0'0,"90"-5"-5092"0"0,-6-10-3462 0 0,1-1 0 0 0,-1-3 0 0 0,70-22-1 0 0,-79 19-2729 0 0,-1-2-1 0 0,52-28 1 0 0,-43 10-7737 0 0,-32 24 5693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54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0 12955 0 0,'0'0'130'0'0,"0"0"0"0"0,0 0 1 0 0,0 0-1 0 0,0 0 0 0 0,0 0 0 0 0,0 0 1 0 0,-2 1 3646 0 0,2-1-3647 0 0,-1 0 0 0 0,1 0 0 0 0,0 1 1 0 0,0-1-1 0 0,0 0 0 0 0,0 0 0 0 0,0 0 1 0 0,0 0-1 0 0,0 0 0 0 0,0 0 0 0 0,0 0 1 0 0,0 0-1 0 0,0 0 0 0 0,0 0 0 0 0,0 1 1 0 0,0-1-1 0 0,0 0 0 0 0,1 1 1433 0 0,-1-1-1433 0 0,4 12 1750 0 0,8 11-1787 0 0,8 5 580 0 0,-1 2 0 0 0,-1 0-1 0 0,-1 1 1 0 0,24 65 0 0 0,-39-88-629 0 0,0 0-1 0 0,0 1 1 0 0,-1-1 0 0 0,0 1 0 0 0,0-1-1 0 0,-1 1 1 0 0,0 0 0 0 0,-1-1 0 0 0,0 1-1 0 0,0-1 1 0 0,-1 1 0 0 0,0-1 0 0 0,0 0-1 0 0,-1 0 1 0 0,0 0 0 0 0,-6 10-1 0 0,-1 0-169 0 0,-2-1-1 0 0,0 0 0 0 0,-1-1 0 0 0,-1-1 0 0 0,-24 23 0 0 0,23-24-350 0 0,2-1-1381 0 0,-1 0-1 0 0,-1-1 1 0 0,-32 21-1 0 0,44-32 1423 0 0,-24 14-4420 0 0,7-6-1130 0 0,8-5 800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00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2146 3557 16195 0 0,'-52'24'4917'0'0,"-4"2"-4334"0"0,23-13-271 0 0,27-10 68 0 0,-1 1-1 0 0,0-2 1 0 0,-1 1-1 0 0,1-1 1 0 0,0 0-1 0 0,-1 0 1 0 0,0-1-1 0 0,1 0 1 0 0,-1 0-1 0 0,0-1 1 0 0,1 0-1 0 0,-1 0 1 0 0,-11-3 0 0 0,-48-7 309 0 0,0 2 0 0 0,-103 2 0 0 0,-1 0-5 0 0,139 2-491 0 0,1-1 1 0 0,0-2-1 0 0,0-1 0 0 0,0-1 1 0 0,1-1-1 0 0,1-2 0 0 0,-44-24 1 0 0,-16-17 250 0 0,-81-63 0 0 0,36 22-331 0 0,69 52-64 0 0,-1 2 0 0 0,-121-51 0 0 0,158 79-49 0 0,0-1 0 0 0,-42-26 0 0 0,59 32 0 0 0,1-1 0 0 0,0-1 0 0 0,1 0 0 0 0,0-1 0 0 0,0 0 0 0 0,1 0 0 0 0,0-1 0 0 0,-10-17 0 0 0,-2-9 0 0 0,1 0 0 0 0,2-2 0 0 0,2 0 0 0 0,-17-64 0 0 0,12 28 0 0 0,-20-140 0 0 0,30 62 0 0 0,6 0 0 0 0,21-203 0 0 0,-6 280 0 0 0,30-115 0 0 0,-10 65 0 0 0,-10 36 0 0 0,4 1 0 0 0,64-151 0 0 0,-77 212 0 0 0,2 1 0 0 0,0 1 0 0 0,2 0 0 0 0,1 1 0 0 0,38-45 0 0 0,-32 46 0 0 0,123-126 0 0 0,-116 122 0 0 0,15-14 0 0 0,69-51 0 0 0,-56 52 0 0 0,2 2 0 0 0,2 4 0 0 0,71-32 0 0 0,-95 52 0 0 0,0 1 0 0 0,1 2 0 0 0,1 2 0 0 0,49-8 0 0 0,156-15 0 0 0,69-9 0 0 0,-213 36 0 0 0,147 10 0 0 0,69-3 0 0 0,26-18 0 0 0,-193 14 0 0 0,374-4 0 0 0,-377 4 0 0 0,-63 7 0 0 0,-1 2 0 0 0,-1 4 0 0 0,115 30 0 0 0,-106-11 0 0 0,-2 5 0 0 0,110 57 0 0 0,-172-78 0 0 0,-3-2 0 0 0,-1 1 0 0 0,-1 1 0 0 0,0 1 0 0 0,-1 1 0 0 0,0 0 0 0 0,-1 2 0 0 0,-1 0 0 0 0,0 1 0 0 0,-2 1 0 0 0,0 0 0 0 0,-1 1 0 0 0,19 35 0 0 0,52 132 0 0 0,-63-128 0 0 0,3-1 0 0 0,3-1 0 0 0,51 75 0 0 0,7-18 0 0 0,72 104 0 0 0,-137-182 0 0 0,-2 0 0 0 0,-1 1 0 0 0,-2 0 0 0 0,19 63 0 0 0,0 47 0 0 0,18 168 0 0 0,-20-96 0 0 0,-25-171 0 0 0,20 142 0 0 0,-25-154 0 0 0,-3-1 0 0 0,0 1 0 0 0,-7 50 0 0 0,-6-9 0 0 0,-3-1 0 0 0,-3-1 0 0 0,-41 108 0 0 0,11-72 0 0 0,-85 139 0 0 0,111-210 0 0 0,-51 68 0 0 0,62-95 0 0 0,0-1 0 0 0,-1 0 0 0 0,0-1 0 0 0,-1 0 0 0 0,0-1 0 0 0,0 0 0 0 0,-1-1 0 0 0,-24 12 0 0 0,-24 5 0 0 0,0-3 0 0 0,-94 22 0 0 0,-136 14 0 0 0,217-45 0 0 0,-617 71 0 0 0,437-70 0 0 0,-293-20 0 0 0,-251-80 0 0 0,712 73 0 0 0,-87-16 0 0 0,140 21 0 0 0,1-2 0 0 0,0-1 0 0 0,-33-16 0 0 0,54 21 0 0 0,1-1 0 0 0,0 0 0 0 0,1 0 0 0 0,-1-1 0 0 0,2-1 0 0 0,-1 0 0 0 0,1 0 0 0 0,-12-13 0 0 0,13 12 0 0 0,-1 1 0 0 0,0 1 0 0 0,0 0 0 0 0,-1 0 0 0 0,0 1 0 0 0,0 0 0 0 0,0 1 0 0 0,-1 0 0 0 0,-19-6 0 0 0,29 11 0 0 0,1-1 0 0 0,-1 1 0 0 0,0 0 0 0 0,1 0 0 0 0,-1 0 0 0 0,0-1 0 0 0,0 1 0 0 0,1 0 0 0 0,-1 0 0 0 0,0 0 0 0 0,1 0 0 0 0,-1 0 0 0 0,0 0 0 0 0,0 1 0 0 0,1-1 0 0 0,-1 0 0 0 0,0 0 0 0 0,1 0 0 0 0,-1 1 0 0 0,0-1 0 0 0,1 0 0 0 0,-1 1 0 0 0,0-1 0 0 0,1 1 0 0 0,-1-1 0 0 0,1 0 0 0 0,-1 2 0 0 0,-3 18 0 0 0,0-13 0 0 0,9-8 0 0 0,-4 1-65 0 0,-1 0 1 0 0,1 0-1 0 0,0 0 0 0 0,-1 0 1 0 0,1 0-1 0 0,-1 0 0 0 0,1 1 1 0 0,0-2-1 0 0,-1 1 0 0 0,1 0 1 0 0,-1 0-1 0 0,1 0 0 0 0,0 0 1 0 0,-1 0-1 0 0,1 0 0 0 0,-1-1 1 0 0,1 1-1 0 0,-1 0 0 0 0,1 0 1 0 0,-1-1-1 0 0,1 1 0 0 0,-1 0 1 0 0,1-1-1 0 0,-1 1 0 0 0,1-1 1 0 0,-1 1-1 0 0,1 0 0 0 0,-1-1 1 0 0,0 1-1 0 0,1-1 0 0 0,-1 1 1 0 0,0-1-1 0 0,0 1 0 0 0,1-1 1 0 0,-1 0-1 0 0,0 1 0 0 0,0-1 1 0 0,1 0-1 0 0,4-13-2089 0 0,32-50-13765 0 0,-26 46 8900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02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55 10738 0 0,'0'-6'1256'0'0,"0"0"0"0"0,0 1 0 0 0,0-1-1 0 0,-1 1 1 0 0,0-1 0 0 0,-1 1 0 0 0,-2-10-1 0 0,-20 63 1697 0 0,5 2-1873 0 0,-48 145 856 0 0,59-165-1859 0 0,1 0 1 0 0,2 0-1 0 0,1 0 1 0 0,1 55-1 0 0,5-54 68 0 0,1 1-1 0 0,2-1 1 0 0,1 0-1 0 0,13 38 1 0 0,-18-66-169 0 0,5 25 280 0 0,-5-27-302 0 0,-1 0-1 0 0,0 0 1 0 0,0-1-1 0 0,0 1 0 0 0,0 0 1 0 0,0 0-1 0 0,0-1 1 0 0,0 1-1 0 0,0 0 0 0 0,0 0 1 0 0,0 0-1 0 0,0-1 1 0 0,0 1-1 0 0,0 0 1 0 0,-1 0-1 0 0,1-1 0 0 0,0 1 1 0 0,-1 0-1 0 0,1-1 1 0 0,0 1-1 0 0,-1 0 0 0 0,1-1 1 0 0,-1 1-1 0 0,1 0 1 0 0,-1-1-1 0 0,0 1 1 0 0,1-1-1 0 0,-2 2 0 0 0,0-4-207 0 0,0 1 0 0 0,1-1 0 0 0,-1 0 0 0 0,1 1 0 0 0,-1-1 0 0 0,1 0 0 0 0,0 0 0 0 0,-1 0-1 0 0,1 0 1 0 0,0 0 0 0 0,0 0 0 0 0,1 0 0 0 0,-1 0 0 0 0,-1-3 0 0 0,-1-3-320 0 0,-3-4-298 0 0,0 1-1 0 0,-1 0 1 0 0,-1 0-1 0 0,0 0 1 0 0,0 1-1 0 0,-1 0 1 0 0,0 1-1 0 0,-1 0 1 0 0,-15-11-1 0 0,-53-39 776 0 0,3-1 5237 0 0,74 60-5121 0 0,10 16 6412 0 0,-1-2-5769 0 0,-1 0 0 0 0,10 23-1 0 0,-14-26-505 0 0,1 1 0 0 0,0-1 0 0 0,0 0 0 0 0,1 0 1 0 0,1 0-1 0 0,7 11 0 0 0,-12-20-134 0 0,1 0 0 0 0,-1-1 0 0 0,1 1 1 0 0,-1 0-1 0 0,1-1 0 0 0,0 1 0 0 0,-1-1 0 0 0,1 1 1 0 0,0-1-1 0 0,0 0 0 0 0,0 0 0 0 0,0 0 0 0 0,0 0 1 0 0,1 0-1 0 0,-1 0 0 0 0,0-1 0 0 0,0 1 0 0 0,0-1 1 0 0,1 0-1 0 0,-1 1 0 0 0,0-1 0 0 0,1 0 0 0 0,-1 0 1 0 0,0 0-1 0 0,1-1 0 0 0,-1 1 0 0 0,0 0 0 0 0,0-1 1 0 0,1 0-1 0 0,-1 1 0 0 0,0-1 0 0 0,0 0 1 0 0,0 0-1 0 0,0 0 0 0 0,0-1 0 0 0,0 1 0 0 0,0 0 1 0 0,-1-1-1 0 0,1 1 0 0 0,2-3 0 0 0,12-11 38 0 0,0-1 0 0 0,-1 0 0 0 0,0-1 0 0 0,13-20 0 0 0,-9 11-242 0 0,24-24 1 0 0,-37 43-264 0 0,2 0 0 0 0,-1 1 0 0 0,1-1-1 0 0,0 2 1 0 0,0-1 0 0 0,0 1 0 0 0,16-7 0 0 0,-15 9-736 0 0,-1 1 0 0 0,1 0 1 0 0,0 0-1 0 0,0 0 1 0 0,0 1-1 0 0,0 1 0 0 0,15 0 1 0 0,34 8-10960 0 0,-40-5 8928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05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193 400 10298 0 0,'2'-26'1571'0'0,"-2"24"-1496"0"0,1-1 0 0 0,-1 1 1 0 0,1-1-1 0 0,-1 1 0 0 0,0-1 0 0 0,0 1 1 0 0,0-1-1 0 0,0 1 0 0 0,-1-1 0 0 0,1 1 1 0 0,0-1-1 0 0,-1 1 0 0 0,0 0 0 0 0,0-1 1 0 0,0 1-1 0 0,0 0 0 0 0,0-1 1 0 0,0 1-1 0 0,0 0 0 0 0,-1 0 0 0 0,1 0 1 0 0,-1 0-1 0 0,0 0 0 0 0,1 0 0 0 0,-3-1 1 0 0,-1-2 543 0 0,1 1 0 0 0,-1-1 0 0 0,1 0 0 0 0,0-1 0 0 0,1 1 0 0 0,-1-1 1 0 0,1 1-1 0 0,0-1 0 0 0,1 0 0 0 0,-5-12 0 0 0,-2-6 299 0 0,4 15-840 0 0,-1 0 1 0 0,1 0-1 0 0,-2 1 1 0 0,1 0 0 0 0,-1 1-1 0 0,-14-14 1 0 0,-9-9 66 0 0,25 25-17 0 0,0 0 0 0 0,1 0 0 0 0,0-1-1 0 0,1 0 1 0 0,-1 1 0 0 0,-5-13 0 0 0,9 16-116 0 0,0 1-1 0 0,-1-1 1 0 0,1 1-1 0 0,0-1 1 0 0,0 1-1 0 0,0-1 1 0 0,0 1-1 0 0,0-1 1 0 0,0 1-1 0 0,0-1 1 0 0,1 1 0 0 0,-1 0-1 0 0,0-1 1 0 0,1 1-1 0 0,-1-1 1 0 0,1 1-1 0 0,0 0 1 0 0,-1-1-1 0 0,1 1 1 0 0,0 0-1 0 0,0 0 1 0 0,0-1-1 0 0,0 1 1 0 0,0 0-1 0 0,0 0 1 0 0,0 0-1 0 0,0 0 1 0 0,0 0-1 0 0,0 1 1 0 0,1-1-1 0 0,-1 0 1 0 0,0 0-1 0 0,1 1 1 0 0,-1-1-1 0 0,0 1 1 0 0,1-1 0 0 0,-1 1-1 0 0,1 0 1 0 0,1-1-1 0 0,16-4 75 0 0,0 0 0 0 0,0 1 0 0 0,0 1 0 0 0,35-1-1 0 0,-53 4-58 0 0,0 1 1 0 0,0 0-1 0 0,0-1 0 0 0,0 1 0 0 0,0 0 0 0 0,0-1 0 0 0,0 1 0 0 0,0 0 0 0 0,0 0 0 0 0,0 0 0 0 0,-1 0 0 0 0,1 0 0 0 0,0 0 0 0 0,0 0 0 0 0,-1 0 0 0 0,1 0 0 0 0,-1 1 0 0 0,1-1 0 0 0,-1 0 0 0 0,1 2 0 0 0,13 39 670 0 0,-4-12-465 0 0,-4-19-219 0 0,0 0 0 0 0,1-1 0 0 0,0 0 0 0 0,0 0 0 0 0,1 0 0 0 0,1-1 0 0 0,10 9 0 0 0,72 54 180 0 0,-53-45-258 0 0,-24-16 91 0 0,263 215 295 0 0,-7 64-360 0 0,-75-73 26 0 0,-173-194-1 0 0,4 6 128 0 0,1-2 0 0 0,2 0 0 0 0,1-2 0 0 0,63 41 0 0 0,-15-28-25 0 0,1-3 0 0 0,2-3 1 0 0,144 35-1 0 0,-193-58-25 0 0,-1 3 1 0 0,0 0-1 0 0,-1 2 0 0 0,41 25 0 0 0,-53-25-53 0 0,-17-11 249 0 0,-14-7-28 0 0,4-1-219 0 0,0-1 1 0 0,0 0-1 0 0,1 0 0 0 0,0 0 0 0 0,0-1 1 0 0,0-1-1 0 0,1 1 0 0 0,0-1 0 0 0,-7-12 0 0 0,3 7 16 0 0,1 1 0 0 0,-21-19 0 0 0,-8 4-64 0 0,0 2 0 0 0,-2 2 1 0 0,0 1-1 0 0,-66-23 0 0 0,35 14 97 0 0,-14-10-177 0 0,-91-59-1 0 0,-73-65 97 0 0,135 88 113 0 0,-177-135-122 0 0,277 200-4 0 0,-21-16 28 0 0,2-1-1 0 0,1-1 0 0 0,-51-62 0 0 0,76 78 13 0 0,0 0 0 0 0,1 0 1 0 0,0-1-1 0 0,1 0 0 0 0,-7-27 0 0 0,9 27 13 0 0,0 1 1 0 0,-1 1-1 0 0,0-1 1 0 0,-1 1-1 0 0,-1-1 0 0 0,0 2 1 0 0,-16-22-1 0 0,16 26-39 0 0,-1 1 1 0 0,0 0-1 0 0,0 1 0 0 0,0 0 0 0 0,-1 0 0 0 0,0 1 1 0 0,0 0-1 0 0,0 1 0 0 0,-18-7 0 0 0,11 6 14 0 0,1 1 0 0 0,-2 1 0 0 0,1 0 0 0 0,0 1 0 0 0,-24-1 0 0 0,25 6 24 0 0,15-3-20 0 0,0 0 0 0 0,0 0 0 0 0,-1 0 0 0 0,1 0 0 0 0,0 0 0 0 0,0 0 0 0 0,-1 0 0 0 0,1 0 0 0 0,0 0 0 0 0,0 0 0 0 0,-1 1 0 0 0,1-1-1 0 0,0 0 1 0 0,0 0 0 0 0,0 0 0 0 0,0 0 0 0 0,-1 0 0 0 0,1 1 0 0 0,0-1 0 0 0,0 0 0 0 0,0 0 0 0 0,0 1 0 0 0,0-1 0 0 0,-1 0 0 0 0,1 0 0 0 0,0 0 0 0 0,0 1 0 0 0,0-1 0 0 0,0 0 0 0 0,0 0-1 0 0,0 1 1 0 0,0-1 0 0 0,0 0 0 0 0,0 0 0 0 0,0 1 0 0 0,0-1 0 0 0,0 0 0 0 0,0 0 0 0 0,0 1 0 0 0,0-1 0 0 0,0 0 0 0 0,0 0 0 0 0,0 1 0 0 0,0-1 0 0 0,1 0 0 0 0,-1 0 0 0 0,0 0 0 0 0,0 1-1 0 0,0-1 1 0 0,0 0 0 0 0,0 0 0 0 0,1 0 0 0 0,-1 1 0 0 0,0-1 0 0 0,0 0 0 0 0,0 0 0 0 0,1 0 0 0 0,-1 0 0 0 0,1 1-202 0 0,-1-1 1 0 0,0 0-1 0 0,1 0 1 0 0,-1 0-1 0 0,1 0 1 0 0,-1 0-1 0 0,1 0 1 0 0,-1 0-1 0 0,1 0 1 0 0,-1 0-1 0 0,1 0 1 0 0,-1 0-1 0 0,0 0 1 0 0,1 0-1 0 0,-1-1 1 0 0,1 1-1 0 0,-1 0 0 0 0,0 0 1 0 0,1 0-1 0 0,-1-1 1 0 0,1 1-1 0 0,-1 0 1 0 0,0 0-1 0 0,1-1 1 0 0,-1 1-1 0 0,0 0 1 0 0,1-1-1 0 0,-1 1 1 0 0,0 0-1 0 0,0-1 1 0 0,1 1-1 0 0,-1-1 1 0 0,0 1-1 0 0,0 0 1 0 0,0-1-1 0 0,0 1 0 0 0,1-1 1 0 0,-1 0-1 0 0,12-23-6323 0 0,-8 16 3793 0 0,13-25-6718 0 0,-14 23 8323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05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286 0 13851 0 0,'-4'1'832'0'0,"-1"0"-1"0"0,1 1 1 0 0,-1-1 0 0 0,1 1-1 0 0,0 0 1 0 0,-8 4 0 0 0,-5 3-575 0 0,-70 18 113 0 0,65-22 399 0 0,0 1 0 0 0,1 1 1 0 0,-38 19-1 0 0,57-25-735 0 0,1 0 1 0 0,0-1-1 0 0,-1 1 0 0 0,1 0 1 0 0,0 0-1 0 0,0 0 0 0 0,0 0 1 0 0,0 1-1 0 0,0-1 0 0 0,0 0 1 0 0,0 0-1 0 0,0 1 1 0 0,0-1-1 0 0,1 0 0 0 0,-1 1 1 0 0,0-1-1 0 0,1 1 0 0 0,-1-1 1 0 0,1 1-1 0 0,0-1 0 0 0,-1 1 1 0 0,1-1-1 0 0,0 1 0 0 0,0-1 1 0 0,0 1-1 0 0,0 0 0 0 0,0-1 1 0 0,1 1-1 0 0,-1-1 1 0 0,0 1-1 0 0,1-1 0 0 0,-1 1 1 0 0,1-1-1 0 0,-1 1 0 0 0,1-1 1 0 0,0 2-1 0 0,1 0-17 0 0,0 0 0 0 0,0 1 0 0 0,0-1 0 0 0,0 0 0 0 0,1 0 0 0 0,-1-1 0 0 0,1 1 0 0 0,0 0 0 0 0,0-1 0 0 0,-1 0 0 0 0,2 0 1 0 0,-1 0-1 0 0,6 3 0 0 0,-1-2 29 0 0,0-1 1 0 0,1-1-1 0 0,-1 0 1 0 0,0 0-1 0 0,1 0 1 0 0,-1-1-1 0 0,1-1 1 0 0,-1 1 0 0 0,1-1-1 0 0,-1-1 1 0 0,0 1-1 0 0,14-6 1 0 0,-11 4 23 0 0,0-1 0 0 0,0-1 0 0 0,0 0 0 0 0,-1 0 0 0 0,0-1 0 0 0,0-1 0 0 0,0 1 0 0 0,13-14 0 0 0,-21 19-51 0 0,0 0 1 0 0,-1-1 0 0 0,1 1 0 0 0,-1-1 0 0 0,1 1 0 0 0,-1-1-1 0 0,1 0 1 0 0,-1 0 0 0 0,0 1 0 0 0,0-1 0 0 0,0 0 0 0 0,0 0-1 0 0,0 0 1 0 0,-1 0 0 0 0,1 0 0 0 0,-1 0 0 0 0,1-1 0 0 0,-1 1-1 0 0,0 0 1 0 0,1 0 0 0 0,-1 0 0 0 0,0 0 0 0 0,-1 0 0 0 0,1-1-1 0 0,0 1 1 0 0,-1 0 0 0 0,1 0 0 0 0,-1 0 0 0 0,1 0 0 0 0,-1 0-1 0 0,0 0 1 0 0,0 0 0 0 0,-1-2 0 0 0,-1 1-10 0 0,0 0 0 0 0,0 0 0 0 0,0 0 0 0 0,0 1 0 0 0,0-1 0 0 0,-1 1 0 0 0,1 0 0 0 0,-1 0 0 0 0,0 0 0 0 0,1 1 0 0 0,-1-1 0 0 0,0 1 0 0 0,0 0 0 0 0,0 0 0 0 0,0 0 0 0 0,-7 0 0 0 0,0 0-4 0 0,1 2 0 0 0,0-1 0 0 0,0 1 0 0 0,0 0 0 0 0,0 1 0 0 0,0 1 1 0 0,1-1-1 0 0,-1 1 0 0 0,1 1 0 0 0,-1 0 0 0 0,1 0 0 0 0,0 1 0 0 0,1 0 0 0 0,-14 11 0 0 0,16-13-8 0 0,1 2 0 0 0,0-1-1 0 0,0 0 1 0 0,1 1 0 0 0,0 0-1 0 0,0 0 1 0 0,0 0 0 0 0,0 1 0 0 0,1-1-1 0 0,-1 1 1 0 0,2 0 0 0 0,-1 0-1 0 0,0 0 1 0 0,1 0 0 0 0,0 0-1 0 0,1 0 1 0 0,0 1 0 0 0,0-1-1 0 0,0 1 1 0 0,0-1 0 0 0,1 1-1 0 0,0-1 1 0 0,2 10 0 0 0,-2-14 10 0 0,1 0 0 0 0,-1 1 0 0 0,1-1 0 0 0,-1 0 0 0 0,1 0 0 0 0,0 0 0 0 0,0 0 0 0 0,0 0 0 0 0,0-1 0 0 0,0 1 0 0 0,1 0 0 0 0,-1 0 0 0 0,1-1 0 0 0,-1 1 0 0 0,1-1 0 0 0,-1 1 0 0 0,1-1 0 0 0,0 0 0 0 0,0 1 0 0 0,2 0 0 0 0,0 0 0 0 0,1-1 1 0 0,-1 1 0 0 0,0-1-1 0 0,1 0 1 0 0,-1 0 0 0 0,0-1-1 0 0,1 0 1 0 0,-1 1 0 0 0,8-2-1 0 0,4-1 20 0 0,1-1-1 0 0,-1 0 1 0 0,1-1-1 0 0,18-8 1 0 0,-21 7-8 0 0,-1-1-1 0 0,1 0 1 0 0,-1-1 0 0 0,0 0 0 0 0,-1-1-1 0 0,1 0 1 0 0,-2-1 0 0 0,1-1 0 0 0,-1 0-1 0 0,16-19 1 0 0,-25 27-16 0 0,0 0-1 0 0,-1 0 0 0 0,0-1 1 0 0,1 1-1 0 0,-1-1 0 0 0,0 1 1 0 0,0-1-1 0 0,0 1 1 0 0,0-1-1 0 0,-1 0 0 0 0,1 1 1 0 0,-1-1-1 0 0,1 0 0 0 0,-1 1 1 0 0,0-1-1 0 0,0 0 1 0 0,0 0-1 0 0,-1 1 0 0 0,1-1 1 0 0,-1 0-1 0 0,1 0 0 0 0,-1 1 1 0 0,0-1-1 0 0,0 1 1 0 0,0-1-1 0 0,0 1 0 0 0,0-1 1 0 0,-1 1-1 0 0,1 0 0 0 0,-1-1 1 0 0,0 1-1 0 0,0 0 0 0 0,1 0 1 0 0,-1 0-1 0 0,-1 1 1 0 0,1-1-1 0 0,0 0 0 0 0,0 1 1 0 0,-1-1-1 0 0,1 1 0 0 0,0 0 1 0 0,-1 0-1 0 0,1 0 1 0 0,-1 0-1 0 0,0 0 0 0 0,1 0 1 0 0,-1 1-1 0 0,0-1 0 0 0,0 1 1 0 0,1 0-1 0 0,-1 0 1 0 0,-4 0-1 0 0,-20 0 4 0 0,-1 2 0 0 0,-52 10-1 0 0,68-10-59 0 0,1 1 0 0 0,0 0 0 0 0,1 1 0 0 0,-1 0 0 0 0,1 1 0 0 0,-1 0 0 0 0,2 0 0 0 0,-1 1 0 0 0,-17 14 0 0 0,25-18-143 0 0,0 0-1 0 0,0-1 0 0 0,1 1 0 0 0,-1 0 0 0 0,0 0 0 0 0,1 0 0 0 0,0 1 0 0 0,-1-1 0 0 0,1 0 0 0 0,0 1 0 0 0,0-1 0 0 0,0 0 0 0 0,0 1 0 0 0,1-1 0 0 0,-1 1 0 0 0,1-1 0 0 0,-1 1 0 0 0,1-1 0 0 0,0 1 0 0 0,0 0 0 0 0,0-1 0 0 0,0 1 0 0 0,1-1 0 0 0,-1 1 0 0 0,1-1 0 0 0,-1 1 0 0 0,1-1 0 0 0,0 1 0 0 0,0-1 0 0 0,2 3 0 0 0,-1-1-767 0 0,0 0 0 0 0,1-1 0 0 0,-1 0-1 0 0,1 1 1 0 0,0-1 0 0 0,0 0-1 0 0,0 0 1 0 0,1-1 0 0 0,-1 1-1 0 0,1-1 1 0 0,0 1 0 0 0,-1-1-1 0 0,1 0 1 0 0,0-1 0 0 0,0 1-1 0 0,0-1 1 0 0,7 2 0 0 0,4-1-2117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7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389 384 13083 0 0,'-6'-7'955'0'0,"0"0"0"0"0,1-1 0 0 0,0 0 0 0 0,0 0 0 0 0,-6-14 0 0 0,-11-44 1464 0 0,13 35-2370 0 0,4 21 108 0 0,1 1 1 0 0,-1 0 0 0 0,-1 1 0 0 0,1-1 0 0 0,-2 1 0 0 0,1 0-1 0 0,-1 0 1 0 0,0 1 0 0 0,-1 0 0 0 0,1 1 0 0 0,-1-1 0 0 0,-1 1-1 0 0,1 1 1 0 0,-1-1 0 0 0,0 2 0 0 0,0-1 0 0 0,-1 1 0 0 0,1 1-1 0 0,-18-5 1 0 0,27 8-143 0 0,-1 0-1 0 0,1 0 1 0 0,-1-1-1 0 0,1 1 1 0 0,-1 0-1 0 0,1 0 1 0 0,-1 0-1 0 0,1 0 1 0 0,-1 0 0 0 0,1 0-1 0 0,-1 0 1 0 0,1 0-1 0 0,-1 0 1 0 0,1 0-1 0 0,-1 0 1 0 0,1 0-1 0 0,-1 1 1 0 0,1-1-1 0 0,-1 0 1 0 0,1 0-1 0 0,0 0 1 0 0,-1 1 0 0 0,1-1-1 0 0,-1 0 1 0 0,1 0-1 0 0,0 1 1 0 0,-1-1-1 0 0,1 1 1 0 0,0-1-1 0 0,-1 0 1 0 0,1 1-1 0 0,0-1 1 0 0,-1 0-1 0 0,1 2 1 0 0,6 16 197 0 0,23 16 219 0 0,3-11-145 0 0,0-1-1 0 0,2-2 1 0 0,57 25-1 0 0,47 30-173 0 0,-24-5-49 0 0,98 69-173 0 0,109 150 108 0 0,-119-99-34 0 0,-141-137 121 0 0,98 64 0 0 0,-56-52-71 0 0,106 71 174 0 0,-162-101-174 0 0,-2 1-1 0 0,53 54 1 0 0,-81-71-14 0 0,-3-4 0 0 0,27 25-1 0 0,-37-37 1 0 0,0 0-1 0 0,0-1 1 0 0,0 1 0 0 0,0-1 0 0 0,0 1-1 0 0,0-1 1 0 0,1 0 0 0 0,-1-1-1 0 0,1 1 1 0 0,-1-1 0 0 0,1 0-1 0 0,0 0 1 0 0,5 0 0 0 0,-9-1 0 0 0,-1 0 0 0 0,1 0 0 0 0,-1 0 0 0 0,0 0 0 0 0,1 0 0 0 0,-1 0 0 0 0,1 0-1 0 0,-1 0 1 0 0,1 0 0 0 0,-1 0 0 0 0,1 0 0 0 0,-1 0 0 0 0,0 0 0 0 0,1 0 0 0 0,-1-1 0 0 0,1 1 0 0 0,-1 0 0 0 0,0 0 0 0 0,1 0 0 0 0,-1-1 0 0 0,1 1 0 0 0,-1 0 0 0 0,0-1 0 0 0,1 1 0 0 0,-1 0 0 0 0,0-1 0 0 0,0 1 0 0 0,1 0 0 0 0,-1-1 0 0 0,0 1-1 0 0,0-1 1 0 0,0 1 0 0 0,1 0 0 0 0,-1-1 0 0 0,0 1 0 0 0,0-1 0 0 0,0 0 0 0 0,-7-20 100 0 0,-21-16-34 0 0,-7 1-177 0 0,-1 1 0 0 0,-57-41-1 0 0,-92-51-108 0 0,93 65 167 0 0,-122-87-430 0 0,-326-212 459 0 0,66 48 246 0 0,439 285-174 0 0,1 0 1 0 0,1-2 0 0 0,2-2-1 0 0,1-1 1 0 0,-38-55 0 0 0,53 64-55 0 0,2-1 1 0 0,-19-47 0 0 0,11 20-5 0 0,13 36 42 0 0,13 26 3 0 0,5 9-31 0 0,2 0 0 0 0,0-1 1 0 0,1-1-1 0 0,1 0 0 0 0,0 0 0 0 0,2-2 0 0 0,30 25 0 0 0,12 3 28 0 0,64 36 0 0 0,-72-48-38 0 0,326 175 268 0 0,-112-68-341 0 0,-180-89-32 0 0,81 63 0 0 0,-110-66 133 0 0,-2 3 0 0 0,-2 3 0 0 0,-2 1 1 0 0,47 69-1 0 0,-79-100-6 0 0,1-1-1 0 0,1-1 1 0 0,1-1 0 0 0,0-1 0 0 0,1 0-1 0 0,1-2 1 0 0,1 0 0 0 0,0-1 0 0 0,1-2-1 0 0,48 20 1 0 0,-71-33-7 0 0,-1 0 0 0 0,1 1-1 0 0,-1-1 1 0 0,1 0 0 0 0,0 0 0 0 0,-1 1-1 0 0,1-1 1 0 0,-1 0 0 0 0,1 0 0 0 0,0 0 0 0 0,-1 0-1 0 0,1 0 1 0 0,0 0 0 0 0,-1 0 0 0 0,1 0-1 0 0,0 0 1 0 0,-1 0 0 0 0,1 0 0 0 0,0-1-1 0 0,-1 1 1 0 0,1 0 0 0 0,-1 0 0 0 0,1-1 0 0 0,-1 1-1 0 0,1 0 1 0 0,0-1 0 0 0,-1 1 0 0 0,1 0-1 0 0,-1-1 1 0 0,1 1 0 0 0,0-1 0 0 0,-1-1 1 0 0,1 1 1 0 0,-1 0 0 0 0,0-1-1 0 0,1 1 1 0 0,-1-1-1 0 0,0 1 1 0 0,0-1 0 0 0,0 1-1 0 0,0 0 1 0 0,0-1 0 0 0,-1 1-1 0 0,1-1 1 0 0,-1-1 0 0 0,-1-5-21 0 0,0 1 0 0 0,-1-1 1 0 0,0 1-1 0 0,-5-9 1 0 0,-4-2-112 0 0,0 1 0 0 0,-2 0 0 0 0,0 1 0 0 0,-1 1 0 0 0,-20-17 0 0 0,-92-63-388 0 0,58 46 311 0 0,-118-86 163 0 0,-5 7-1 0 0,-5 9 0 0 0,-232-101 1 0 0,-84-17-40 0 0,292 119 576 0 0,213 111-572 0 0,17 6 43 0 0,18 6 18 0 0,-26-5 9 0 0,42 12 83 0 0,-1 1 0 0 0,81 37 0 0 0,72 56 121 0 0,65 58-62 0 0,-104-69-129 0 0,147 117-1 0 0,-198-128-38 0 0,-5 4 0 0 0,101 115 0 0 0,-133-129 104 0 0,4-3 0 0 0,3-3 0 0 0,3-3 0 0 0,2-4 1 0 0,3-4-1 0 0,147 77 0 0 0,-227-132-81 0 0,0 0 0 0 0,0-1 0 0 0,0 1 1 0 0,0-1-1 0 0,1 0 0 0 0,-1 0 0 0 0,0 0 0 0 0,1 0 1 0 0,3-1-1 0 0,-7 0-12 0 0,0 0 0 0 0,1 0 0 0 0,-1 0 1 0 0,1 0-1 0 0,-1 0 0 0 0,0 0 0 0 0,1 0 0 0 0,-1-1 1 0 0,0 1-1 0 0,1 0 0 0 0,-1 0 0 0 0,0 0 0 0 0,1-1 0 0 0,-1 1 1 0 0,0 0-1 0 0,1-1 0 0 0,-1 1 0 0 0,0 0 0 0 0,0-1 0 0 0,1 1 1 0 0,-1 0-1 0 0,0-1 0 0 0,0 1 0 0 0,0 0 0 0 0,0-1 1 0 0,0 1-1 0 0,1 0 0 0 0,-1-1 0 0 0,-2-23-549 0 0,-1 15 137 0 0,0 0 0 0 0,-1 0 0 0 0,0 0 0 0 0,0 1 0 0 0,-1 0 0 0 0,0-1 0 0 0,-10-10 0 0 0,-50-52-4576 0 0,24 28 662 0 0,-51-53-6061 0 0,65 68 8008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7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9 9282 0 0,'0'0'170'0'0,"0"0"1"0"0,0-1-1 0 0,0 1 1 0 0,0 0-1 0 0,0-1 0 0 0,0 1 1 0 0,0 0-1 0 0,0-1 0 0 0,0 1 1 0 0,0 0-1 0 0,0 0 1 0 0,0-1-1 0 0,0 1 0 0 0,0 0 1 0 0,0 0-1 0 0,-1-1 1 0 0,1 1-1 0 0,0 0 0 0 0,0 0 1 0 0,0-1-1 0 0,0 1 0 0 0,-1 0 1 0 0,1 0-1 0 0,0-1 1 0 0,0 1-1 0 0,0 0 0 0 0,-1 0 1 0 0,1 0-1 0 0,0 0 1 0 0,0-1-1 0 0,-1 1 0 0 0,1 0 1 0 0,0 0-1 0 0,-1 0 0 0 0,1 0 1 0 0,0 0-1 0 0,0 0 1 0 0,-1 0-1 0 0,1 0 0 0 0,-1 0 1 0 0,-2 13 924 0 0,-1 8-965 0 0,-13 15 505 0 0,-24 41 1 0 0,-11 24 1367 0 0,46-87-1875 0 0,1 1 0 0 0,0-1-1 0 0,1 1 1 0 0,1 1 0 0 0,-3 24 0 0 0,5 0-29 0 0,1 1-1 0 0,2 0 1 0 0,9 47 0 0 0,32 122-49 0 0,-25-134 26 0 0,55 272-114 0 0,56 242-860 0 0,-110-500-411 0 0,11 148-1 0 0,-21-72-3309 0 0,-5-1-4198 0 0,-3-148 7615 0 0,-1 32-1828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9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97 11354 0 0,'-1'-3'722'0'0,"0"1"-1"0"0,0-1 0 0 0,0 1 0 0 0,0-1 0 0 0,0 1 0 0 0,1-1 0 0 0,-1 0 1 0 0,1 1-1 0 0,0-4 0 0 0,5-13 620 0 0,-5 19-1319 0 0,0 0 0 0 0,0 0 1 0 0,0 0-1 0 0,0-1 0 0 0,0 1 0 0 0,0 0 0 0 0,0 0 1 0 0,0 0-1 0 0,0 0 0 0 0,0 0 0 0 0,0 0 0 0 0,1-1 1 0 0,-1 1-1 0 0,0 0 0 0 0,0 0 0 0 0,0 0 0 0 0,0 0 1 0 0,0 0-1 0 0,0 0 0 0 0,0-1 0 0 0,0 1 0 0 0,0 0 1 0 0,0 0-1 0 0,-1 0 0 0 0,1 0 0 0 0,0 0 0 0 0,0-1 1 0 0,0 1-1 0 0,0 0 0 0 0,0 0 0 0 0,0 0 0 0 0,0 0 1 0 0,0 0-1 0 0,0 0 0 0 0,0 0 0 0 0,0-1 0 0 0,0 1 1 0 0,-1 0-1 0 0,1 0 0 0 0,0 0 0 0 0,0 0 1 0 0,0 0-1 0 0,0 0 0 0 0,0 0 0 0 0,0 0 0 0 0,-1 0 1 0 0,1 0-1 0 0,-10 0 1142 0 0,-8 8 319 0 0,15-4-1414 0 0,0 0 1 0 0,0 1-1 0 0,1-1 1 0 0,-1 1-1 0 0,1-1 1 0 0,0 1-1 0 0,1 0 1 0 0,-1 0 0 0 0,1 0-1 0 0,0 0 1 0 0,0 0-1 0 0,1 0 1 0 0,-1 0-1 0 0,1 0 1 0 0,0 0-1 0 0,1 0 1 0 0,-1 0-1 0 0,1 0 1 0 0,0 0-1 0 0,3 8 1 0 0,-4-12-44 0 0,1-1 1 0 0,-1 1-1 0 0,1-1 0 0 0,-1 1 0 0 0,1-1 1 0 0,-1 0-1 0 0,1 1 0 0 0,0-1 0 0 0,-1 0 1 0 0,1 1-1 0 0,0-1 0 0 0,-1 0 0 0 0,1 0 1 0 0,-1 0-1 0 0,1 0 0 0 0,0 1 0 0 0,0-1 1 0 0,-1 0-1 0 0,1 0 0 0 0,0 0 0 0 0,-1-1 1 0 0,1 1-1 0 0,0 0 0 0 0,-1 0 0 0 0,1 0 1 0 0,-1 0-1 0 0,1-1 0 0 0,0 1 0 0 0,-1 0 1 0 0,1 0-1 0 0,0-1 0 0 0,-1 1 0 0 0,1 0 1 0 0,-1-1-1 0 0,1 1 0 0 0,-1-1 0 0 0,1 1 1 0 0,-1-1-1 0 0,1 1 0 0 0,0-2 0 0 0,26-23 122 0 0,-24 21-90 0 0,0 1-47 0 0,0-1 1 0 0,0 0-1 0 0,0 1 0 0 0,-1-1 1 0 0,1-1-1 0 0,-1 1 1 0 0,0 0-1 0 0,0 0 1 0 0,1-7-1 0 0,-3 10-6 0 0,1 0 1 0 0,-1 0-1 0 0,0 0 0 0 0,0 0 0 0 0,0 0 0 0 0,0 0 1 0 0,0 0-1 0 0,0 0 0 0 0,0 0 0 0 0,0 0 1 0 0,0 0-1 0 0,0 0 0 0 0,-1 0 0 0 0,1 0 0 0 0,0 0 1 0 0,-1 0-1 0 0,1 0 0 0 0,-1 1 0 0 0,0-2 1 0 0,0 1-4 0 0,0 0 1 0 0,0 0-1 0 0,0 1 1 0 0,0-1-1 0 0,-1 0 1 0 0,1 1-1 0 0,0-1 1 0 0,0 1-1 0 0,0-1 1 0 0,-1 1-1 0 0,1 0 1 0 0,0 0-1 0 0,0-1 1 0 0,-1 1-1 0 0,1 0 1 0 0,0 0-1 0 0,-1 0 1 0 0,1 1-1 0 0,-3-1 1 0 0,-2 1 5 0 0,0 1 1 0 0,0 0-1 0 0,0 0 0 0 0,0 0 1 0 0,0 1-1 0 0,0 0 0 0 0,0 0 1 0 0,1 0-1 0 0,-8 7 0 0 0,10-9-8 0 0,1 1 0 0 0,0-1 0 0 0,0 1 0 0 0,0 0-1 0 0,0 0 1 0 0,0 0 0 0 0,0 0 0 0 0,0 0 0 0 0,0 0-1 0 0,1 1 1 0 0,-1-1 0 0 0,1 0 0 0 0,0 1 0 0 0,0-1-1 0 0,0 1 1 0 0,0 0 0 0 0,0-1 0 0 0,0 1 0 0 0,1 0-1 0 0,-1-1 1 0 0,1 1 0 0 0,0 0 0 0 0,0 5 0 0 0,1-7 3 0 0,-1-1 0 0 0,1 1 0 0 0,-1 0 0 0 0,1 0 0 0 0,0-1 0 0 0,-1 1 0 0 0,1 0 0 0 0,0-1 1 0 0,-1 1-1 0 0,1-1 0 0 0,0 1 0 0 0,0-1 0 0 0,0 1 0 0 0,-1-1 0 0 0,1 0 0 0 0,0 1 0 0 0,0-1 0 0 0,0 0 0 0 0,0 0 1 0 0,0 1-1 0 0,0-1 0 0 0,0 0 0 0 0,0 0 0 0 0,0 0 0 0 0,-1 0 0 0 0,1 0 0 0 0,0-1 0 0 0,0 1 0 0 0,0 0 0 0 0,0 0 0 0 0,0 0 1 0 0,0-1-1 0 0,0 1 0 0 0,-1-1 0 0 0,2 0 0 0 0,32-12-72 0 0,-30 11 73 0 0,0 0-1 0 0,1-1 0 0 0,-1 1 0 0 0,0-1 0 0 0,0 0 0 0 0,0 0 0 0 0,-1-1 0 0 0,1 1 1 0 0,-1-1-1 0 0,0 0 0 0 0,3-4 0 0 0,-4 6 2 0 0,-2 0-1 0 0,1 0 1 0 0,0 0 0 0 0,0 0-1 0 0,-1 0 1 0 0,1-1 0 0 0,-1 1-1 0 0,1 0 1 0 0,-1 0 0 0 0,0 0 0 0 0,0 0-1 0 0,0-1 1 0 0,0 1 0 0 0,-1 0-1 0 0,1 0 1 0 0,-1 0 0 0 0,1 0-1 0 0,-1-1 1 0 0,1 1 0 0 0,-1 0-1 0 0,0 0 1 0 0,0 0 0 0 0,0 1-1 0 0,0-1 1 0 0,-1 0 0 0 0,-1-2-1 0 0,2 3-7 0 0,0 0 0 0 0,0 1-1 0 0,0-1 1 0 0,0 1 0 0 0,0 0 0 0 0,0-1-1 0 0,0 1 1 0 0,0 0 0 0 0,0-1-1 0 0,-1 1 1 0 0,1 0 0 0 0,0 0-1 0 0,0 0 1 0 0,0 0 0 0 0,0 0-1 0 0,0 0 1 0 0,0 0 0 0 0,0 1-1 0 0,-1-1 1 0 0,1 0 0 0 0,0 1-1 0 0,0-1 1 0 0,0 1 0 0 0,0-1 0 0 0,0 1-1 0 0,0-1 1 0 0,0 1 0 0 0,1-1-1 0 0,-1 1 1 0 0,0 0 0 0 0,0 0-1 0 0,0-1 1 0 0,-1 3 0 0 0,-27 28 23 0 0,28-30-20 0 0,1 0-1 0 0,-1 0 1 0 0,0 0-1 0 0,1 0 0 0 0,-1 0 1 0 0,1 0-1 0 0,0 0 1 0 0,-1 0-1 0 0,1 0 1 0 0,0 0-1 0 0,-1 1 0 0 0,1-1 1 0 0,0 0-1 0 0,0 0 1 0 0,0 0-1 0 0,0 0 0 0 0,0 1 1 0 0,1-1-1 0 0,-1 0 1 0 0,0 0-1 0 0,0 0 0 0 0,1 0 1 0 0,-1 1-1 0 0,1-1 1 0 0,-1 0-1 0 0,1 0 0 0 0,-1 0 1 0 0,1 0-1 0 0,0 0 1 0 0,-1 0-1 0 0,1 0 1 0 0,0-1-1 0 0,0 1 0 0 0,0 0 1 0 0,0 0-1 0 0,0 0 1 0 0,0-1-1 0 0,0 1 0 0 0,0-1 1 0 0,0 1-1 0 0,0-1 1 0 0,0 1-1 0 0,0-1 0 0 0,2 1 1 0 0,-2-1 3 0 0,0 1-1 0 0,0-1 1 0 0,1 0-1 0 0,-1 1 1 0 0,0-1 0 0 0,0 0-1 0 0,0 0 1 0 0,0 0 0 0 0,0 0-1 0 0,1 0 1 0 0,-1 0-1 0 0,0 0 1 0 0,0 0 0 0 0,0-1-1 0 0,0 1 1 0 0,0 0 0 0 0,0-1-1 0 0,0 1 1 0 0,0-1 0 0 0,0 1-1 0 0,0-1 1 0 0,0 0-1 0 0,0 1 1 0 0,0-1 0 0 0,0 0-1 0 0,0 1 1 0 0,0-1 0 0 0,-1 0-1 0 0,1 0 1 0 0,0 0 0 0 0,-1 0-1 0 0,1 0 1 0 0,0 0-1 0 0,-1 0 1 0 0,1 0 0 0 0,-1 0-1 0 0,0 0 1 0 0,1 0 0 0 0,-1 0-1 0 0,0 0 1 0 0,0-1 0 0 0,1 1-1 0 0,-1 0 1 0 0,0-1-1 0 0,0-5-3 0 0,-1 1 0 0 0,0-1 0 0 0,0 0 0 0 0,0 1 0 0 0,0 0 0 0 0,-1-1 0 0 0,0 1 0 0 0,-1 0 0 0 0,1 0 0 0 0,-5-6 0 0 0,6 10-3 0 0,0 1 0 0 0,0-1 0 0 0,0 1 0 0 0,0-1 0 0 0,0 1 0 0 0,0 0 0 0 0,0 0 0 0 0,0 0 0 0 0,-1 0 0 0 0,1 0 0 0 0,-1 0 1 0 0,1 0-1 0 0,-1 0 0 0 0,1 0 0 0 0,-1 1 0 0 0,1-1 0 0 0,-1 0 0 0 0,0 1 0 0 0,1 0 0 0 0,-1-1 0 0 0,0 1 0 0 0,1 0 0 0 0,-1 0 0 0 0,0 0 0 0 0,1 0 0 0 0,-1 0 0 0 0,0 0 0 0 0,1 0 0 0 0,-1 1 0 0 0,0-1 0 0 0,1 1 0 0 0,-1-1 1 0 0,0 1-1 0 0,1-1 0 0 0,-1 1 0 0 0,1 0 0 0 0,-1 0 0 0 0,1 0 0 0 0,0 0 0 0 0,-1 0 0 0 0,1 0 0 0 0,0 0 0 0 0,-2 2 0 0 0,-1 0 5 0 0,-1 1-1 0 0,0 0 1 0 0,1 0-1 0 0,0 0 1 0 0,0 1-1 0 0,0-1 1 0 0,1 1-1 0 0,-1 0 1 0 0,1 0-1 0 0,0 0 1 0 0,1 0-1 0 0,-1 1 1 0 0,1-1-1 0 0,0 1 1 0 0,0 0-1 0 0,1-1 1 0 0,0 1-1 0 0,0 0 1 0 0,0 0-1 0 0,0 0 1 0 0,1 0-1 0 0,0 0 1 0 0,1 0-1 0 0,-1-1 1 0 0,1 1-1 0 0,0 0 1 0 0,0 0-1 0 0,4 8 1 0 0,-3-9-76 0 0,0 0 1 0 0,0 0 0 0 0,1 1 0 0 0,-1-2-1 0 0,1 1 1 0 0,1 0 0 0 0,-1 0-1 0 0,5 4 1 0 0,-6-8-264 0 0,0 0 1 0 0,0 0-1 0 0,0 1 0 0 0,0-1 0 0 0,0-1 1 0 0,0 1-1 0 0,0 0 0 0 0,0 0 1 0 0,0-1-1 0 0,0 1 0 0 0,1-1 0 0 0,-1 0 1 0 0,0 0-1 0 0,0 0 0 0 0,1 0 0 0 0,-1 0 1 0 0,0 0-1 0 0,0 0 0 0 0,1-1 0 0 0,-1 1 1 0 0,0-1-1 0 0,4-1 0 0 0,24-6-5068 0 0,27-11-6173 0 0,-42 12 10287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9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56 105 8842 0 0,'-7'-9'2672'0'0,"-20"-24"3419"0"0,24 29-5781 0 0,1 0 0 0 0,-1 1-1 0 0,1-1 1 0 0,0 0 0 0 0,0-1 0 0 0,1 1 0 0 0,-1 0 0 0 0,1 0 0 0 0,0-1-1 0 0,0 1 1 0 0,-1-9 0 0 0,3 13-282 0 0,-1-1-1 0 0,0 1 0 0 0,1 0 1 0 0,-1-1-1 0 0,0 1 0 0 0,1 0 1 0 0,-1 0-1 0 0,0-1 0 0 0,1 1 0 0 0,-1 0 1 0 0,1 0-1 0 0,-1-1 0 0 0,0 1 1 0 0,1 0-1 0 0,-1 0 0 0 0,1 0 1 0 0,-1 0-1 0 0,1 0 0 0 0,-1 0 1 0 0,1-1-1 0 0,-1 1 0 0 0,0 0 1 0 0,1 0-1 0 0,-1 1 0 0 0,1-1 1 0 0,-1 0-1 0 0,1 0 0 0 0,-1 0 1 0 0,1 0-1 0 0,-1 0 0 0 0,0 0 1 0 0,1 1-1 0 0,-1-1 0 0 0,1 0 1 0 0,0 1-1 0 0,22 6 409 0 0,-18-5-169 0 0,37 15 780 0 0,-40-16-990 0 0,0-1 1 0 0,-1 1 0 0 0,1 0 0 0 0,0 0 0 0 0,-1 0 0 0 0,1 0 0 0 0,-1 0 0 0 0,1 0 0 0 0,-1 1 0 0 0,0-1 0 0 0,1 0 0 0 0,-1 1-1 0 0,0-1 1 0 0,0 1 0 0 0,0 0 0 0 0,0-1 0 0 0,0 1 0 0 0,0 0 0 0 0,-1-1 0 0 0,1 1 0 0 0,0 2 0 0 0,-2-1-23 0 0,1-1 0 0 0,-1 1-1 0 0,0-1 1 0 0,0 0 0 0 0,0 1 0 0 0,-1-1 0 0 0,1 0 0 0 0,0 0 0 0 0,-1 0 0 0 0,0 0 0 0 0,1 0 0 0 0,-1 0 0 0 0,0 0 0 0 0,-3 2-1 0 0,-29 23 103 0 0,29-24-128 0 0,1 0 0 0 0,-1 0 0 0 0,1 1 0 0 0,0 0 0 0 0,0 0 0 0 0,1 0 0 0 0,-7 10 0 0 0,10-14-7 0 0,-1 1 0 0 0,1 0-1 0 0,-1 0 1 0 0,1 0 0 0 0,-1 0 0 0 0,1 0-1 0 0,0 0 1 0 0,0 0 0 0 0,0 0 0 0 0,-1 0 0 0 0,1 0-1 0 0,0 0 1 0 0,0 0 0 0 0,0 0 0 0 0,0 0-1 0 0,1 0 1 0 0,-1 0 0 0 0,0-1 0 0 0,0 1 0 0 0,1 2-1 0 0,0-2-5 0 0,0 0 0 0 0,0 0-1 0 0,0 0 1 0 0,0 0 0 0 0,0 0-1 0 0,0 0 1 0 0,1 0-1 0 0,-1 0 1 0 0,0 0 0 0 0,0-1-1 0 0,1 1 1 0 0,-1-1 0 0 0,1 1-1 0 0,-1-1 1 0 0,0 1 0 0 0,1-1-1 0 0,-1 0 1 0 0,2 1 0 0 0,18 1-193 0 0,-1-1 0 0 0,1 0 0 0 0,-1-2 0 0 0,1 0 0 0 0,38-9 0 0 0,-6 3-661 0 0,-36 4 520 0 0,199-27-6610 0 0,-161 20 296 0 0,101-33 1 0 0,-105 24 3830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0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4993 0 0,'0'-1'401'0'0,"0"-1"-1"0"0,0 1 0 0 0,1-1 1 0 0,-1 1-1 0 0,1 0 1 0 0,-1-1-1 0 0,1 1 1 0 0,0 0-1 0 0,0-1 1 0 0,-1 1-1 0 0,1 0 1 0 0,0 0-1 0 0,0 0 1 0 0,0 0-1 0 0,0 0 1 0 0,0 0-1 0 0,1 0 0 0 0,0-1 1 0 0,18-21 1777 0 0,-15 9-1504 0 0,-6 10-290 0 0,-6 10-347 0 0,-1 18-1253 0 0,11-10-7332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1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28 102 14283 0 0,'-27'-18'9058'0'0,"27"18"-8980"0"0,0 0 1 0 0,0 0 0 0 0,0 0-1 0 0,0 0 1 0 0,0 0 0 0 0,0-1-1 0 0,0 1 1 0 0,0 0-1 0 0,0 0 1 0 0,0 0 0 0 0,0 0-1 0 0,0 0 1 0 0,0-1 0 0 0,0 1-1 0 0,0 0 1 0 0,0 0 0 0 0,0 0-1 0 0,0 0 1 0 0,0 0-1 0 0,0 0 1 0 0,1-1 0 0 0,-1 1-1 0 0,0 0 1 0 0,0 0 0 0 0,0 0-1 0 0,0 0 1 0 0,0 0 0 0 0,0 0-1 0 0,0 0 1 0 0,0 0 0 0 0,1 0-1 0 0,-1 0 1 0 0,0 0-1 0 0,0 0 1 0 0,0-1 0 0 0,0 1-1 0 0,0 0 1 0 0,1 0 0 0 0,-1 0-1 0 0,0 0 1 0 0,0 0 0 0 0,0 0-1 0 0,0 0 1 0 0,0 0 0 0 0,1 0-1 0 0,-1 0 1 0 0,0 0-1 0 0,0 1 1 0 0,0-1 0 0 0,21 1 779 0 0,20 11-161 0 0,-34-9-627 0 0,0 0 1 0 0,1-1 0 0 0,-1 0-1 0 0,11 1 1 0 0,-14-2-81 0 0,0 0 0 0 0,0-1 0 0 0,0 0 0 0 0,0 1 1 0 0,-1-1-1 0 0,1-1 0 0 0,0 1 0 0 0,0 0 0 0 0,0-1 0 0 0,0 0 0 0 0,-1 0 1 0 0,1 0-1 0 0,0-1 0 0 0,-1 1 0 0 0,1-1 0 0 0,-1 1 0 0 0,0-1 0 0 0,1 0 1 0 0,-1-1-1 0 0,0 1 0 0 0,0-1 0 0 0,0 1 0 0 0,-1-1 0 0 0,1 0 0 0 0,-1 0 1 0 0,1 0-1 0 0,2-5 0 0 0,-4 6-690 0 0,0-1 0 0 0,0 0 0 0 0,-1 0 0 0 0,1 1 0 0 0,-1-1 0 0 0,0 0 0 0 0,0 0 0 0 0,1 0 0 0 0,-2-2 0 0 0,3-19-13414 0 0,-1 19 9926 0 0,0-1 1193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2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11410 0 0,'0'0'240'0'0,"0"0"-1"0"0,0 0 1 0 0,0-1-1 0 0,0 1 1 0 0,0 0-1 0 0,0 0 1 0 0,0-1-1 0 0,0 1 1 0 0,0 0-1 0 0,0 0 1 0 0,0 0-1 0 0,0-1 1 0 0,0 1-1 0 0,0 0 1 0 0,0 0-1 0 0,0-1 1 0 0,1 1-1 0 0,-1 0 1 0 0,0 0-1 0 0,0 0 1 0 0,0-1-1 0 0,0 1 1 0 0,1 0-1 0 0,-1 0 1 0 0,0 0 0 0 0,0 0-1 0 0,0 0 1 0 0,1-1-1 0 0,-1 1 1 0 0,0 0-1 0 0,0 0 1 0 0,0 0-1 0 0,1 0 1 0 0,-1 0-1 0 0,0 0 1 0 0,0 0-1 0 0,1 0 1 0 0,-1 0-1 0 0,0 0 1 0 0,1 0-1 0 0,18-3 2516 0 0,20 3-1247 0 0,25 9 190 0 0,-39-7-1518 0 0,-1 2 1 0 0,-1 1-1 0 0,26 7 0 0 0,-42-10-157 0 0,-1 1 0 0 0,1 0 1 0 0,0 0-1 0 0,-1 1 0 0 0,1 0 0 0 0,-1 0 0 0 0,0 0 0 0 0,0 1 0 0 0,-1 0 1 0 0,0 0-1 0 0,1 0 0 0 0,-2 1 0 0 0,1 0 0 0 0,5 8 0 0 0,-9-11-17 0 0,0-1 0 0 0,0 0 0 0 0,0 1 0 0 0,0-1 0 0 0,0 1 1 0 0,-1-1-1 0 0,1 1 0 0 0,-1-1 0 0 0,0 1 0 0 0,0-1 0 0 0,0 1 0 0 0,0-1 0 0 0,0 1 0 0 0,0-1 0 0 0,-1 1 0 0 0,1-1 0 0 0,-1 1 0 0 0,1-1 0 0 0,-1 0 0 0 0,0 1 0 0 0,0-1 0 0 0,0 0 0 0 0,-1 0 0 0 0,1 1 0 0 0,-3 2 0 0 0,-5 7 36 0 0,-1-1 1 0 0,0 0-1 0 0,-18 14 1 0 0,-5 7-36 0 0,29-29 8 0 0,1 1 0 0 0,0 0 0 0 0,0 1 0 0 0,0-1 0 0 0,0 1 1 0 0,1-1-1 0 0,0 1 0 0 0,0 0 0 0 0,0 0 0 0 0,-2 9 0 0 0,4-11-18 0 0,0 1-1 0 0,0-1 1 0 0,0 0-1 0 0,1 0 1 0 0,-1 0-1 0 0,1 0 1 0 0,0 0-1 0 0,0 0 0 0 0,0 0 1 0 0,0 0-1 0 0,0 0 1 0 0,1 0-1 0 0,-1-1 1 0 0,1 1-1 0 0,0 0 1 0 0,0-1-1 0 0,0 0 1 0 0,0 1-1 0 0,4 2 1 0 0,-5-3 16 0 0,0-1-1 0 0,0 0 1 0 0,1 0 0 0 0,-1 0-1 0 0,0 0 1 0 0,0 0 0 0 0,1 0 0 0 0,-1 0-1 0 0,0-1 1 0 0,1 1 0 0 0,-1-1 0 0 0,1 1-1 0 0,-1-1 1 0 0,1 1 0 0 0,-1-1 0 0 0,1 0-1 0 0,0 1 1 0 0,-1-1 0 0 0,1 0 0 0 0,-1 0-1 0 0,1 0 1 0 0,-1 0 0 0 0,4-1-1 0 0,0-1 2 0 0,-1 0 0 0 0,0 0-1 0 0,1 0 1 0 0,-1-1 0 0 0,0 0-1 0 0,5-4 1 0 0,13-8-623 0 0,3 2-3151 0 0,34-15 0 0 0,1 6-11409 0 0,-52 20 11305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2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43 767 13483 0 0,'-5'3'1067'0'0,"-24"12"4111"0"0,29-15-5103 0 0,0 0 0 0 0,-1 0 1 0 0,1 0-1 0 0,0 0 1 0 0,0 0-1 0 0,-1 0 0 0 0,1 0 1 0 0,0 0-1 0 0,-1 0 0 0 0,1 0 1 0 0,0 0-1 0 0,0 0 1 0 0,-1 0-1 0 0,1 0 0 0 0,0 0 1 0 0,-1 0-1 0 0,1 0 1 0 0,0 0-1 0 0,0 0 0 0 0,-1 0 1 0 0,1 0-1 0 0,0-1 0 0 0,0 1 1 0 0,-1 0-1 0 0,1 0 1 0 0,0 0-1 0 0,0-1 0 0 0,-1 1 1 0 0,1 0-1 0 0,0 0 1 0 0,0-1-1 0 0,2-16 1739 0 0,10-11-355 0 0,26-44-1 0 0,1 0-1266 0 0,-13 17-158 0 0,53-125 203 0 0,-69 153-206 0 0,-2 0 1 0 0,0-1-1 0 0,-2 0 1 0 0,5-50-1 0 0,-9 39 23 0 0,1 15 45 0 0,-2 1 0 0 0,-1-1 0 0 0,-4-36 0 0 0,-21 163 45 0 0,10-14-174 0 0,4 2 0 0 0,1 165 0 0 0,11-243 17 0 0,0-1 0 0 0,6 25 0 0 0,-6-33-8 0 0,0 0 0 0 0,0 0 1 0 0,0 0-1 0 0,1-1 0 0 0,0 1 0 0 0,0 0 0 0 0,0-1 0 0 0,0 1 1 0 0,0-1-1 0 0,1 0 0 0 0,-1 1 0 0 0,1-1 0 0 0,4 3 1 0 0,-6-6-127 0 0,0 1 0 0 0,0-1 1 0 0,0 1-1 0 0,1-1 1 0 0,-1 0-1 0 0,0 1 0 0 0,1-1 1 0 0,-1 0-1 0 0,0 0 1 0 0,0 0-1 0 0,1 0 0 0 0,-1 0 1 0 0,0 0-1 0 0,1-1 0 0 0,-1 1 1 0 0,0 0-1 0 0,1 0 1 0 0,-1-1-1 0 0,0 1 0 0 0,0-1 1 0 0,0 0-1 0 0,0 1 1 0 0,1-1-1 0 0,-1 0 0 0 0,0 1 1 0 0,0-1-1 0 0,0 0 1 0 0,0 0-1 0 0,0 0 0 0 0,-1 0 1 0 0,1 0-1 0 0,0 0 1 0 0,0 0-1 0 0,-1 0 0 0 0,1 0 1 0 0,1-3-1 0 0,11-23-6580 0 0,-7 4-5189 0 0,-6 16 9079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2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58 14051 0 0,'0'0'24'0'0,"-26"-18"7304"0"0,26 18-7260 0 0,0 0 0 0 0,-1-1 0 0 0,1 1 0 0 0,0 0 0 0 0,0 0 0 0 0,0 0 0 0 0,-1-1 0 0 0,1 1 0 0 0,0 0 0 0 0,0 0 0 0 0,0-1 0 0 0,0 1 0 0 0,0 0 0 0 0,-1 0 0 0 0,1-1 0 0 0,0 1 0 0 0,0 0 0 0 0,0-1 0 0 0,0 1 0 0 0,0 0 0 0 0,0 0 0 0 0,0-1 0 0 0,0 1 0 0 0,0 0 0 0 0,0-1 0 0 0,0 1 0 0 0,0 0 0 0 0,1 0 0 0 0,-1-1 0 0 0,0 1 0 0 0,0-1 0 0 0,17-4 560 0 0,11 4-83 0 0,1 1 1 0 0,51 6-1 0 0,-55-2-959 0 0,1-2-1 0 0,-1-1 0 0 0,1-1 0 0 0,27-4 0 0 0,97-17-7614 0 0,-49 11-3747 0 0,-81 7 8692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3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5 142 19804 0 0,'0'-1'263'0'0,"-1"0"-1"0"0,0 0 1 0 0,1 0-1 0 0,-1 0 1 0 0,1 0-1 0 0,0 0 1 0 0,-1-1-1 0 0,1 1 1 0 0,0 0-1 0 0,0 0 0 0 0,0 0 1 0 0,0 0-1 0 0,0-1 1 0 0,0 1-1 0 0,0 0 1 0 0,0 0-1 0 0,0 0 1 0 0,0 0-1 0 0,1 0 1 0 0,-1-1-1 0 0,0 1 1 0 0,1 0-1 0 0,0-1 1 0 0,0 1-184 0 0,0-1 0 0 0,0 1 1 0 0,1 0-1 0 0,-1 0 1 0 0,0 0-1 0 0,1 0 0 0 0,-1 0 1 0 0,0 0-1 0 0,1 1 0 0 0,0-1 1 0 0,-1 0-1 0 0,1 1 0 0 0,-1-1 1 0 0,3 0-1 0 0,2 0-141 0 0,0 0-1 0 0,0 1 1 0 0,0-1 0 0 0,0 1-1 0 0,0 0 1 0 0,-1 1-1 0 0,1 0 1 0 0,8 1-1 0 0,27 11 63 0 0,-21-5-149 0 0,1-2-1 0 0,0 0 1 0 0,0-2-1 0 0,27 3 1 0 0,-43-6-176 0 0,1-1-1 0 0,-1 0 1 0 0,0 0-1 0 0,1-1 1 0 0,-1 0-1 0 0,0 0 1 0 0,0 0-1 0 0,0 0 1 0 0,0-1-1 0 0,0 0 1 0 0,0 0-1 0 0,0 0 1 0 0,0-1-1 0 0,-1 1 1 0 0,1-1-1 0 0,-1 0 1 0 0,0-1-1 0 0,0 1 1 0 0,0-1-1 0 0,0 1 1 0 0,-1-1-1 0 0,5-7 1 0 0,-4 6-632 0 0,-1 0 0 0 0,0-1 0 0 0,0 1 0 0 0,-1-1 0 0 0,0 0 0 0 0,0 1 0 0 0,0-1 0 0 0,1-9 0 0 0,-1-12-5364 0 0,-2 20 3620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3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0 6265 0 0,'-5'2'1427'0'0,"0"0"0"0"0,0 1 0 0 0,1-1 0 0 0,-1 1 0 0 0,1 0 0 0 0,-1 0 0 0 0,1 0 0 0 0,-6 7 0 0 0,3-3-564 0 0,1 0 0 0 0,1 0 0 0 0,-1 1 0 0 0,-7 13 0 0 0,8-10-810 0 0,1-1-1 0 0,-1 0 1 0 0,1 1-1 0 0,1 0 1 0 0,0 0-1 0 0,1 0 1 0 0,0 0-1 0 0,-1 19 1 0 0,4-20-85 0 0,-1 0 1 0 0,1 0-1 0 0,1 0 1 0 0,3 14-1 0 0,9 6-3209 0 0,-12-29 2515 0 0,-1 0 1 0 0,0 1-1 0 0,0-1 0 0 0,0 0 0 0 0,1 1 1 0 0,-1-1-1 0 0,1 0 0 0 0,-1 0 1 0 0,1 0-1 0 0,-1 0 0 0 0,1 0 0 0 0,0-1 1 0 0,3 2-1 0 0,0-2-2521 0 0,1-1-1106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4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0 15667 0 0,'-33'36'7454'0'0,"15"-16"-7121"0"0,1 1 0 0 0,-17 27 0 0 0,28-38-242 0 0,2-5-63 0 0,1-1 1 0 0,0 1-1 0 0,0 0 0 0 0,0-1 0 0 0,1 1 1 0 0,-1 1-1 0 0,1-1 0 0 0,0 0 0 0 0,1 0 1 0 0,0 1-1 0 0,-1-1 0 0 0,2 1 0 0 0,-2 9 1 0 0,3-13-4 0 0,0-1 1 0 0,0 0-1 0 0,-1 1 1 0 0,1-1-1 0 0,0 0 1 0 0,0 0 0 0 0,1 0-1 0 0,-1 0 1 0 0,0 0-1 0 0,0 0 1 0 0,0 0-1 0 0,1 0 1 0 0,-1 0-1 0 0,0-1 1 0 0,1 1 0 0 0,-1 0-1 0 0,1-1 1 0 0,-1 1-1 0 0,1-1 1 0 0,-1 0-1 0 0,1 1 1 0 0,2-1-1 0 0,40 5 168 0 0,-38-4-200 0 0,153 19 461 0 0,-147-19-624 0 0,-10-3-355 0 0,-21-3-1970 0 0,4 3-3260 0 0,2-7-8185 0 0,10 6 11375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4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256 2 13971 0 0,'-1'-1'424'0'0,"-1"1"1"0"0,1 0 0 0 0,0 0-1 0 0,-1 0 1 0 0,1 0-1 0 0,-1 0 1 0 0,1 0-1 0 0,0 0 1 0 0,-1 0-1 0 0,1 1 1 0 0,0-1-1 0 0,-1 0 1 0 0,1 1-1 0 0,0-1 1 0 0,-1 1-1 0 0,-1 1 1 0 0,-18 19 2489 0 0,13-9-2776 0 0,1 1 1 0 0,-9 22-1 0 0,6-14 834 0 0,-27 57-311 0 0,2 2 0 0 0,-27 98-1 0 0,57-161-584 0 0,-24 76 170 0 0,36-103-54 0 0,-7 10-198 0 0,0 0 0 0 0,1 0 0 0 0,-1 0 0 0 0,0 0 0 0 0,0 0 0 0 0,0-1 0 0 0,1 1-1 0 0,-1 0 1 0 0,0 0 0 0 0,0 0 0 0 0,0 0 0 0 0,0-1 0 0 0,1 1 0 0 0,-1 0 0 0 0,0 0 0 0 0,0-1 0 0 0,0 1 0 0 0,0 0 0 0 0,0 0 0 0 0,0-1 0 0 0,0 1 0 0 0,0 0 0 0 0,0 0 0 0 0,0-1-1 0 0,0 1 1 0 0,0 0 0 0 0,0 0 0 0 0,0-1 0 0 0,0 1 0 0 0,0 0 0 0 0,0 0 0 0 0,0-1 0 0 0,0 1 0 0 0,0 0 0 0 0,0 0 0 0 0,0-1 0 0 0,0 1 0 0 0,0 0 0 0 0,-1 0 0 0 0,1 0 0 0 0,0-1-1 0 0,0 1 1 0 0,0 0 0 0 0,0 0 0 0 0,-1 0 0 0 0,1-1 0 0 0,0 1 0 0 0,0 0 0 0 0,0 0 0 0 0,-1 0 0 0 0,1 0 0 0 0,0 0-97 0 0,2-1-488 0 0,0 1-1 0 0,0-1 0 0 0,0 0 1 0 0,0 1-1 0 0,0-1 0 0 0,0 0 1 0 0,0 0-1 0 0,0-1 0 0 0,0 1 1 0 0,-1 0-1 0 0,3-2 0 0 0,8-4-4667 0 0,-4 2-4105 0 0,-5 4 5496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4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46 10698 0 0,'-4'-5'992'0'0,"-1"1"-1"0"0,0 0 0 0 0,-1 0 1 0 0,1 0-1 0 0,-1 0 1 0 0,0 1-1 0 0,0 0 0 0 0,0 0 1 0 0,-11-2-1 0 0,10 3-542 0 0,0 0 0 0 0,0 1 0 0 0,-1 0-1 0 0,1 1 1 0 0,0-1 0 0 0,-1 1 0 0 0,1 1 0 0 0,-9 1 0 0 0,7 0-331 0 0,0 0 1 0 0,1 0 0 0 0,-1 1-1 0 0,0 0 1 0 0,1 1 0 0 0,0 0 0 0 0,0 1-1 0 0,0-1 1 0 0,0 1 0 0 0,1 1-1 0 0,0 0 1 0 0,0 0 0 0 0,0 0 0 0 0,-9 13-1 0 0,-15 20 5 0 0,3 2-1 0 0,-37 69 0 0 0,55-89-151 0 0,0-1 0 0 0,2 2 1 0 0,1-1-1 0 0,0 1 0 0 0,1 0 0 0 0,2 1 0 0 0,-4 43 0 0 0,8-54-160 0 0,0 1 0 0 0,1-1-1 0 0,1 0 1 0 0,0 1 0 0 0,0-1-1 0 0,1 0 1 0 0,1 0-1 0 0,0 0 1 0 0,1-1 0 0 0,0 1-1 0 0,7 11 1 0 0,-2-9-260 0 0,0 0 0 0 0,1 0 0 0 0,0-1 0 0 0,1 0 0 0 0,0-1 0 0 0,1 0 0 0 0,18 12 0 0 0,-6-7-1161 0 0,2 0 0 0 0,0-2 0 0 0,41 16 0 0 0,-26-14-3799 0 0,68 16 0 0 0,-70-25 2443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15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25 18436 0 0,'2'-2'305'0'0,"-1"0"0"0"0,1 0 0 0 0,-1 1 1 0 0,1-1-1 0 0,-1 0 0 0 0,1 1 0 0 0,0 0 0 0 0,0-1 0 0 0,0 1 0 0 0,0 0 1 0 0,0 0-1 0 0,0 0 0 0 0,0 0 0 0 0,0 0 0 0 0,0 1 0 0 0,4-1 0 0 0,-1 0-76 0 0,0 0-1 0 0,0 1 1 0 0,1 0 0 0 0,-1 0-1 0 0,0 0 1 0 0,10 2-1 0 0,-1 2-190 0 0,-1 0 0 0 0,0 0 0 0 0,1 1-1 0 0,17 10 1 0 0,-16-7 65 0 0,-1 2-1 0 0,0-1 1 0 0,0 2 0 0 0,-1 0-1 0 0,0 1 1 0 0,-1 0-1 0 0,-1 1 1 0 0,0 0 0 0 0,0 0-1 0 0,-1 1 1 0 0,-1 1-1 0 0,-1 0 1 0 0,0 0 0 0 0,-1 1-1 0 0,0 0 1 0 0,-1 0-1 0 0,-1 0 1 0 0,5 29 0 0 0,-7-27-120 0 0,-1 0 1 0 0,0 1-1 0 0,-1-1 1 0 0,-1 0-1 0 0,-1 1 1 0 0,-1-1-1 0 0,0 0 1 0 0,-2 0-1 0 0,0 0 1 0 0,-1 0-1 0 0,0-1 1 0 0,-2 0-1 0 0,0 0 1 0 0,-1 0-1 0 0,0-1 0 0 0,-1 0 1 0 0,-17 20-1 0 0,7-13-928 0 0,-2 0 0 0 0,-1-2 0 0 0,0-1 0 0 0,-2-1 0 0 0,-32 21 0 0 0,30-24-3446 0 0,0-1 0 0 0,-51 20-1 0 0,43-23-1403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0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58 572 8810 0 0,'-25'18'3004'0'0,"23"-16"-2777"0"0,0 0 0 0 0,-1 0 1 0 0,1 0-1 0 0,0 0 0 0 0,0-1 0 0 0,-1 1 0 0 0,1-1 0 0 0,-1 0 0 0 0,0 1 0 0 0,-4 0 0 0 0,7-2-74 0 0,0-1 0 0 0,0 0 0 0 0,-1 1 0 0 0,1-1 0 0 0,0 0 0 0 0,0 0 0 0 0,0 1 0 0 0,0-1 0 0 0,0 0 0 0 0,0 1 0 0 0,0-1 0 0 0,0 0 0 0 0,0 1 0 0 0,0-1 0 0 0,0 0 0 0 0,0 0 0 0 0,1 1 0 0 0,-1-1 0 0 0,0 0 0 0 0,0 1 0 0 0,1-1 0 0 0,-1 1 0 0 0,0-1 0 0 0,1 0 0 0 0,13-33 548 0 0,-5 11-171 0 0,-4 3-167 0 0,-1-1-1 0 0,2-29 1 0 0,5-28 451 0 0,12-32-12 0 0,-14 58-479 0 0,2 2-1 0 0,25-70 1 0 0,-35 118-320 0 0,0-1 0 0 0,0 1 0 0 0,0 0 0 0 0,0 0 0 0 0,1-1 1 0 0,-1 1-1 0 0,0 0 0 0 0,1 0 0 0 0,0 1 0 0 0,0-1 1 0 0,-1 0-1 0 0,1 0 0 0 0,0 1 0 0 0,0 0 0 0 0,3-2 0 0 0,-5 3-3 0 0,1-1-1 0 0,-1 1 0 0 0,1 0 0 0 0,-1 0 0 0 0,1 0 1 0 0,-1 0-1 0 0,1 0 0 0 0,-1 0 0 0 0,0 0 0 0 0,1 0 1 0 0,-1 0-1 0 0,1 0 0 0 0,-1 0 0 0 0,1 0 1 0 0,-1 0-1 0 0,1 0 0 0 0,-1 1 0 0 0,1-1 0 0 0,-1 0 1 0 0,1 0-1 0 0,-1 0 0 0 0,0 1 0 0 0,1-1 0 0 0,-1 0 1 0 0,1 1-1 0 0,-1-1 0 0 0,0 0 0 0 0,1 1 0 0 0,0 1 6 0 0,0-1-1 0 0,0 1 0 0 0,-1 0 1 0 0,1-1-1 0 0,0 1 1 0 0,-1 0-1 0 0,1 0 0 0 0,-1 0 1 0 0,1 0-1 0 0,-1 0 0 0 0,0 2 1 0 0,46 456-2891 0 0,-45-408-1470 0 0,1-61-4677 0 0,-2 4 4597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1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3 15035 0 0,'-3'-1'548'0'0,"0"1"0"0"0,1-1 0 0 0,-1 1 0 0 0,0 0 0 0 0,0 0-1 0 0,0 0 1 0 0,0 0 0 0 0,0 1 0 0 0,0-1 0 0 0,0 1 0 0 0,0 0 0 0 0,1 0 0 0 0,-1 0-1 0 0,0 0 1 0 0,0 0 0 0 0,1 0 0 0 0,-1 1 0 0 0,1-1 0 0 0,-4 4 0 0 0,3-2-345 0 0,1 0 1 0 0,0 0-1 0 0,0 0 1 0 0,0 0 0 0 0,0 1-1 0 0,0-1 1 0 0,1 1-1 0 0,0-1 1 0 0,-2 7 0 0 0,-21 61 605 0 0,14-45-682 0 0,1 0-1 0 0,-5 32 1 0 0,12-47-103 0 0,1 1 0 0 0,0-1-1 0 0,1 1 1 0 0,0-1 0 0 0,1 1 0 0 0,4 20-1 0 0,-4-28-14 0 0,0-1-1 0 0,0 1 1 0 0,0-1 0 0 0,1 1-1 0 0,-1-1 1 0 0,1 0-1 0 0,0 1 1 0 0,0-1 0 0 0,0 0-1 0 0,0 0 1 0 0,4 3-1 0 0,-4-5-11 0 0,-1 0 1 0 0,1 1-1 0 0,0-1 0 0 0,0 0 0 0 0,0 0 0 0 0,0 0 0 0 0,0 0 1 0 0,0 0-1 0 0,0-1 0 0 0,1 1 0 0 0,-1-1 0 0 0,0 1 0 0 0,0-1 0 0 0,1 0 1 0 0,-1 0-1 0 0,0 0 0 0 0,0 0 0 0 0,1 0 0 0 0,3-1 0 0 0,0-1 14 0 0,1 0 0 0 0,-1-1-1 0 0,-1 1 1 0 0,1-1 0 0 0,0 0-1 0 0,-1-1 1 0 0,1 0 0 0 0,-1 1-1 0 0,0-2 1 0 0,0 1-1 0 0,-1-1 1 0 0,1 1 0 0 0,6-10-1 0 0,5-9-205 0 0,25-42 0 0 0,-23 29 60 0 0,19-54-1 0 0,6-11-5 0 0,-50 170-35 0 0,5-52 203 0 0,1-1 0 0 0,0 1 0 0 0,1 0 0 0 0,5 26 0 0 0,-4-34-519 0 0,1-1 0 0 0,0 0 0 0 0,1 0 0 0 0,0 0 0 0 0,0-1 0 0 0,1 1 0 0 0,0-1 0 0 0,0 1 0 0 0,1-1 0 0 0,-1-1 0 0 0,8 8 0 0 0,5 4-5487 0 0,-6-7-5753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1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 13771 0 0,'-7'1'1535'0'0,"-1"0"-382"0"0,1 0 0 0 0,0 1 1 0 0,0 0-1 0 0,-14 6 1 0 0,19-7-1094 0 0,0 0 0 0 0,1 0 0 0 0,-1 0 1 0 0,1 0-1 0 0,-1 0 0 0 0,1 1 1 0 0,-1-1-1 0 0,1 1 0 0 0,-1-1 0 0 0,1 1 1 0 0,0-1-1 0 0,0 1 0 0 0,0 0 1 0 0,0 0-1 0 0,0-1 0 0 0,0 1 0 0 0,1 0 1 0 0,-1 0-1 0 0,1 0 0 0 0,-1 0 1 0 0,1 0-1 0 0,0 0 0 0 0,-1 2 0 0 0,-2 46 69 0 0,4 54-1 0 0,1-87-468 0 0,-1 1 1 0 0,2-1-1 0 0,0 0 1 0 0,1 0-1 0 0,1-1 1 0 0,13 30-1 0 0,-14-37-641 0 0,1-1-1 0 0,0 0 1 0 0,1 0 0 0 0,-1 0 0 0 0,12 11-1 0 0,-14-16-243 0 0,1 0-1 0 0,0 0 1 0 0,-1 0-1 0 0,1 0 1 0 0,0-1 0 0 0,1 1-1 0 0,8 2 1 0 0,1-1-2379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2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48 704 14923 0 0,'-10'0'1439'0'0,"7"1"-1050"0"0,1-1 0 0 0,-1 0-1 0 0,1 0 1 0 0,-1 0 0 0 0,0-1-1 0 0,1 1 1 0 0,-1-1 0 0 0,1 1-1 0 0,-4-2 1 0 0,6 2-351 0 0,-1-1 1 0 0,0 0-1 0 0,0 1 0 0 0,1-1 0 0 0,-1 0 0 0 0,1 0 1 0 0,-1 1-1 0 0,1-1 0 0 0,-1 0 0 0 0,1 0 0 0 0,-1 0 0 0 0,1 0 1 0 0,0 0-1 0 0,-1 0 0 0 0,1 0 0 0 0,0 1 0 0 0,0-1 1 0 0,0 0-1 0 0,0 0 0 0 0,0 0 0 0 0,0 0 0 0 0,0 0 1 0 0,0 0-1 0 0,0 0 0 0 0,0 0 0 0 0,0 0 0 0 0,1 0 1 0 0,-1 0-1 0 0,0 0 0 0 0,1 0 0 0 0,0 0 0 0 0,17-55 2117 0 0,50-102-1 0 0,3-8-1992 0 0,-69 158-134 0 0,11-24 46 0 0,-2 0 0 0 0,-2-1 0 0 0,-1-1 0 0 0,-1 0 0 0 0,2-43 0 0 0,-9 74-54 0 0,0 1 0 0 0,0 0 0 0 0,0-1 0 0 0,0 1 0 0 0,-1-1 0 0 0,1 1 0 0 0,-1 0 0 0 0,0 0 0 0 0,1-1 1 0 0,-1 1-1 0 0,-2-3 0 0 0,2 4-11 0 0,1 0 1 0 0,-1 0 0 0 0,0 0-1 0 0,1 1 1 0 0,-1-1-1 0 0,0 0 1 0 0,0 1 0 0 0,0-1-1 0 0,0 0 1 0 0,1 1-1 0 0,-1-1 1 0 0,0 1-1 0 0,0-1 1 0 0,0 1 0 0 0,0 0-1 0 0,0-1 1 0 0,0 1-1 0 0,0 0 1 0 0,-2 0 0 0 0,1 0-3 0 0,-1 0 0 0 0,1 1 0 0 0,-1-1 0 0 0,1 1 0 0 0,-1-1 0 0 0,1 1 0 0 0,0 0 0 0 0,-1 0 0 0 0,1 0 0 0 0,0 0 0 0 0,0 1 0 0 0,0-1 1 0 0,0 1-1 0 0,0-1 0 0 0,0 1 0 0 0,0 0 0 0 0,0 0 0 0 0,0-1 0 0 0,1 1 0 0 0,-2 3 0 0 0,-4 5-8 0 0,1 1 0 0 0,0 0 0 0 0,1 0 0 0 0,0 0 0 0 0,1 1 0 0 0,0-1 1 0 0,1 1-1 0 0,0 0 0 0 0,1 0 0 0 0,1 0 0 0 0,-1 1 0 0 0,2-1 0 0 0,0 0 0 0 0,0 1 0 0 0,1-1 0 0 0,3 12 0 0 0,2 8-4 0 0,1 0 0 0 0,2 0 1 0 0,1-1-1 0 0,26 55 0 0 0,-25-62-2202 0 0,21 30 1 0 0,-27-46 1579 0 0,1 0 1 0 0,0 0 0 0 0,0-1-1 0 0,0 0 1 0 0,1-1-1 0 0,0 1 1 0 0,11 6-1 0 0,-1-7-5186 0 0,-6-9-1855 0 0,-9-1 4683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2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89 19908 0 0,'21'-8'5192'0'0,"0"0"-5041"0"0,-9 6-118 0 0,1 0-1 0 0,-1 0 1 0 0,1 1 0 0 0,0 0 0 0 0,-1 1 0 0 0,1 1 0 0 0,0 0 0 0 0,-1 1-1 0 0,17 4 1 0 0,-12-3-474 0 0,1 0-1 0 0,0-1 1 0 0,28-1-1 0 0,-38-2-328 0 0,0 0 0 0 0,0-1-1 0 0,-1 0 1 0 0,1 0 0 0 0,-1-1 0 0 0,1 0 0 0 0,-1 0-1 0 0,8-5 1 0 0,-5 2-2028 0 0,0-1 0 0 0,-1 0-1 0 0,1 0 1 0 0,13-15 0 0 0,-14 12 316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3.1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17252 0 0,'18'4'6091'0'0,"13"8"-4124"0"0,-26-10-1786 0 0,2 2-109 0 0,0 0 1 0 0,0 1-1 0 0,-1 0 0 0 0,1 0 1 0 0,-1 0-1 0 0,0 1 0 0 0,0 0 1 0 0,-1 0-1 0 0,0 1 1 0 0,0-1-1 0 0,7 12 0 0 0,3 10 273 0 0,20 46-1 0 0,-29-61-314 0 0,-1 0 0 0 0,-1 1-1 0 0,0-1 1 0 0,-1 1 0 0 0,-1 0-1 0 0,0 0 1 0 0,0 0-1 0 0,-2 1 1 0 0,1-1 0 0 0,-2 0-1 0 0,0 0 1 0 0,-5 21-1 0 0,4-25-4 0 0,-2 1 0 0 0,1-1 0 0 0,-1 0 0 0 0,-1 0 0 0 0,0 0 0 0 0,0-1 0 0 0,-1 0 0 0 0,0 0 0 0 0,-1 0 0 0 0,0-1 0 0 0,0 0 0 0 0,-1 0 0 0 0,0-1 0 0 0,0 0 0 0 0,0 0 0 0 0,-18 10 0 0 0,11-8 8 0 0,3-1 44 0 0,-1-1 0 0 0,0 0 0 0 0,0 0 0 0 0,-1-2 0 0 0,-25 8 0 0 0,28-9-134 0 0,-2-1-109 0 0,19-13 61 0 0,-2 5 457 0 0,-1 2-5981 0 0,3-6-8542 0 0,-3 6 9043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4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48 12795 0 0,'-2'-1'556'0'0,"1"1"0"0"0,-1-1 0 0 0,0 1 1 0 0,0 0-1 0 0,1 0 0 0 0,-1 0 0 0 0,0 0 1 0 0,0 0-1 0 0,1 0 0 0 0,-1 1 0 0 0,0-1 0 0 0,0 1 1 0 0,1-1-1 0 0,-1 1 0 0 0,0-1 0 0 0,1 1 0 0 0,-4 2 1 0 0,5-3-467 0 0,0 0 1 0 0,0 0 0 0 0,0 1-1 0 0,-1-1 1 0 0,1 0-1 0 0,0 0 1 0 0,0 0 0 0 0,0 1-1 0 0,-1-1 1 0 0,1 0-1 0 0,0 0 1 0 0,0 1 0 0 0,0-1-1 0 0,0 0 1 0 0,0 1-1 0 0,0-1 1 0 0,0 0 0 0 0,0 0-1 0 0,0 1 1 0 0,0-1 0 0 0,0 0-1 0 0,0 1 1 0 0,0-1-1 0 0,0 0 1 0 0,0 0 0 0 0,0 1-1 0 0,0-1 1 0 0,0 0-1 0 0,0 1 1 0 0,0-1 0 0 0,0 0-1 0 0,0 0 1 0 0,1 1 0 0 0,16 9 1156 0 0,-9-8-1098 0 0,1-1 0 0 0,-1 0 1 0 0,0 0-1 0 0,1-1 0 0 0,-1 1 0 0 0,1-2 0 0 0,13-1 0 0 0,64-17-12 0 0,-44 9-45 0 0,-31 8 60 0 0,0-1 1 0 0,0 0-1 0 0,-1-1 1 0 0,12-5 0 0 0,-46 30-2478 0 0,30-33-8416 0 0,3-7 3325 0 0,-4 12 2876 0 0,0 0 1002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4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83 13035 0 0,'-2'-1'1197'0'0,"-7"-7"8079"0"0,9 13-6317 0 0,0 21-2207 0 0,-13 36 102 0 0,8-46-734 0 0,1 1 1 0 0,1-1-1 0 0,1 1 0 0 0,0 0 0 0 0,1 28 0 0 0,1-44-109 0 0,0 0 0 0 0,0 0 0 0 0,0 0 0 0 0,0-1 1 0 0,0 1-1 0 0,0 0 0 0 0,0 0 0 0 0,1 0 0 0 0,-1 0 0 0 0,0 0 0 0 0,1 0 0 0 0,-1 0 0 0 0,0 0 0 0 0,1 0 0 0 0,-1 0 0 0 0,1-1 0 0 0,0 1 0 0 0,-1 0 1 0 0,1 0-1 0 0,-1-1 0 0 0,1 1 0 0 0,0 0 0 0 0,0-1 0 0 0,-1 1 0 0 0,1-1 0 0 0,0 1 0 0 0,0-1 0 0 0,0 1 0 0 0,0-1 0 0 0,0 0 0 0 0,0 1 0 0 0,0-1 1 0 0,-1 0-1 0 0,1 0 0 0 0,0 1 0 0 0,0-1 0 0 0,0 0 0 0 0,0 0 0 0 0,0 0 0 0 0,0 0 0 0 0,0 0 0 0 0,0-1 0 0 0,0 1 0 0 0,0 0 0 0 0,2-1 0 0 0,-1 0-13 0 0,0 0-1 0 0,0 0 0 0 0,0 0 0 0 0,0 0 0 0 0,0 0 0 0 0,0-1 0 0 0,0 1 0 0 0,0-1 0 0 0,-1 1 0 0 0,1-1 0 0 0,-1 0 0 0 0,1 0 0 0 0,-1 1 0 0 0,0-1 1 0 0,1 0-1 0 0,-1 0 0 0 0,0 0 0 0 0,0-1 0 0 0,0-1 0 0 0,6-16-137 0 0,0 1-1 0 0,2 0 1 0 0,0 1 0 0 0,19-30-1 0 0,12-24-4 0 0,-34 60 168 0 0,0 0-1 0 0,0 1 1 0 0,1 0 0 0 0,1 0-1 0 0,16-19 1 0 0,-28 71 21 0 0,4-40 5 0 0,-2-1-20 0 0,1 1-1 0 0,-1 0 1 0 0,1 0-1 0 0,-1 0 1 0 0,1 0-1 0 0,0 1 0 0 0,-1-1 1 0 0,1 0-1 0 0,0 1 1 0 0,0-1-1 0 0,0 0 1 0 0,0 1-1 0 0,0-1 0 0 0,0 1 1 0 0,0 0-1 0 0,1-1 1 0 0,-1 1-1 0 0,1 0 0 0 0,-1-1 1 0 0,1 1-1 0 0,-1 2 1 0 0,-14 49-28 0 0,12-38-23 0 0,0 0 1 0 0,1 0-1 0 0,1 0 0 0 0,0 0 0 0 0,2 18 1 0 0,0-29-153 0 0,-1 0 0 0 0,1-1 1 0 0,0 1-1 0 0,0 0 1 0 0,0-1-1 0 0,1 1 1 0 0,-1 0-1 0 0,1-1 0 0 0,0 0 1 0 0,-1 1-1 0 0,2-1 1 0 0,-1 0-1 0 0,0 0 1 0 0,1 0-1 0 0,-1 0 0 0 0,1 0 1 0 0,0-1-1 0 0,0 1 1 0 0,0-1-1 0 0,0 0 1 0 0,0 0-1 0 0,1 0 0 0 0,-1 0 1 0 0,1-1-1 0 0,4 2 1 0 0,-4-2-588 0 0,-1 0 0 0 0,1 0 0 0 0,0 0-1 0 0,0-1 1 0 0,0 0 0 0 0,-1 1 0 0 0,5-2 0 0 0,-4 1-580 0 0,0-1 0 0 0,-1 1 0 0 0,1-1 1 0 0,0 0-1 0 0,-1-1 0 0 0,1 1 0 0 0,5-3 0 0 0,-3 0-3397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5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1 15395 0 0,'-1'0'360'0'0,"0"0"0"0"0,0 1 0 0 0,-1 0 0 0 0,1-1-1 0 0,0 1 1 0 0,0 0 0 0 0,0 0 0 0 0,-1-1 0 0 0,1 1-1 0 0,0 0 1 0 0,0 0 0 0 0,0 0 0 0 0,1 0 0 0 0,-1 0-1 0 0,0 1 1 0 0,-1 0 0 0 0,-14 25 929 0 0,13-21-966 0 0,-30 54-166 0 0,3 1 0 0 0,3 1 1 0 0,2 2-1 0 0,-26 106 0 0 0,50-162-685 0 0,0-1-1 0 0,0 0 0 0 0,0 1 0 0 0,1-1 0 0 0,0 0 0 0 0,0 1 0 0 0,2 7 1 0 0,-1-12-206 0 0,-1 1 0 0 0,1-1 0 0 0,0 0 0 0 0,1 1 1 0 0,-1-1-1 0 0,1 0 0 0 0,2 4 0 0 0,-3-5-74 0 0,1 0 0 0 0,-1 0 0 0 0,1-1 0 0 0,-1 1 0 0 0,1 0-1 0 0,0-1 1 0 0,-1 0 0 0 0,1 1 0 0 0,0-1 0 0 0,0 0 0 0 0,0 0 0 0 0,3 1-1 0 0,5 0-2070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5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1 939 13691 0 0,'3'-4'8711'0'0,"9"-22"-6570"0"0,31-84-6527 0 0,27-54 5531 0 0,-48 114-1581 0 0,15-33 519 0 0,39-95-52 0 0,-64 145-41 0 0,-2 0 0 0 0,-1 0 0 0 0,6-55 0 0 0,-14 78 62 0 0,0 0-1 0 0,-1 0 0 0 0,-1 0 0 0 0,0 0 0 0 0,-4-19 1 0 0,5 26-42 0 0,-1 0 1 0 0,0 0 0 0 0,0 0 0 0 0,0 0-1 0 0,0 0 1 0 0,0 0 0 0 0,-1 1 0 0 0,1-1-1 0 0,-1 0 1 0 0,0 1 0 0 0,0-1 0 0 0,0 1 0 0 0,0 0-1 0 0,0-1 1 0 0,0 1 0 0 0,0 0 0 0 0,-1 0-1 0 0,1 1 1 0 0,-1-1 0 0 0,0 0 0 0 0,0 1-1 0 0,1 0 1 0 0,-4-2 0 0 0,4 3-14 0 0,1 0 0 0 0,0 0 0 0 0,0 0 0 0 0,-1 0-1 0 0,1 0 1 0 0,0 0 0 0 0,0 0 0 0 0,-1 1 0 0 0,1-1 0 0 0,0 0 0 0 0,0 1 0 0 0,0-1 0 0 0,0 1-1 0 0,0-1 1 0 0,-1 1 0 0 0,1-1 0 0 0,0 1 0 0 0,0 0 0 0 0,0 0 0 0 0,0-1 0 0 0,1 1 0 0 0,-1 0 0 0 0,0 0-1 0 0,0 0 1 0 0,0 0 0 0 0,1 0 0 0 0,-1 0 0 0 0,1 0 0 0 0,-1 0 0 0 0,0 1 0 0 0,1-1 0 0 0,-1 2-1 0 0,-12 48 18 0 0,9-33-9 0 0,-10 44-17 0 0,3 0-1 0 0,-6 100 1 0 0,13 129-559 0 0,4-204 104 0 0,5-11 194 0 0,-4-71 120 0 0,0 1-1 0 0,0-1 1 0 0,0 0 0 0 0,1 1 0 0 0,0-1-1 0 0,0 0 1 0 0,0 0 0 0 0,1 0-1 0 0,-1 0 1 0 0,1-1 0 0 0,5 7 0 0 0,-8-11 155 0 0,1 1 1 0 0,-1-1-1 0 0,0 0 1 0 0,0 0 0 0 0,1 1-1 0 0,-1-1 1 0 0,0 0-1 0 0,1 0 1 0 0,-1 1 0 0 0,0-1-1 0 0,0 0 1 0 0,1 0-1 0 0,-1 0 1 0 0,1 0 0 0 0,-1 0-1 0 0,0 0 1 0 0,1 0-1 0 0,-1 1 1 0 0,0-1 0 0 0,1 0-1 0 0,-1 0 1 0 0,0 0 0 0 0,1 0-1 0 0,-1 0 1 0 0,1-1-1 0 0,-1 1 1 0 0,0 0 0 0 0,1 0-1 0 0,-1 0 1 0 0,0 0-1 0 0,1 0 1 0 0,-1 0 0 0 0,0-1-1 0 0,1 1 1 0 0,-1 0-1 0 0,0 0 1 0 0,10-16-847 0 0,0-18-4688 0 0,-4 2-2087 0 0,-5 20 4395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6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4 9714 0 0,'-52'-2'14631'0'0,"78"1"-11835"0"0,-6 1-2430 0 0,-1 0 0 0 0,0 1 0 0 0,0 1 0 0 0,21 4 1 0 0,102 23-342 0 0,-122-26-558 0 0,1-2 1 0 0,-1 0-1 0 0,1-1 0 0 0,0-1 0 0 0,20-4 0 0 0,2-8-5688 0 0,-29 7 879 0 0,-2-1-3625 0 0,-8 4 4633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1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70 12547 0 0,'-35'-8'5888'0'0,"26"10"-4786"0"0,23 7-745 0 0,8 5-292 0 0,-19-12-58 0 0,-1 0 0 0 0,1 0 0 0 0,0-1 0 0 0,0 1 1 0 0,0-1-1 0 0,0 1 0 0 0,0-1 0 0 0,0 0 0 0 0,1 0 1 0 0,-1 0-1 0 0,0 0 0 0 0,1-1 0 0 0,-1 1 0 0 0,0-1 0 0 0,5 0 1 0 0,22-3-934 0 0,-1-2 1 0 0,1 0 0 0 0,-1-2-1 0 0,0-1 1 0 0,-1-2 0 0 0,38-17-1 0 0,-2-3-6846 0 0,-50 21 3660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88 9666 0 0,'0'0'251'0'0,"-1"0"-1"0"0,1-1 1 0 0,-1 1 0 0 0,1 0-1 0 0,0-1 1 0 0,-1 1 0 0 0,1 0-1 0 0,0-1 1 0 0,-1 1 0 0 0,1 0-1 0 0,0-1 1 0 0,-1 1 0 0 0,1-1-1 0 0,0 1 1 0 0,0-1-1 0 0,-1 1 1 0 0,1-1 0 0 0,0 1-1 0 0,0 0 1 0 0,0-1 0 0 0,0 1-1 0 0,0-1 1 0 0,0 1 0 0 0,0-1-1 0 0,0 1 1 0 0,0-1 0 0 0,0 0-1 0 0,0 1 1 0 0,0-1 0 0 0,0 1-1 0 0,0 0 1 0 0,0-1 0 0 0,1 1-1 0 0,-1-1 1 0 0,0 1-1 0 0,0-1 1 0 0,0 1 0 0 0,1-1-1 0 0,-1 1 1 0 0,0 0 0 0 0,1-1-1 0 0,19-9 4781 0 0,-18 10-4730 0 0,0 0-28 0 0,0 0-1 0 0,0 1 0 0 0,-1-1 0 0 0,1 1 0 0 0,0 0 0 0 0,0-1 0 0 0,-1 1 0 0 0,1 0 1 0 0,-1 0-1 0 0,1 0 0 0 0,1 2 0 0 0,22 9-506 0 0,-17-11 214 0 0,0 0 1 0 0,0 0-1 0 0,0-1 1 0 0,1 0 0 0 0,-1 0-1 0 0,0-1 1 0 0,0 0-1 0 0,1-1 1 0 0,-1 0-1 0 0,0 0 1 0 0,14-6-1 0 0,9-13-4144 0 0,-2-8-5525 0 0,-20 17 2814 0 0,-2 6 1849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7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14003 0 0,'2'1'832'0'0,"0"-1"-1"0"0,0 0 1 0 0,0 1-1 0 0,0-1 1 0 0,0 1-1 0 0,-1 0 1 0 0,1 0-1 0 0,0-1 1 0 0,0 1-1 0 0,2 2 1 0 0,22 19 1834 0 0,21 29-2496 0 0,-43-47 384 0 0,5 7-426 0 0,-1 0 1 0 0,0 0-1 0 0,-1 1 0 0 0,7 15 0 0 0,-12-24-108 0 0,0 0 1 0 0,-1 0-1 0 0,0 0 1 0 0,1 0-1 0 0,-1 0 1 0 0,0 0 0 0 0,-1 0-1 0 0,1 1 1 0 0,-1-1-1 0 0,1 0 1 0 0,-1 0-1 0 0,0 1 1 0 0,0-1-1 0 0,0 0 1 0 0,-1 0 0 0 0,1 1-1 0 0,-1-1 1 0 0,0 0-1 0 0,0 0 1 0 0,0 0-1 0 0,0 0 1 0 0,0 0-1 0 0,-4 5 1 0 0,1-4-26 0 0,0-1 1 0 0,0 1-1 0 0,0-1 1 0 0,-1-1-1 0 0,1 1 1 0 0,-1 0-1 0 0,0-1 1 0 0,0 0-1 0 0,1 0 1 0 0,-8 1-1 0 0,5-1 15 0 0,1 0 0 0 0,0 0 1 0 0,0 1-1 0 0,0 0 0 0 0,0 0 0 0 0,-7 5 0 0 0,12-7-9 0 0,1 0 0 0 0,-1 0 0 0 0,0 0-1 0 0,0 0 1 0 0,1 0 0 0 0,-1 0 0 0 0,1 0-1 0 0,-1 0 1 0 0,1 0 0 0 0,-1 0 0 0 0,1 0-1 0 0,0 1 1 0 0,0-1 0 0 0,-1 0 0 0 0,1 0 0 0 0,0 0-1 0 0,0 0 1 0 0,0 1 0 0 0,0-1 0 0 0,0 0-1 0 0,0 0 1 0 0,1 0 0 0 0,-1 0 0 0 0,0 0-1 0 0,1 1 1 0 0,-1-1 0 0 0,1 0 0 0 0,-1 0 0 0 0,1 0-1 0 0,-1 0 1 0 0,1 0 0 0 0,0 0 0 0 0,-1 0-1 0 0,1 0 1 0 0,0-1 0 0 0,0 1 0 0 0,0 0-1 0 0,-1 0 1 0 0,1-1 0 0 0,1 2 0 0 0,2 2 31 0 0,1-1 1 0 0,-1 1-1 0 0,0-1 1 0 0,1 0 0 0 0,0 0-1 0 0,0 0 1 0 0,5 2-1 0 0,15 9-5843 0 0,1 1 4675 0 0,-21-14 857 0 0,1 0-1 0 0,-1 0 0 0 0,1-1 0 0 0,-1 0 0 0 0,0 0 1 0 0,1 0-1 0 0,-1-1 0 0 0,1 1 0 0 0,-1-1 0 0 0,0 0 0 0 0,0-1 1 0 0,1 0-1 0 0,-1 1 0 0 0,0-2 0 0 0,0 1 0 0 0,-1 0 1 0 0,1-1-1 0 0,0 0 0 0 0,-1 0 0 0 0,7-7 0 0 0,5-3-891 0 0,-1 0-1 0 0,0-2 0 0 0,-1 0 1 0 0,14-19-1 0 0,4-16-5239 0 0,-21 29 3948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27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604 2 12675 0 0,'5'-2'8970'0'0,"13"3"-5761"0"0,22 5-1705 0 0,-25-3-1276 0 0,0 1 1 0 0,-1 0-1 0 0,0 1 0 0 0,1 1 1 0 0,-2 1-1 0 0,1 0 1 0 0,-1 0-1 0 0,14 11 1 0 0,-22-14-177 0 0,1 1 1 0 0,-1 0-1 0 0,1 0 1 0 0,-1 0-1 0 0,-1 1 1 0 0,1 0-1 0 0,-1 0 1 0 0,0 0-1 0 0,0 0 1 0 0,-1 1-1 0 0,0-1 1 0 0,0 1-1 0 0,-1 0 1 0 0,1 0 0 0 0,-1 0-1 0 0,-1 0 1 0 0,1 0-1 0 0,0 14 1 0 0,-3-1-5 0 0,-1 0 1 0 0,0 0 0 0 0,-2 0 0 0 0,0 0 0 0 0,-1 0-1 0 0,-1-1 1 0 0,0 0 0 0 0,-2 0 0 0 0,0-1 0 0 0,-15 24-1 0 0,-4 1-276 0 0,-1-1-1 0 0,-2-2 1 0 0,-36 37-1 0 0,33-43-809 0 0,-2-2 0 0 0,-1-1 1 0 0,-1-2-1 0 0,-2-1 0 0 0,-58 31 0 0 0,-62 19-3721 0 0,-3-17-3454 0 0,104-41 1931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30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2589 2885 15483 0 0,'-8'-1'737'0'0,"-1"1"-1"0"0,1 0 1 0 0,-1 0-1 0 0,1 1 0 0 0,-13 2 1 0 0,-4 4 164 0 0,-44 17 1 0 0,-10 3-760 0 0,52-21 120 0 0,0-2 0 0 0,-1 0 0 0 0,1-2 0 0 0,0-1 0 0 0,-1-1-1 0 0,-47-7 1 0 0,22-3 626 0 0,0-2-1 0 0,-73-26 1 0 0,-3-4-453 0 0,29 10-277 0 0,-107-49 0 0 0,167 62-167 0 0,-431-222-184 0 0,423 212 208 0 0,2-1-1 0 0,1-3 0 0 0,2-2 0 0 0,1-1 1 0 0,-57-66-1 0 0,13-1 30 0 0,-87-137 0 0 0,115 148-45 0 0,3-3 0 0 0,5-1 0 0 0,4-3 1 0 0,-36-116-1 0 0,66 165-84 0 0,2-1-1 0 0,3 0 1 0 0,-8-87 0 0 0,18 106 37 0 0,1 1 0 0 0,1-1 0 0 0,2 1 0 0 0,1 0 0 0 0,1 0 0 0 0,2 0 0 0 0,15-43 1 0 0,-13 50-1 0 0,1 0 0 0 0,2 0 0 0 0,0 1 0 0 0,2 1 0 0 0,0 0 0 0 0,2 1 0 0 0,0 1 0 0 0,31-31 0 0 0,-16 24 36 0 0,1 1 1 0 0,1 1-1 0 0,1 2 1 0 0,65-33-1 0 0,-16 17-15 0 0,1 5 0 0 0,2 3 0 0 0,1 4 0 0 0,1 4 0 0 0,91-12 0 0 0,459-31-548 0 0,-532 59 408 0 0,665-35-403 0 0,2 55 520 0 0,-636-1 30 0 0,0 6 1 0 0,-1 6-1 0 0,207 64 1 0 0,-250-57 39 0 0,-2 5 0 0 0,-2 3 0 0 0,-1 5 0 0 0,-3 3 0 0 0,147 107 1 0 0,-152-92-74 0 0,-4 3 1 0 0,-2 4 0 0 0,72 87-1 0 0,-112-114 85 0 0,-1 2 1 0 0,-3 1-1 0 0,-1 2 0 0 0,-3 0 0 0 0,-1 2 0 0 0,-3 1 0 0 0,23 76 1 0 0,26 171 385 0 0,-9-29-482 0 0,-39-186 392 0 0,-3 0 0 0 0,17 158 0 0 0,-36-214-230 0 0,0 0 1 0 0,-2 1-1 0 0,0-1 0 0 0,-2 0 1 0 0,-1 0-1 0 0,-1 0 0 0 0,-1 0 1 0 0,-2-1-1 0 0,0 0 0 0 0,-1-1 1 0 0,-2 1-1 0 0,-1-2 0 0 0,-22 36 1 0 0,11-29-137 0 0,-2-1 0 0 0,-1 0 1 0 0,-1-2-1 0 0,-1-1 0 0 0,-59 41 0 0 0,-173 90 273 0 0,-29-13-392 0 0,-526 184 0 0 0,734-300 159 0 0,0-3 0 0 0,-2-4 0 0 0,-1-4 0 0 0,-147 11 0 0 0,192-26 4 0 0,-1-2 0 0 0,1-2-1 0 0,-1-1 1 0 0,1-3-1 0 0,0 0 1 0 0,1-3 0 0 0,-1-1-1 0 0,2-2 1 0 0,-1-2-1 0 0,2-1 1 0 0,0-2-1 0 0,-48-30 1 0 0,-42-43-1290 0 0,3-5-4255 0 0,-56-41-10560 0 0,134 104 12922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31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56 144 12771 0 0,'-6'-6'824'0'0,"0"0"0"0"0,0-1 0 0 0,1 0 0 0 0,0 0 0 0 0,0 0 0 0 0,0-1 1 0 0,-4-10-1 0 0,8 16-660 0 0,0-1 0 0 0,-1 1 1 0 0,2-1-1 0 0,-1 1 1 0 0,0 0-1 0 0,0-1 0 0 0,1 1 1 0 0,-1-1-1 0 0,1 0 0 0 0,0 1 1 0 0,0-1-1 0 0,0 1 0 0 0,0-1 1 0 0,0 1-1 0 0,1-1 0 0 0,-1 0 1 0 0,1 1-1 0 0,-1-1 1 0 0,1 1-1 0 0,0 0 0 0 0,0-1 1 0 0,0 1-1 0 0,0 0 0 0 0,1-1 1 0 0,-1 1-1 0 0,1 0 0 0 0,-1 0 1 0 0,1 0-1 0 0,2-2 1 0 0,-3 3-128 0 0,0 1 0 0 0,0 0 0 0 0,-1-1 1 0 0,1 1-1 0 0,0 0 0 0 0,0 0 0 0 0,0-1 1 0 0,0 1-1 0 0,0 0 0 0 0,-1 0 0 0 0,1 0 1 0 0,0 0-1 0 0,0 0 0 0 0,0 0 0 0 0,0 0 1 0 0,0 0-1 0 0,0 1 0 0 0,-1-1 0 0 0,1 0 1 0 0,0 0-1 0 0,0 1 0 0 0,0-1 0 0 0,-1 1 1 0 0,1-1-1 0 0,0 1 0 0 0,0-1 0 0 0,-1 1 1 0 0,1-1-1 0 0,0 1 0 0 0,-1-1 0 0 0,1 1 1 0 0,-1 0-1 0 0,1-1 0 0 0,-1 1 0 0 0,1 0 1 0 0,-1 0-1 0 0,1-1 0 0 0,-1 1 0 0 0,0 0 1 0 0,1 1-1 0 0,15 34 549 0 0,3 57 271 0 0,-14-63-662 0 0,2 1 0 0 0,15 43 1 0 0,-19-65-162 0 0,1 1 0 0 0,1-1 0 0 0,0-1 0 0 0,0 1 0 0 0,0-1 1 0 0,1 1-1 0 0,1-2 0 0 0,-1 1 0 0 0,1-1 0 0 0,1 0 1 0 0,14 11-1 0 0,-12-10 10 0 0,1-1-1 0 0,1-1 1 0 0,-1 0 0 0 0,1 0 0 0 0,0-1 0 0 0,0 0-1 0 0,1-2 1 0 0,-1 1 0 0 0,1-1 0 0 0,0-1 0 0 0,0 0 0 0 0,0-1-1 0 0,0 0 1 0 0,0-1 0 0 0,0-1 0 0 0,0 0 0 0 0,0-1-1 0 0,-1 0 1 0 0,1-1 0 0 0,24-8 0 0 0,6-5-55 0 0,40-23 1 0 0,-59 26 27 0 0,0 1 0 0 0,0 2 1 0 0,1 0-1 0 0,1 1 0 0 0,-1 2 1 0 0,42-7-1 0 0,-58 14-14 0 0,0-1 0 0 0,0 1 0 0 0,0 1 1 0 0,0 0-1 0 0,-1 0 0 0 0,1 0 0 0 0,0 1 0 0 0,-1 1 0 0 0,1-1 0 0 0,-1 1 1 0 0,1 1-1 0 0,-1 0 0 0 0,-1 0 0 0 0,14 9 0 0 0,-11-5-5 0 0,0 0 1 0 0,-1 1-1 0 0,-1 0 0 0 0,1 1 0 0 0,-2 0 0 0 0,1 0 1 0 0,-1 1-1 0 0,-1 0 0 0 0,8 16 0 0 0,-2 3-16 0 0,-1 0 0 0 0,-2 1-1 0 0,-1 0 1 0 0,-2 0 0 0 0,-1 0-1 0 0,-1 1 1 0 0,-1 46 0 0 0,-3-65 24 0 0,-3 66-49 0 0,3-72 67 0 0,-1 0 0 0 0,0-1 1 0 0,-1 0-1 0 0,1 1 0 0 0,-1-1 1 0 0,0 0-1 0 0,-1 0 1 0 0,0 0-1 0 0,-5 9 0 0 0,8-15-24 0 0,0 0 0 0 0,0 0 0 0 0,0 1 0 0 0,0-1 0 0 0,0 0 0 0 0,0 0 0 0 0,0 0 0 0 0,0 0 0 0 0,0 1 0 0 0,0-1 0 0 0,-1 0 0 0 0,1 0 0 0 0,0 0 0 0 0,0 0 0 0 0,0 0 0 0 0,0 0 0 0 0,0 1 0 0 0,0-1 0 0 0,0 0 0 0 0,-1 0 0 0 0,1 0 0 0 0,0 0 0 0 0,0 0 0 0 0,0 0 0 0 0,0 0 0 0 0,-1 0 0 0 0,1 1 0 0 0,0-1 0 0 0,0 0 0 0 0,0 0 0 0 0,0 0 0 0 0,-1 0 0 0 0,1 0 0 0 0,0 0 0 0 0,0 0 0 0 0,0 0 0 0 0,0 0 0 0 0,-1 0 0 0 0,1 0 0 0 0,0 0 0 0 0,0 0 0 0 0,0-1 0 0 0,0 1 0 0 0,-1 0 0 0 0,1 0 0 0 0,0 0 0 0 0,0 0 0 0 0,0 0 0 0 0,0 0 0 0 0,-1 0 0 0 0,1 0 0 0 0,0 0 0 0 0,0-1 0 0 0,0 1 0 0 0,0 0 0 0 0,0 0 0 0 0,-3-15 40 0 0,6-19-17 0 0,14-35 61 0 0,4 1 0 0 0,3 1-1 0 0,2 1 1 0 0,4 1 0 0 0,39-63 0 0 0,-61 114-83 0 0,0 0 0 0 0,2 1 0 0 0,-1 0 0 0 0,2 1 0 0 0,0 0 0 0 0,0 0 0 0 0,1 1 0 0 0,0 1 0 0 0,21-14 1 0 0,-26 20-13 0 0,-1 0 0 0 0,1 1 0 0 0,0 0 0 0 0,0 0 0 0 0,0 1 0 0 0,0-1 0 0 0,1 2 0 0 0,-1-1 0 0 0,1 1 0 0 0,-1 0 0 0 0,1 0 0 0 0,-1 1 0 0 0,1 0 0 0 0,-1 1 0 0 0,1-1 0 0 0,-1 1 0 0 0,1 1 0 0 0,-1 0 0 0 0,0 0 0 0 0,0 0 0 0 0,0 1 0 0 0,9 4 0 0 0,85 56-352 0 0,-80-47 341 0 0,1-2 0 0 0,0 0 0 0 0,1-2 0 0 0,1 0-1 0 0,26 9 1 0 0,-20-13 47 0 0,1-1-1 0 0,0-2 0 0 0,0-1 0 0 0,0-1 1 0 0,0-1-1 0 0,0-2 0 0 0,0-2 1 0 0,32-4-1 0 0,-17-2 30 0 0,0-2 0 0 0,-1-2 0 0 0,-1-1-1 0 0,75-35 1 0 0,-111 44-67 0 0,0 0 0 0 0,-1 0-1 0 0,1-1 1 0 0,-1 0-1 0 0,0-1 1 0 0,0 1 0 0 0,0-1-1 0 0,-1-1 1 0 0,0 1 0 0 0,0-1-1 0 0,-1 0 1 0 0,5-8 0 0 0,-7 10-114 0 0,-1 1 1 0 0,0-1 0 0 0,0 0-1 0 0,0 0 1 0 0,-1 0 0 0 0,0 0-1 0 0,1 0 1 0 0,-2 0 0 0 0,1 0-1 0 0,-1 0 1 0 0,1 0 0 0 0,-2 0 0 0 0,1 0-1 0 0,0 0 1 0 0,-1-1 0 0 0,0 1-1 0 0,0 0 1 0 0,-1 0 0 0 0,1 1-1 0 0,-1-1 1 0 0,-5-9 0 0 0,4 8-356 0 0,0 0 0 0 0,-1 0 0 0 0,0 1 1 0 0,0-1-1 0 0,0 1 0 0 0,-1 0 0 0 0,0 0 1 0 0,0 1-1 0 0,0-1 0 0 0,-1 1 0 0 0,1 0 0 0 0,-1 0 1 0 0,-12-5-1 0 0,6 5-1232 0 0,0 0 0 0 0,0 1 1 0 0,0 0-1 0 0,-1 1 0 0 0,1 0 0 0 0,-22 1 0 0 0,18 0-2488 0 0,2-1 1068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31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7 382 16828 0 0,'0'0'138'0'0,"-1"1"1"0"0,1-1 0 0 0,0 0-1 0 0,0 0 1 0 0,-1 0 0 0 0,1 0 0 0 0,0 0-1 0 0,0 0 1 0 0,0 0 0 0 0,-1-1-1 0 0,1 1 1 0 0,0 0 0 0 0,0 0 0 0 0,0 0-1 0 0,-1 0 1 0 0,1 0 0 0 0,0 0-1 0 0,0 0 1 0 0,0 0 0 0 0,-1 0 0 0 0,1-1-1 0 0,0 1 1 0 0,0 0 0 0 0,0 0-1 0 0,0 0 1 0 0,-1 0 0 0 0,1-1-1 0 0,0 1 1 0 0,0 0 0 0 0,0 0 0 0 0,0 0-1 0 0,0-1 1 0 0,0 1 0 0 0,0 0-1 0 0,0 0 1 0 0,0 0 0 0 0,-1-1 0 0 0,1 1-1 0 0,0 0 1 0 0,0 0 0 0 0,0 0-1 0 0,0-1 1 0 0,0 1 0 0 0,0 0 0 0 0,0 0-1 0 0,1-1 1 0 0,-1 1 0 0 0,0 0-1 0 0,0 0 1 0 0,0 0 0 0 0,0-1 0 0 0,0 1-1 0 0,0 0 1 0 0,0 0 0 0 0,0 0-1 0 0,0-1 1 0 0,1 1 0 0 0,-1 0-1 0 0,20-10 2676 0 0,39-8-2982 0 0,-52 16 654 0 0,122-26 149 0 0,168-16-1 0 0,-222 35-346 0 0,-9 0-195 0 0,83-8 32 0 0,-137 15-475 0 0,-10-1-379 0 0,-22-3-1511 0 0,-35-3-2938 0 0,33 8 2160 0 0,9 1-68 0 0,0-1-1 0 0,-23-3 0 0 0,31 2 2925 0 0,0 1 1 0 0,0-1-1 0 0,1 1 1 0 0,-1-1-1 0 0,1-1 0 0 0,0 1 1 0 0,0-1-1 0 0,0 1 1 0 0,0-1-1 0 0,0 0 1 0 0,-4-4-1 0 0,-12-16 1230 0 0,0-1 1 0 0,1-1-1 0 0,-28-49 0 0 0,46 71-782 0 0,0 1 0 0 0,-1-1 0 0 0,1 1 0 0 0,-1 0 0 0 0,1 0 0 0 0,-1 0 1 0 0,0 0-1 0 0,0 0 0 0 0,0 0 0 0 0,0 0 0 0 0,0 0 0 0 0,0 1 0 0 0,0-1 0 0 0,-1 1 0 0 0,-4-2 550 0 0,4 53 8536 0 0,-10 24-7314 0 0,-9 51-1056 0 0,-8 32-789 0 0,21-116-496 0 0,3-1 1 0 0,-2 43-1 0 0,5-13-3960 0 0,9-22-5806 0 0,-4-39 5953 0 0,-1-2-1644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32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552 1224 16852 0 0,'-8'4'1283'0'0,"-1"1"0"0"0,1 0 0 0 0,-1 1 0 0 0,1 0 0 0 0,-7 8 0 0 0,10-10-1268 0 0,0 1 1 0 0,0-1 0 0 0,0 0 0 0 0,0 0 0 0 0,-1-1 0 0 0,1 1 0 0 0,-1-1 0 0 0,0 0 0 0 0,0-1-1 0 0,0 1 1 0 0,0-1 0 0 0,-1 0 0 0 0,-12 1 0 0 0,6-2 114 0 0,-1-2 0 0 0,1 1 1 0 0,0-2-1 0 0,-1 0 0 0 0,1 0 0 0 0,0-2 0 0 0,0 1 1 0 0,0-2-1 0 0,1 1 0 0 0,0-2 0 0 0,0 0 0 0 0,0 0 1 0 0,-12-9-1 0 0,11 6 69 0 0,0-1 1 0 0,1-1-1 0 0,0 0 1 0 0,0-1-1 0 0,1 0 1 0 0,1-1-1 0 0,0 0 0 0 0,1-1 1 0 0,0 0-1 0 0,-9-20 1 0 0,2-3-123 0 0,2 0-1 0 0,2-1 1 0 0,1 0 0 0 0,2-1 0 0 0,1 0-1 0 0,2-1 1 0 0,0-61 0 0 0,6 68-73 0 0,1 0 1 0 0,2 0-1 0 0,1 0 0 0 0,2 0 1 0 0,1 1-1 0 0,1 0 0 0 0,2 0 1 0 0,1 1-1 0 0,23-43 0 0 0,-22 53-2 0 0,2 2 0 0 0,0 0-1 0 0,1 0 1 0 0,1 1 0 0 0,0 1-1 0 0,1 1 1 0 0,1 1 0 0 0,1 0-1 0 0,0 1 1 0 0,1 1 0 0 0,40-19-1 0 0,-2 5 34 0 0,1 2 0 0 0,2 4-1 0 0,73-17 1 0 0,-90 26-4 0 0,1 3 0 0 0,0 2 0 0 0,0 2 0 0 0,80 1-1 0 0,-100 5-10 0 0,0 2 0 0 0,-1 0 1 0 0,1 2-1 0 0,-1 0 0 0 0,0 2 0 0 0,0 1 0 0 0,-1 0 0 0 0,0 2 0 0 0,-1 1 0 0 0,29 18 0 0 0,-27-13-15 0 0,0 1-1 0 0,-1 1 1 0 0,-1 1 0 0 0,0 1 0 0 0,-2 2 0 0 0,0-1 0 0 0,-2 2 0 0 0,19 29-1 0 0,-28-37-4 0 0,-1 0 1 0 0,0 0-1 0 0,-2 1 0 0 0,1 0 0 0 0,-2 0 0 0 0,0 0 0 0 0,-1 1 0 0 0,-1 0 0 0 0,0 0 0 0 0,-1 0 1 0 0,-1 0-1 0 0,-1 0 0 0 0,0 1 0 0 0,-1-1 0 0 0,-5 22 0 0 0,-3-2-14 0 0,-2 0 1 0 0,-1-1-1 0 0,-2 0 0 0 0,-1-1 0 0 0,-2-1 1 0 0,-2 0-1 0 0,0-1 0 0 0,-49 59 1 0 0,26-43-469 0 0,-2-1 0 0 0,-2-2 1 0 0,-3-3-1 0 0,-79 57 1 0 0,-53 12-4488 0 0,55-47-4343 0 0,76-41 1860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26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44 11170 0 0,'-7'-14'3318'0'0,"12"8"-899"0"0,25 10-890 0 0,-4 3-1007 0 0,1-1 0 0 0,-1-2 0 0 0,1 0-1 0 0,0-2 1 0 0,0-1 0 0 0,0-1 0 0 0,0-2 0 0 0,34-5 0 0 0,32-9-133 0 0,0 3 1 0 0,1 5-1 0 0,115 5 1 0 0,-192 4-437 0 0,-4-1 49 0 0,-1 1 0 0 0,1 0 0 0 0,0 1-1 0 0,14 5 1 0 0,-26-7-11 0 0,-1 0 0 0 0,0 0 0 0 0,0 1-1 0 0,0-1 1 0 0,0 0 0 0 0,1 0 0 0 0,-1 1 0 0 0,0-1-1 0 0,0 0 1 0 0,0 1 0 0 0,0-1 0 0 0,0 0 0 0 0,0 1-1 0 0,0-1 1 0 0,0 0 0 0 0,1 0 0 0 0,-1 1 0 0 0,0-1-1 0 0,-1 0 1 0 0,1 1 0 0 0,0-1 0 0 0,0 0 0 0 0,0 1-1 0 0,0-1 1 0 0,0 0 0 0 0,0 1 0 0 0,0-1 0 0 0,0 0-1 0 0,0 0 1 0 0,-1 1 0 0 0,1-1 0 0 0,0 0 0 0 0,0 0-1 0 0,0 1 1 0 0,-1-1 0 0 0,1 0 0 0 0,0 0 0 0 0,0 1-1 0 0,0-1 1 0 0,-1 0 0 0 0,1 0 0 0 0,0 0 0 0 0,-1 0-1 0 0,1 1 1 0 0,0-1 0 0 0,0 0 0 0 0,-1 0 0 0 0,1 0-1 0 0,0 0 1 0 0,-1 0 0 0 0,1 0 0 0 0,-1 1-196 0 0,0 0 0 0 0,-1 0 0 0 0,1-1 0 0 0,0 1 0 0 0,0 0 0 0 0,0-1 0 0 0,-1 1-1 0 0,1-1 1 0 0,0 1 0 0 0,-1-1 0 0 0,1 0 0 0 0,0 1 0 0 0,-1-1 0 0 0,-1 0 0 0 0,3 0-47 0 0,-1 0-1 0 0,1-1 0 0 0,0 1 1 0 0,-1 0-1 0 0,1 0 0 0 0,0-1 1 0 0,-1 1-1 0 0,1 0 0 0 0,0-1 1 0 0,-1 1-1 0 0,1 0 0 0 0,0-1 1 0 0,0 1-1 0 0,-1-1 0 0 0,1 1 1 0 0,0-1-1 0 0,0 1 0 0 0,0 0 1 0 0,0-1-1 0 0,0 1 0 0 0,-1-1 1 0 0,1 1-1 0 0,0-1 0 0 0,0 1 1 0 0,0-1-1 0 0,0 1 0 0 0,0 0 1 0 0,0-1-1 0 0,1 1 0 0 0,-1-1 1 0 0,0 1-1 0 0,0-1 0 0 0,0 1 1 0 0,0-1-1 0 0,0 1 0 0 0,1 0 1 0 0,-1-1-1 0 0,0 1 0 0 0,0-1 1 0 0,1 1-1 0 0,-1 0 0 0 0,1-1 1 0 0,1-6-3512 0 0,1-4-739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27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21 15283 0 0,'0'-1'177'0'0,"0"0"0"0"0,0 0 0 0 0,0 0 0 0 0,0 1 0 0 0,0-1 0 0 0,0 0 0 0 0,1 1 0 0 0,-1-1-1 0 0,0 0 1 0 0,1 0 0 0 0,-1 1 0 0 0,0-1 0 0 0,1 0 0 0 0,-1 1 0 0 0,1-1 0 0 0,-1 1 0 0 0,1-1 0 0 0,-1 1 0 0 0,1-1 0 0 0,-1 1-1 0 0,1-1 1 0 0,0 1 0 0 0,-1-1 0 0 0,1 1 0 0 0,0-1 0 0 0,-1 1 0 0 0,2-1 0 0 0,27-2 1323 0 0,-18 4-1401 0 0,1 1 1 0 0,-1 0-1 0 0,12 4 0 0 0,-15-3-97 0 0,-1 0 0 0 0,0 0 0 0 0,1 1 0 0 0,-1 0 0 0 0,-1 1 1 0 0,1-1-1 0 0,-1 1 0 0 0,0 0 0 0 0,0 1 0 0 0,0-1 0 0 0,7 11 0 0 0,-4-4 233 0 0,0 1 0 0 0,-1 0 0 0 0,-1 0 0 0 0,0 1 0 0 0,5 16 0 0 0,-10-24-192 0 0,0 0 0 0 0,-1 1 1 0 0,0-1-1 0 0,0 1 0 0 0,0-1 0 0 0,-1 1 1 0 0,0-1-1 0 0,0 0 0 0 0,-1 1 0 0 0,0-1 1 0 0,0 1-1 0 0,-1-1 0 0 0,1 0 0 0 0,-1 0 0 0 0,0 1 1 0 0,-1-1-1 0 0,0-1 0 0 0,-6 11 0 0 0,-6 7-29 0 0,-1-1-1 0 0,-1 0 1 0 0,-23 22 0 0 0,18-20-2 0 0,-61 83-2470 0 0,33-32-3482 0 0,20-29-1801 0 0,18-30 2424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2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 9722 0 0,'-3'0'372'0'0,"-1"0"0"0"0,1 0 0 0 0,0 1 0 0 0,-1-1 0 0 0,1 1-1 0 0,0 0 1 0 0,-1 0 0 0 0,1 0 0 0 0,0 1 0 0 0,0-1 0 0 0,0 1 0 0 0,0-1 0 0 0,0 1-1 0 0,1 0 1 0 0,-1 0 0 0 0,-4 4 0 0 0,5-3-426 0 0,-1 0 0 0 0,1 0 0 0 0,0 1-1 0 0,0-1 1 0 0,0 0 0 0 0,0 1 0 0 0,0 0 0 0 0,1-1 0 0 0,0 1-1 0 0,0 0 1 0 0,0-1 0 0 0,0 1 0 0 0,0 0 0 0 0,1 0 0 0 0,-1 0-1 0 0,1 0 1 0 0,0 0 0 0 0,1 0 0 0 0,-1 0 0 0 0,1-1 0 0 0,1 9 0 0 0,10 29-6533 0 0,-11-33 2322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1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12 156 9434 0 0,'-11'-4'7751'0'0,"15"-4"-5633"0"0,17-7-2342 0 0,119-40-1950 0 0,-115 43-1580 0 0,37-26 1 0 0,-48 23-1376 0 0,-7 6 1788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32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60 571 6713 0 0,'-3'-1'601'0'0,"0"0"-1"0"0,0 1 0 0 0,1 0 0 0 0,-1 0 1 0 0,0-1-1 0 0,0 2 0 0 0,0-1 0 0 0,0 0 1 0 0,1 0-1 0 0,-4 2 0 0 0,-12 0 3348 0 0,18-2-3810 0 0,-1 0 0 0 0,1 0 0 0 0,0 0 0 0 0,-1 0 0 0 0,1 0 1 0 0,0 0-1 0 0,0 0 0 0 0,-1 0 0 0 0,1-1 0 0 0,0 1 0 0 0,-1 0 0 0 0,1 0 1 0 0,0 0-1 0 0,0 0 0 0 0,-1-1 0 0 0,1 1 0 0 0,0 0 0 0 0,0 0 0 0 0,-1 0 1 0 0,1-1-1 0 0,0 1 0 0 0,0 0 0 0 0,0 0 0 0 0,0-1 0 0 0,-1 1 0 0 0,1 0 1 0 0,0-1-1 0 0,0 1 0 0 0,0 0 0 0 0,0 0 0 0 0,0-1 0 0 0,0 1-94 0 0,0-1 0 0 0,1 1 0 0 0,-1 0 0 0 0,0 0-1 0 0,0 0 1 0 0,1-1 0 0 0,-1 1 0 0 0,0 0-1 0 0,1 0 1 0 0,-1 0 0 0 0,0 0 0 0 0,1 0 0 0 0,-1-1-1 0 0,0 1 1 0 0,1 0 0 0 0,-1 0 0 0 0,1 0-1 0 0,-1 0 1 0 0,0 0 0 0 0,1 0 0 0 0,-1 0 0 0 0,0 0-1 0 0,1 0 1 0 0,-1 0 0 0 0,0 1 0 0 0,1-1 0 0 0,-1 0-1 0 0,0 0 1 0 0,1 0 0 0 0,-1 0 0 0 0,0 1-1 0 0,1-1 1 0 0,-1 0 0 0 0,0 0 0 0 0,1 0 0 0 0,-1 1-1 0 0,0-1 1 0 0,0 0 0 0 0,1 1 0 0 0,9 4 246 0 0,-2 0-70 0 0,0-1 1 0 0,1 1-1 0 0,0-2 0 0 0,-1 1 0 0 0,2-1 1 0 0,-1-1-1 0 0,0 1 0 0 0,0-2 1 0 0,1 1-1 0 0,-1-1 0 0 0,17-1 1 0 0,203-4 321 0 0,-5 15-394 0 0,-190-8 35 0 0,-23-1-95 0 0,-11-2-80 0 0,0 0-1 0 0,0 0 1 0 0,0 0-1 0 0,0 0 0 0 0,0 0 1 0 0,0 0-1 0 0,0 0 1 0 0,0 0-1 0 0,0 0 1 0 0,0 0-1 0 0,0 0 0 0 0,0 0 1 0 0,0 0-1 0 0,0 0 1 0 0,0 0-1 0 0,0 0 1 0 0,1 0-1 0 0,-1 1 0 0 0,0-1 1 0 0,0 0-1 0 0,-27-20 252 0 0,27 19-257 0 0,-1 0 1 0 0,0-1-1 0 0,1 1 0 0 0,-1-1 1 0 0,1 1-1 0 0,-1-1 1 0 0,1 1-1 0 0,0-1 0 0 0,0 1 1 0 0,0-1-1 0 0,0 1 1 0 0,0-1-1 0 0,0 0 0 0 0,0 1 1 0 0,0-1-1 0 0,1 1 1 0 0,-1-1-1 0 0,0 1 0 0 0,1-1 1 0 0,-1 1-1 0 0,1 0 0 0 0,0-1 1 0 0,0 1-1 0 0,-1-1 1 0 0,2-1-1 0 0,27-40 41 0 0,-23 35-77 0 0,16-21 1 0 0,2 1 1 0 0,39-34 0 0 0,-38 38 62 0 0,-1 0 0 0 0,0-2 0 0 0,19-30-1 0 0,-41 55-26 0 0,17-27 48 0 0,0 0 0 0 0,-1-2 1 0 0,-2 0-1 0 0,-2 0 1 0 0,22-64-1 0 0,-36 94-50 0 0,1-1 0 0 0,-1 0 0 0 0,0 1-1 0 0,0-1 1 0 0,1 0 0 0 0,-1 0 0 0 0,0 1 0 0 0,0-1 0 0 0,0 0-1 0 0,0 1 1 0 0,0-1 0 0 0,0 0 0 0 0,0 0 0 0 0,0 1 0 0 0,0-1-1 0 0,0 0 1 0 0,0 0 0 0 0,-1 1 0 0 0,1-1 0 0 0,0 0 0 0 0,0 1 0 0 0,-1-1-1 0 0,0-1 1 0 0,1 3 5 0 0,-1-1 0 0 0,1 0 0 0 0,-1 1 1 0 0,0-1-1 0 0,1 1 0 0 0,-1-1 0 0 0,1 1 0 0 0,0-1 0 0 0,-1 1 0 0 0,1-1 0 0 0,-1 1 0 0 0,1 0 0 0 0,0-1 0 0 0,0 1 0 0 0,-1 0 0 0 0,1-1 0 0 0,0 1 1 0 0,0-1-1 0 0,0 1 0 0 0,-1 0 0 0 0,1-1 0 0 0,0 1 0 0 0,0 0 0 0 0,0 1 0 0 0,0 1-109 0 0,-1-1 0 0 0,1 1 0 0 0,0 0 0 0 0,-1 0 0 0 0,1 0 0 0 0,0 0 0 0 0,1-1 0 0 0,-1 1 0 0 0,0 0 0 0 0,1 0 0 0 0,0 0-1 0 0,-1-1 1 0 0,3 4 0 0 0,0-2-1514 0 0,0 1-1 0 0,0-2 1 0 0,0 1-1 0 0,0 0 1 0 0,1-1-1 0 0,7 6 1 0 0,-1 1-4327 0 0,-9-3-2936 0 0,-3-4 8155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33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32 11306 0 0,'0'0'173'0'0,"0"0"0"0"0,0 0 0 0 0,0-1-1 0 0,-1 1 1 0 0,1 0 0 0 0,0 0 0 0 0,0-1-1 0 0,0 1 1 0 0,0 0 0 0 0,0-1 0 0 0,0 1-1 0 0,0 0 1 0 0,0 0 0 0 0,0-1 0 0 0,0 1-1 0 0,0 0 1 0 0,0 0 0 0 0,0-1 0 0 0,0 1-1 0 0,0 0 1 0 0,0-1 0 0 0,1 1-1 0 0,-1 0 1 0 0,0 0 0 0 0,0-1 0 0 0,0 1-1 0 0,0 0 1 0 0,0 0 0 0 0,1-1 0 0 0,-1 1-1 0 0,0 0 1 0 0,0 0 0 0 0,0 0 0 0 0,1-1-1 0 0,-1 1 1 0 0,0 0 0 0 0,1 0 0 0 0,16-8 2190 0 0,31-1-2200 0 0,-35 7 1025 0 0,-2 0-741 0 0,0 1 0 0 0,0 0 1 0 0,0 1-1 0 0,20 3 0 0 0,-26-2-391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34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23917 0 0,'2'-1'29'0'0,"0"1"0"0"0,0-1 0 0 0,1 1 0 0 0,-1 0 0 0 0,0 0 0 0 0,0 0 0 0 0,1 0 0 0 0,-1 1 0 0 0,0-1 0 0 0,0 0 0 0 0,0 1 0 0 0,1 0 0 0 0,-1-1 0 0 0,0 1 0 0 0,2 1 0 0 0,41 9-308 0 0,136 33-806 0 0,-136-29 847 0 0,-45-15 240 0 0,0 0-1 0 0,0 0 0 0 0,0 0 0 0 0,0 0 0 0 0,0 0 1 0 0,0 0-1 0 0,-1 0 0 0 0,1-1 0 0 0,0 1 0 0 0,0 1 0 0 0,0-1 1 0 0,0 0-1 0 0,0 0 0 0 0,0 0 0 0 0,0 0 0 0 0,0 0 1 0 0,0 0-1 0 0,-1 0 0 0 0,1 0 0 0 0,0 0 0 0 0,0 0 0 0 0,0 0 1 0 0,0 0-1 0 0,0 0 0 0 0,0 0 0 0 0,0 0 0 0 0,0 0 1 0 0,0 0-1 0 0,0 0 0 0 0,0 0 0 0 0,0 0 0 0 0,-1 1 1 0 0,1-1-1 0 0,0 0 0 0 0,0 0 0 0 0,0 0 0 0 0,0 0 0 0 0,0 0 1 0 0,0 0-1 0 0,0 0 0 0 0,0 0 0 0 0,0 0 0 0 0,0 1 1 0 0,0-1-1 0 0,0 0 0 0 0,0 0 0 0 0,0 0 0 0 0,0 0 0 0 0,0 0 1 0 0,0 0-1 0 0,0 0 0 0 0,0 0 0 0 0,0 0 0 0 0,0 1 1 0 0,0-1-1 0 0,0 0 0 0 0,0 0 0 0 0,1 0 0 0 0,-1 0 1 0 0,0 0-1 0 0,0 0 0 0 0,0 0 0 0 0,0 0 0 0 0,0 0 0 0 0,-1 1 7 0 0,-27 39 497 0 0,35-49-584 0 0,5-4-4397 0 0,4-1-3404 0 0,-15 13 7150 0 0,0 1-1 0 0,0-1 0 0 0,1 0 1 0 0,-1 0-1 0 0,0 0 1 0 0,0 0-1 0 0,-1 0 0 0 0,1 0 1 0 0,0-1-1 0 0,0 1 1 0 0,0 0-1 0 0,0-2 0 0 0,2-4-673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36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47 9826 0 0,'-10'-17'3641'0'0,"9"14"-2702"0"0,-1 0 0 0 0,0 0 0 0 0,1 0 1 0 0,-1 0-1 0 0,1 0 0 0 0,0 0 0 0 0,-1-5 0 0 0,2 8-717 0 0,1 31 1417 0 0,5 34-1221 0 0,-3 1-1 0 0,-3 0 1 0 0,-9 67 0 0 0,8-121-3006 0 0,3-11 458 0 0,7-21-1178 0 0,9-34-2481 0 0,-6-3-2989 0 0,-10 34 7003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35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1278 5065 0 0,'-60'50'3008'0'0,"1"-1"-2661"0"0,54-46 263 0 0,-1-1 0 0 0,1 1 0 0 0,0-1 0 0 0,-1 0 0 0 0,1 0 0 0 0,-1 0-1 0 0,-10 1 1 0 0,-22 7 2144 0 0,16-6-1081 0 0,21-4-1616 0 0,1 0 0 0 0,0 0 0 0 0,-1 0 0 0 0,1 0 0 0 0,-1 0 1 0 0,1-1-1 0 0,0 1 0 0 0,-1 0 0 0 0,1 0 0 0 0,0 0 0 0 0,-1-1 0 0 0,1 1 0 0 0,-1 0 0 0 0,1 0 0 0 0,0-1 0 0 0,0 1 0 0 0,-1 0 0 0 0,1-1 1 0 0,0 1-1 0 0,0-1 0 0 0,-1 1 0 0 0,1 0 0 0 0,0-1 0 0 0,0 1 0 0 0,0 0 0 0 0,0-1 0 0 0,-1 0 0 0 0,1-2 88 0 0,0-1-1 0 0,1 1 1 0 0,-1-1-1 0 0,1 1 0 0 0,0-1 1 0 0,-1 1-1 0 0,1 0 1 0 0,1 0-1 0 0,2-6 0 0 0,26-51 577 0 0,2 2 0 0 0,3 2 0 0 0,67-82-1 0 0,48-78-330 0 0,3-78 70 0 0,-39 71-209 0 0,-26 85 5 0 0,2-5 9 0 0,-83 127-154 0 0,0-1-30 0 0,-7 16-95 0 0,0 1 0 0 0,0 0-1 0 0,0 0 1 0 0,0 0 0 0 0,0 0 0 0 0,0 0-1 0 0,0-1 1 0 0,0 1 0 0 0,0 0 0 0 0,1 0-1 0 0,-1 0 1 0 0,0 0 0 0 0,0 0 0 0 0,0-1-1 0 0,0 1 1 0 0,0 0 0 0 0,0 0 0 0 0,0 0 0 0 0,0 0-1 0 0,1 0 1 0 0,-1 0 0 0 0,0 0 0 0 0,0 0-1 0 0,0-1 1 0 0,0 1 0 0 0,0 0 0 0 0,1 0-1 0 0,-1 0 1 0 0,0 0 0 0 0,0 0 0 0 0,0 0-1 0 0,0 0 1 0 0,1 0 0 0 0,-1 0 0 0 0,0 0-1 0 0,0 0 1 0 0,0 0 0 0 0,0 0 0 0 0,1 0-1 0 0,-1 0 1 0 0,0 0 0 0 0,0 0 0 0 0,0 0 0 0 0,0 0-1 0 0,0 1 1 0 0,1-1 0 0 0,-1 0 0 0 0,0 0-1 0 0,0 0 1 0 0,0 0 0 0 0,0 0 0 0 0,0 0-1 0 0,0 0 1 0 0,1 0 0 0 0,-1 1 0 0 0,0-1-1 0 0,0 0 1 0 0,0 0 0 0 0,0 0 0 0 0,0 0-1 0 0,0 0 1 0 0,0 1 0 0 0,0-1 0 0 0,0 0-1 0 0,0 0 1 0 0,6 11-1342 0 0,14 34-7518 0 0,-20-42 8038 0 0,1 0 1 0 0,0-1-1 0 0,-1 1 1 0 0,0 0-1 0 0,1 0 1 0 0,-1-1-1 0 0,0 1 1 0 0,0 0-1 0 0,-1-1 1 0 0,1 1-1 0 0,-1 0 0 0 0,1-1 1 0 0,-1 1-1 0 0,0 0 1 0 0,0-1-1 0 0,-1 3 1 0 0,-1 0 752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37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97 838 7826 0 0,'-32'-12'3892'0'0,"19"7"-1366"0"0,0-1 1 0 0,-24-13-1 0 0,37 19-2485 0 0,0 0 0 0 0,0 0-1 0 0,0 0 1 0 0,0 0 0 0 0,0 0-1 0 0,0 0 1 0 0,0 0 0 0 0,0 0-1 0 0,0 0 1 0 0,-1 0 0 0 0,1 0-1 0 0,0 0 1 0 0,0 0 0 0 0,0 0-1 0 0,0 0 1 0 0,0 0 0 0 0,0 0-1 0 0,0 0 1 0 0,0 0 0 0 0,0 0-1 0 0,0 0 1 0 0,0 0 0 0 0,0 0-1 0 0,-1 0 1 0 0,1 0 0 0 0,0-1-1 0 0,0 1 1 0 0,0 0 0 0 0,0 0-1 0 0,0 0 1 0 0,0 0 0 0 0,0 0-1 0 0,0 0 1 0 0,0 0 0 0 0,0 0-1 0 0,0 0 1 0 0,0 0-1 0 0,0-1 1 0 0,0 1 0 0 0,0 0-1 0 0,0 0 1 0 0,0 0 0 0 0,0 0-1 0 0,0 0 1 0 0,0 0 0 0 0,0 0-1 0 0,0 0 1 0 0,0 0 0 0 0,0-1-1 0 0,0 1 1 0 0,0 0 0 0 0,0 0-1 0 0,0 0 1 0 0,0 0 0 0 0,1 0-1 0 0,-1 0 1 0 0,0 0 0 0 0,0 0-1 0 0,0 0 1 0 0,0 0 0 0 0,0 0-1 0 0,0 0 1 0 0,0 0 0 0 0,0-1-1 0 0,0 1 1 0 0,10 0 1075 0 0,13 3-380 0 0,1 6-621 0 0,0-2 0 0 0,1-1 0 0 0,0 0 0 0 0,47 3 0 0 0,106-6 581 0 0,-118-3-624 0 0,-24 1-63 0 0,-22 0-6 0 0,0 0-1 0 0,0-1 1 0 0,22-3 0 0 0,-35 3 0 0 0,0-1 0 0 0,0 1 1 0 0,-1 0-1 0 0,1 0 0 0 0,0 0 0 0 0,0-1 0 0 0,0 1 1 0 0,-1-1-1 0 0,1 1 0 0 0,0 0 0 0 0,0-1 0 0 0,-1 1 1 0 0,1-1-1 0 0,0 1 0 0 0,-1-1 0 0 0,1 0 0 0 0,-1 1 0 0 0,1-1 1 0 0,-1 0-1 0 0,1 1 0 0 0,-1-1 0 0 0,1 0 0 0 0,-1 0 1 0 0,1 1-1 0 0,-1-1 0 0 0,0 0 0 0 0,0 0 0 0 0,1 0 1 0 0,-1 1-1 0 0,0-1 0 0 0,0 0 0 0 0,0 0 0 0 0,0 0 0 0 0,0 0 1 0 0,0 0-1 0 0,0 1 0 0 0,-1-3 0 0 0,-12-37 276 0 0,2 11 72 0 0,5-12 283 0 0,-1-77 1 0 0,4 46-493 0 0,2 4 7 0 0,4 1 1 0 0,14-92-1 0 0,-2 36-40 0 0,-15 122-109 0 0,1-3 12 0 0,0-1 0 0 0,-1 1 0 0 0,1-1 0 0 0,-1 1 0 0 0,0-1 0 0 0,0 1-1 0 0,-1-1 1 0 0,1 1 0 0 0,-1-1 0 0 0,0 1 0 0 0,0 0 0 0 0,0-1 0 0 0,-1 1 0 0 0,1 0 0 0 0,-1 0 0 0 0,0 0 0 0 0,-5-7 0 0 0,7 11-8 0 0,-1-1 0 0 0,1 1 0 0 0,-1-1 0 0 0,1 1 0 0 0,-1-1 0 0 0,1 1 0 0 0,-1 0 0 0 0,1-1 0 0 0,-1 1 0 0 0,0-1 0 0 0,1 1 0 0 0,-1 0 0 0 0,0 0 0 0 0,1-1 0 0 0,-1 1 0 0 0,0 0 0 0 0,1 0 0 0 0,-1 0 0 0 0,0 0 0 0 0,1 0 1 0 0,-1 0-1 0 0,0 0 0 0 0,1 0 0 0 0,-2 0 0 0 0,1 1-17 0 0,-1-1 1 0 0,1 1 0 0 0,0 0-1 0 0,0 0 1 0 0,0 0 0 0 0,0-1-1 0 0,1 1 1 0 0,-1 0 0 0 0,0 0 0 0 0,0 0-1 0 0,1 1 1 0 0,-1-1 0 0 0,0 0-1 0 0,0 2 1 0 0,1-2-118 0 0,0 0 0 0 0,-1-1 1 0 0,1 1-1 0 0,0 0 0 0 0,0 0 0 0 0,0-1 0 0 0,0 1 1 0 0,0 0-1 0 0,1 0 0 0 0,-1-1 0 0 0,0 1 0 0 0,0 0 1 0 0,0 0-1 0 0,1-1 0 0 0,-1 1 0 0 0,0 0 0 0 0,1 0 1 0 0,-1-1-1 0 0,0 1 0 0 0,1-1 0 0 0,-1 1 0 0 0,1 0 1 0 0,-1-1-1 0 0,1 1 0 0 0,0-1 0 0 0,-1 1 0 0 0,1-1 1 0 0,0 1-1 0 0,-1-1 0 0 0,1 0 0 0 0,1 1 0 0 0,28 15-5462 0 0,-19-11 2503 0 0,-2 1 629 0 0,20 8-9155 0 0,-23-14 10487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0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65 7562 0 0,'-4'-5'846'0'0,"0"0"-1"0"0,0 0 1 0 0,1-1 0 0 0,-1 0 0 0 0,1 1 0 0 0,-3-9 0 0 0,0 0 1725 0 0,6 14-2508 0 0,0 0 0 0 0,0-1 0 0 0,0 1 0 0 0,0 0 0 0 0,-1 0 0 0 0,1 0 0 0 0,0 0-1 0 0,0-1 1 0 0,0 1 0 0 0,0 0 0 0 0,0 0 0 0 0,0 0 0 0 0,0 0 0 0 0,0-1 0 0 0,0 1 0 0 0,0 0 0 0 0,0 0 0 0 0,-1 0 0 0 0,1 0-1 0 0,0 0 1 0 0,0 0 0 0 0,0-1 0 0 0,0 1 0 0 0,0 0 0 0 0,-1 0 0 0 0,1 0 0 0 0,0 0 0 0 0,0 0 0 0 0,0 0 0 0 0,0 0 0 0 0,-1 0-1 0 0,1 0 1 0 0,0 0 0 0 0,0 0 0 0 0,0 0 0 0 0,-1 0 0 0 0,1 0 0 0 0,0 0 0 0 0,0 0 0 0 0,0 0 0 0 0,0 0 0 0 0,-1 0 0 0 0,1 0 0 0 0,0 0-1 0 0,0 0 1 0 0,0 0 0 0 0,0 0 0 0 0,-1 0 0 0 0,1 0 0 0 0,0 0 0 0 0,0 1 0 0 0,0-1 0 0 0,0 0 0 0 0,-1 0 0 0 0,-5 16 1173 0 0,-5 35-1615 0 0,8-33 702 0 0,-1 3-217 0 0,1 0 1 0 0,1 1-1 0 0,1 23 1 0 0,16-69-3403 0 0,-4 0-2415 0 0,-4 3-3585 0 0,-6 14 6918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0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184 20 10282 0 0,'-1'-2'290'0'0,"0"1"-1"0"0,0-1 1 0 0,0 1-1 0 0,0 0 0 0 0,0 0 1 0 0,-1-1-1 0 0,1 1 1 0 0,0 0-1 0 0,-1 0 1 0 0,1 0-1 0 0,0 1 1 0 0,-1-1-1 0 0,1 0 0 0 0,-1 0 1 0 0,0 1-1 0 0,1-1 1 0 0,-1 1-1 0 0,0-1 1 0 0,1 1-1 0 0,-1 0 0 0 0,0 0 1 0 0,1 0-1 0 0,-1 0 1 0 0,0 0-1 0 0,-1 0 1 0 0,0 1-155 0 0,0 0 0 0 0,1 0 0 0 0,-1 1 0 0 0,0-1-1 0 0,1 1 1 0 0,0-1 0 0 0,-1 1 0 0 0,1 0 0 0 0,0 0 0 0 0,0 0 0 0 0,0 0 0 0 0,0 0 0 0 0,-2 4 0 0 0,-4 5-155 0 0,1 1 1 0 0,0 0-1 0 0,1 0 0 0 0,1 0 1 0 0,-6 17-1 0 0,-10 25 24 0 0,20-52 9 0 0,0 1-1 0 0,-1 0 1 0 0,1-1-1 0 0,-1 1 1 0 0,1-1-1 0 0,-1 1 1 0 0,0-1-1 0 0,0 0 1 0 0,0 1 0 0 0,-1-1-1 0 0,1 0 1 0 0,0-1-1 0 0,-1 1 1 0 0,0 0-1 0 0,1-1 1 0 0,-5 2-1 0 0,7-3-13 0 0,0 0-1 0 0,0 0 1 0 0,-1 0-1 0 0,1 0 0 0 0,0 0 1 0 0,-1 0-1 0 0,1 0 1 0 0,0 1-1 0 0,0-1 1 0 0,-1 0-1 0 0,1 0 1 0 0,0 0-1 0 0,-1 0 0 0 0,1 0 1 0 0,0 0-1 0 0,0 1 1 0 0,0-1-1 0 0,-1 0 1 0 0,1 0-1 0 0,0 0 1 0 0,0 1-1 0 0,-1-1 1 0 0,1 0-1 0 0,0 0 0 0 0,0 1 1 0 0,0-1-1 0 0,0 0 1 0 0,0 0-1 0 0,-1 1 1 0 0,1-1-1 0 0,0 0 1 0 0,0 0-1 0 0,0 1 0 0 0,0-1 1 0 0,0 0-1 0 0,0 1 1 0 0,0-1-1 0 0,0 0 1 0 0,0 0-1 0 0,0 1 1 0 0,0-1-1 0 0,0 1 0 0 0,11 10-65 0 0,20 6 31 0 0,-15-14 285 0 0,1-2 0 0 0,-1 0 0 0 0,0 0 0 0 0,0-2 0 0 0,0 0 0 0 0,1-1 0 0 0,-1 0 0 0 0,26-8 0 0 0,-25 8 225 0 0,-5-1-1334 0 0,-7-9-1946 0 0,-5-11-8547 0 0,0 10 4958 0 0,0 7 5476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1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 9034 0 0,'-2'0'260'0'0,"-1"0"0"0"0,1-1-1 0 0,0 1 1 0 0,-1 0 0 0 0,1 1 0 0 0,0-1 0 0 0,-1 0-1 0 0,1 1 1 0 0,0-1 0 0 0,0 1 0 0 0,0-1 0 0 0,-1 1-1 0 0,1 0 1 0 0,0 0 0 0 0,0 0 0 0 0,0 1-1 0 0,0-1 1 0 0,0 0 0 0 0,0 1 0 0 0,1-1 0 0 0,-1 1-1 0 0,0-1 1 0 0,1 1 0 0 0,-1 0 0 0 0,1 0 0 0 0,0 0-1 0 0,-1 0 1 0 0,1 0 0 0 0,0 0 0 0 0,-1 4 0 0 0,-9 19 216 0 0,2 1 0 0 0,1 0-1 0 0,1 1 1 0 0,2-1 0 0 0,0 1 0 0 0,-1 51 0 0 0,-4 15 300 0 0,9-84-806 0 0,2-7 52 0 0,-1-1-1 0 0,0 1 1 0 0,0-1 0 0 0,0 1 0 0 0,0-1-1 0 0,0 1 1 0 0,0-1 0 0 0,0 1 0 0 0,0-1 0 0 0,-1 1-1 0 0,1-1 1 0 0,0 0 0 0 0,-1 1 0 0 0,1-1-1 0 0,-1 1 1 0 0,0-1 0 0 0,0 0 0 0 0,1 0-1 0 0,-1 1 1 0 0,-2 1 0 0 0,3-4-83 0 0,0 1 1 0 0,-1-1 0 0 0,1 1-1 0 0,0-1 1 0 0,0 1-1 0 0,0-1 1 0 0,0 1-1 0 0,-1-1 1 0 0,1 0-1 0 0,0 1 1 0 0,0-1-1 0 0,0 1 1 0 0,0-1-1 0 0,1 1 1 0 0,-1-1 0 0 0,0 0-1 0 0,0 1 1 0 0,0-1-1 0 0,0 1 1 0 0,0-1-1 0 0,1 1 1 0 0,-1-1-1 0 0,0 1 1 0 0,1-1-1 0 0,-1 1 1 0 0,0-1-1 0 0,1 1 1 0 0,-1 0 0 0 0,0-1-1 0 0,1 1 1 0 0,-1-1-1 0 0,1 0 1 0 0,14-19-4033 0 0,-11 18 2353 0 0,0-1 0 0 0,0 0-1 0 0,-1 0 1 0 0,1-1 0 0 0,-1 1 0 0 0,0-1 0 0 0,4-5-1 0 0,-2 0 193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8186 0 0,'-5'18'1396'0'0,"1"-1"0"0"0,-2 35 1 0 0,-3 9-1240 0 0,4-38-147 0 0,-2 6-198 0 0,0 0 0 0 0,3 0-1 0 0,0 1 1 0 0,2-1 0 0 0,2 58 0 0 0,1-82-134 0 0,0 0-1 0 0,0 0 0 0 0,0 0 1 0 0,0 0-1 0 0,1 0 1 0 0,0 0-1 0 0,0-1 1 0 0,0 1-1 0 0,1 0 1 0 0,-1-1-1 0 0,1 0 0 0 0,0 0 1 0 0,1 0-1 0 0,5 7 1 0 0,-1-5-3580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1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6281 0 0,'-5'2'894'0'0,"1"0"0"0"0,0 0 0 0 0,0 1 0 0 0,1-1-1 0 0,-1 1 1 0 0,0 0 0 0 0,1 0 0 0 0,-6 6-1 0 0,4-3-248 0 0,0 0 0 0 0,1 1-1 0 0,0-1 1 0 0,-6 13 0 0 0,1 5-489 0 0,1 0 1 0 0,-7 33-1 0 0,5-17 911 0 0,-2 0-779 0 0,7-26-259 0 0,0 0 0 0 0,1 0 0 0 0,0 1 0 0 0,1 0 0 0 0,1-1 0 0 0,1 1 0 0 0,0 27 1 0 0,1-40-75 0 0,0-1 0 0 0,0 1 0 0 0,0-1 1 0 0,0 1-1 0 0,1-1 0 0 0,-1 1 0 0 0,0-1 0 0 0,1 0 1 0 0,0 1-1 0 0,-1-1 0 0 0,1 0 0 0 0,0 1 1 0 0,-1-1-1 0 0,1 0 0 0 0,0 0 0 0 0,0 0 1 0 0,0 0-1 0 0,0 0 0 0 0,0 0 0 0 0,0 0 1 0 0,1 0-1 0 0,-1 0 0 0 0,0 0 0 0 0,0-1 1 0 0,1 1-1 0 0,-1 0 0 0 0,0-1 0 0 0,1 1 1 0 0,-1-1-1 0 0,1 0 0 0 0,-1 1 0 0 0,0-1 1 0 0,1 0-1 0 0,-1 0 0 0 0,1 0 0 0 0,-1 0 1 0 0,1 0-1 0 0,-1 0 0 0 0,1 0 0 0 0,-1 0 1 0 0,1-1-1 0 0,-1 1 0 0 0,0-1 0 0 0,1 1 1 0 0,0-1-1 0 0,33-15-3462 0 0,-8-3-4193 0 0,-17 12 3056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3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7858 0 0,'-2'196'3480'0'0,"-1"14"-3856"0"0,0-172 358 0 0,-3 37-676 0 0,2-1 0 0 0,12 138 0 0 0,-8-178-150 0 0,-4-21-4695 0 0,2-10 3356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98 2369 0 0,'-8'12'4979'0'0,"3"-13"-1540"0"0,-1-22 582 0 0,5 13-3068 0 0,-2-7 638 0 0,3 14-1424 0 0,0-1 0 0 0,0 1 0 0 0,-1-1 0 0 0,1 1 0 0 0,-1-1 0 0 0,0 1 0 0 0,0-1 0 0 0,0 1 0 0 0,0 0 0 0 0,-1 0-1 0 0,0-1 1 0 0,1 1 0 0 0,-1 0 0 0 0,0 1 0 0 0,-4-6 0 0 0,5 8-136 0 0,0 0-1 0 0,0-1 1 0 0,-1 1 0 0 0,1 0-1 0 0,0 0 1 0 0,0-1 0 0 0,0 1-1 0 0,0 0 1 0 0,-1 0 0 0 0,1 0-1 0 0,0 1 1 0 0,0-1 0 0 0,0 0-1 0 0,0 0 1 0 0,-1 1 0 0 0,1-1 0 0 0,0 0-1 0 0,0 1 1 0 0,0-1 0 0 0,0 1-1 0 0,0-1 1 0 0,0 1 0 0 0,0 0-1 0 0,0 0 1 0 0,0-1 0 0 0,0 1-1 0 0,1 0 1 0 0,-1 0 0 0 0,-1 1-1 0 0,-23 27 433 0 0,20-21-408 0 0,0 1 0 0 0,1-1 0 0 0,0 1 0 0 0,-4 15 0 0 0,7-21-39 0 0,0-1 0 0 0,0 1 0 0 0,0-1-1 0 0,1 1 1 0 0,-1 0 0 0 0,1-1 0 0 0,0 1 0 0 0,0 0 0 0 0,0 0 0 0 0,0-1 0 0 0,0 1 0 0 0,0 0 0 0 0,1-1 0 0 0,0 1 0 0 0,-1-1 0 0 0,1 1 0 0 0,0 0 0 0 0,0-1 0 0 0,0 0-1 0 0,1 1 1 0 0,1 2 0 0 0,-2-4 14 0 0,0 0 1 0 0,0 0-1 0 0,1 0 0 0 0,-1-1 0 0 0,0 1 0 0 0,1-1 0 0 0,-1 1 0 0 0,0 0 0 0 0,1-1 0 0 0,-1 0 1 0 0,1 1-1 0 0,-1-1 0 0 0,1 0 0 0 0,-1 0 0 0 0,0 0 0 0 0,1 0 0 0 0,-1 0 0 0 0,1 0 0 0 0,-1 0 1 0 0,1-1-1 0 0,-1 1 0 0 0,1 0 0 0 0,-1-1 0 0 0,0 1 0 0 0,1-1 0 0 0,-1 0 0 0 0,0 1 0 0 0,2-2 1 0 0,39-29 200 0 0,-28 21-66 0 0,-12 8-154 0 0,0-1 1 0 0,-1 1-1 0 0,1 0 1 0 0,0 0-1 0 0,-1-1 1 0 0,0 1-1 0 0,1-1 1 0 0,-1 1-1 0 0,0-1 1 0 0,0 1-1 0 0,-1-1 0 0 0,1 0 1 0 0,0 0-1 0 0,-1 1 1 0 0,0-1-1 0 0,1 0 1 0 0,-1 0-1 0 0,-1-4 1 0 0,1 6-7 0 0,1 0 0 0 0,-1 0 1 0 0,0 0-1 0 0,0 0 1 0 0,0 0-1 0 0,-1 0 1 0 0,1 0-1 0 0,0 0 1 0 0,0 0-1 0 0,0 0 0 0 0,-1 0 1 0 0,1 1-1 0 0,0-1 1 0 0,-1 0-1 0 0,1 0 1 0 0,-1 0-1 0 0,1 0 0 0 0,-1 1 1 0 0,0-1-1 0 0,1 0 1 0 0,-1 0-1 0 0,0 1 1 0 0,1-1-1 0 0,-1 0 0 0 0,0 1 1 0 0,0-1-1 0 0,0 1 1 0 0,1-1-1 0 0,-1 1 1 0 0,0 0-1 0 0,0-1 0 0 0,0 1 1 0 0,0 0-1 0 0,0-1 1 0 0,0 1-1 0 0,0 0 1 0 0,0 0-1 0 0,0 0 0 0 0,0 0 1 0 0,0 0-1 0 0,0 0 1 0 0,0 0-1 0 0,0 0 1 0 0,0 0-1 0 0,1 1 0 0 0,-1-1 1 0 0,0 0-1 0 0,0 1 1 0 0,0-1-1 0 0,0 0 1 0 0,0 1-1 0 0,-1 0 0 0 0,-4 3-3 0 0,-1 0 0 0 0,1 0 0 0 0,0 0 0 0 0,0 1-1 0 0,0 0 1 0 0,-5 6 0 0 0,10-10-7 0 0,-1 1 0 0 0,1-1 0 0 0,0 1 0 0 0,-1-1 0 0 0,1 1 0 0 0,0-1 0 0 0,0 1 0 0 0,0-1 0 0 0,0 1 1 0 0,1 0-1 0 0,-1 0 0 0 0,0-1 0 0 0,1 1 0 0 0,-1 0 0 0 0,1 0 0 0 0,0 0 0 0 0,-1 0 0 0 0,1 0 0 0 0,0 0 0 0 0,0 0 0 0 0,0-1 0 0 0,1 1 0 0 0,-1 0 0 0 0,0 0 0 0 0,1 0 0 0 0,-1 0 0 0 0,1 0 0 0 0,-1-1 0 0 0,2 4 0 0 0,-1-4 9 0 0,1 0-1 0 0,-1 0 1 0 0,0 1 0 0 0,0-1-1 0 0,1 0 1 0 0,-1 0-1 0 0,1 0 1 0 0,-1 0-1 0 0,1 0 1 0 0,-1-1-1 0 0,1 1 1 0 0,0 0-1 0 0,-1-1 1 0 0,1 1-1 0 0,0-1 1 0 0,0 0 0 0 0,-1 1-1 0 0,1-1 1 0 0,0 0-1 0 0,0 0 1 0 0,-1 0-1 0 0,1 0 1 0 0,0 0-1 0 0,0-1 1 0 0,-1 1-1 0 0,1 0 1 0 0,0-1-1 0 0,-1 0 1 0 0,1 1 0 0 0,2-2-1 0 0,-3 1 1 0 0,1 1 0 0 0,0-1 0 0 0,-1 0 1 0 0,1 0-1 0 0,-1 0 0 0 0,1 0 0 0 0,-1 0 0 0 0,1 0 0 0 0,-1 0 0 0 0,0-1 0 0 0,0 1 1 0 0,1 0-1 0 0,-1-1 0 0 0,0 1 0 0 0,0-1 0 0 0,0 1 0 0 0,-1-1 0 0 0,1 0 0 0 0,0 1 1 0 0,-1-1-1 0 0,1 0 0 0 0,-1 1 0 0 0,1-1 0 0 0,-1 0 0 0 0,0 0 0 0 0,1 1 0 0 0,-1-1 1 0 0,0 0-1 0 0,-1-3 0 0 0,0-3-6 0 0,-1 0-20 0 0,1 0-1 0 0,-1 0 0 0 0,-1 0 1 0 0,1 0-1 0 0,-1 0 0 0 0,-1 1 1 0 0,-7-15-1 0 0,10 22-53 0 0,1-1 1 0 0,0 1-1 0 0,0 0 0 0 0,0 0 1 0 0,0 0-1 0 0,0 0 0 0 0,-1-1 1 0 0,1 1-1 0 0,0 0 1 0 0,0 0-1 0 0,0 0 0 0 0,-1 0 1 0 0,1 0-1 0 0,0 0 0 0 0,0-1 1 0 0,0 1-1 0 0,-1 0 0 0 0,1 0 1 0 0,0 0-1 0 0,0 0 0 0 0,-1 0 1 0 0,1 0-1 0 0,0 0 0 0 0,0 0 1 0 0,-1 0-1 0 0,1 0 0 0 0,0 0 1 0 0,0 0-1 0 0,-1 0 0 0 0,1 0 1 0 0,0 0-1 0 0,0 0 0 0 0,0 1 1 0 0,-1-1-1 0 0,1 0 0 0 0,0 0 1 0 0,-1 0-1 0 0,-3 11-3213 0 0,1 16-3882 0 0,3-25 5916 0 0,-5 25-7359 0 0,3-20 8105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44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15499 0 0,'-2'0'112'0'0,"0"0"0"0"0,1 1-1 0 0,-1-1 1 0 0,0 1 0 0 0,1-1 0 0 0,-1 1-1 0 0,0 0 1 0 0,1 0 0 0 0,-1 0 0 0 0,1 0-1 0 0,0 0 1 0 0,-1 0 0 0 0,1 0-1 0 0,0 0 1 0 0,-1 0 0 0 0,1 1 0 0 0,0-1-1 0 0,0 1 1 0 0,0-1 0 0 0,0 1 0 0 0,0-1-1 0 0,1 1 1 0 0,-1-1 0 0 0,0 1-1 0 0,1 0 1 0 0,-1 2 0 0 0,-13 55-522 0 0,10-40 669 0 0,4-16-219 0 0,-1-1 0 0 0,0 1 0 0 0,1-1 0 0 0,-1 1 0 0 0,1-1 0 0 0,0 1 0 0 0,0-1 1 0 0,0 1-1 0 0,0-1 0 0 0,0 1 0 0 0,0-1 0 0 0,1 1 0 0 0,-1-1 0 0 0,1 1 0 0 0,0-1 0 0 0,0 1 0 0 0,0-1 0 0 0,0 0 0 0 0,0 1 0 0 0,0-1 0 0 0,1 0 0 0 0,-1 0 0 0 0,1 0 0 0 0,0 0 0 0 0,-1 0 0 0 0,1 0 0 0 0,0-1 0 0 0,0 1 0 0 0,0-1 0 0 0,0 1 0 0 0,0-1 0 0 0,1 1 0 0 0,-1-1 0 0 0,0 0 0 0 0,1 0 0 0 0,-1 0 1 0 0,0-1-1 0 0,1 1 0 0 0,-1-1 0 0 0,1 1 0 0 0,-1-1 0 0 0,1 0 0 0 0,0 0 0 0 0,-1 0 0 0 0,1 0 0 0 0,-1 0 0 0 0,1 0 0 0 0,-1-1 0 0 0,1 1 0 0 0,-1-1 0 0 0,1 0 0 0 0,-1 0 0 0 0,4-2 0 0 0,16-7 152 0 0,-1 0 0 0 0,0-2 0 0 0,0-1 0 0 0,-2-1 0 0 0,34-29 0 0 0,-51 42-152 0 0,-1 0-1 0 0,1-1 0 0 0,-1 1 1 0 0,1-1-1 0 0,-1 1 1 0 0,0-1-1 0 0,0 1 0 0 0,0-1 1 0 0,0 0-1 0 0,0 1 1 0 0,0-1-1 0 0,0 0 0 0 0,0 0 1 0 0,-1 0-1 0 0,1 1 1 0 0,-1-1-1 0 0,1 0 0 0 0,-1 0 1 0 0,0 0-1 0 0,0 0 0 0 0,0 0 1 0 0,0-2-1 0 0,0 3-17 0 0,0 0 1 0 0,-1 0-1 0 0,1 1 0 0 0,0-1 0 0 0,-1 0 0 0 0,1 0 1 0 0,-1 1-1 0 0,1-1 0 0 0,-1 1 0 0 0,1-1 0 0 0,-1 0 1 0 0,1 1-1 0 0,-1-1 0 0 0,0 1 0 0 0,1-1 1 0 0,-1 1-1 0 0,0 0 0 0 0,1-1 0 0 0,-1 1 0 0 0,-1-1 1 0 0,-1 1-9 0 0,1-1 0 0 0,0 1 0 0 0,0-1 1 0 0,0 1-1 0 0,-1 0 0 0 0,1 0 1 0 0,0 0-1 0 0,-1 1 0 0 0,1-1 1 0 0,-3 1-1 0 0,-50 18 220 0 0,44-15-195 0 0,1 0 0 0 0,-1 0 0 0 0,0-1 0 0 0,0 0 0 0 0,0-1 0 0 0,-14 1 0 0 0,25-3-37 0 0,0 0 0 0 0,0 0 0 0 0,0 0 1 0 0,0 0-1 0 0,0 0 0 0 0,0 1 0 0 0,0-1 1 0 0,0 0-1 0 0,0 0 0 0 0,0 0 0 0 0,0 0 1 0 0,0 0-1 0 0,0 0 0 0 0,0 0 0 0 0,0 0 1 0 0,0 0-1 0 0,0 0 0 0 0,0 0 0 0 0,0 0 1 0 0,0 0-1 0 0,0 1 0 0 0,0-1 0 0 0,0 0 1 0 0,0 0-1 0 0,0 0 0 0 0,0 0 0 0 0,0 0 1 0 0,0 0-1 0 0,0 0 0 0 0,0 0 0 0 0,0 0 1 0 0,0 0-1 0 0,0 0 0 0 0,0 0 0 0 0,0 0 1 0 0,-1 0-1 0 0,1 0 0 0 0,0 0 0 0 0,0 0 1 0 0,0 1-1 0 0,0-1 0 0 0,0 0 0 0 0,0 0 1 0 0,0 0-1 0 0,0 0 0 0 0,0 0 0 0 0,0 0 1 0 0,0 0-1 0 0,0 0 0 0 0,0 0 0 0 0,0 0 1 0 0,0 0-1 0 0,-1 0 0 0 0,1 0 0 0 0,0 0 1 0 0,0 0-1 0 0,0 0 0 0 0,0 0 0 0 0,0 0 1 0 0,0 0-1 0 0,0 0 0 0 0,9 5-988 0 0,17 3-7405 0 0,-25-8 7810 0 0,0 0 0 0 0,0 0 0 0 0,0 0 0 0 0,-1 0 1 0 0,1-1-1 0 0,0 1 0 0 0,0 0 0 0 0,0 0 0 0 0,0-1 0 0 0,0 1 0 0 0,-1 0 1 0 0,1-1-1 0 0,0 1 0 0 0,0-1 0 0 0,-1 1 0 0 0,1-1 0 0 0,0 1 0 0 0,-1-1 1 0 0,1 0-1 0 0,0 1 0 0 0,0-2 0 0 0,3-4-1070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1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32 6465 0 0,'0'0'193'0'0,"0"-1"-1"0"0,0 1 0 0 0,0 0 0 0 0,-1-1 1 0 0,1 1-1 0 0,0 0 0 0 0,0-1 0 0 0,0 1 0 0 0,0-1 1 0 0,0 1-1 0 0,0 0 0 0 0,0-1 0 0 0,0 1 1 0 0,0-1-1 0 0,0 1 0 0 0,0 0 0 0 0,0-1 1 0 0,0 1-1 0 0,0-1 0 0 0,0 1 0 0 0,0 0 1 0 0,0-1-1 0 0,0 1 0 0 0,1-1 0 0 0,-1 1 0 0 0,0 0 1 0 0,0-1-1 0 0,0 1 0 0 0,1 0 0 0 0,0-1 1 0 0,12 3 2021 0 0,25 20-2252 0 0,-25-14 1016 0 0,1-2-529 0 0,0 0-1 0 0,1 0 0 0 0,-1-2 0 0 0,1 0 0 0 0,1 0 1 0 0,-1-2-1 0 0,22 2 0 0 0,114-3 687 0 0,-98-3-805 0 0,283-25 621 0 0,-69 2-163 0 0,-257 24-765 0 0,79-1 82 0 0,-80 3-55 0 0,0 0-1 0 0,0 0 1 0 0,1 0-1 0 0,-1 1 0 0 0,0 1 1 0 0,0 0-1 0 0,10 4 1 0 0,-19-6-37 0 0,1-1-1 0 0,-1 1 1 0 0,0-1 0 0 0,1 1-1 0 0,-1-1 1 0 0,0 1 0 0 0,1-1-1 0 0,-1 1 1 0 0,0 0 0 0 0,0-1-1 0 0,0 1 1 0 0,1 0 0 0 0,-1-1-1 0 0,0 1 1 0 0,0-1 0 0 0,0 1-1 0 0,0 0 1 0 0,0-1 0 0 0,0 1 0 0 0,0 0-1 0 0,-1-1 1 0 0,1 1 0 0 0,0 0-1 0 0,0-1 1 0 0,0 1 0 0 0,-1-1-1 0 0,1 1 1 0 0,0 0 0 0 0,-1-1-1 0 0,1 1 1 0 0,0-1 0 0 0,-1 1-1 0 0,1-1 1 0 0,-1 1 0 0 0,1-1-1 0 0,-1 0 1 0 0,1 1 0 0 0,-1-1-1 0 0,1 1 1 0 0,-1-1 0 0 0,0 1 0 0 0,-12 5 227 0 0,13-6-237 0 0,0 0 0 0 0,-1-1 0 0 0,1 1-1 0 0,0 0 1 0 0,0 0 0 0 0,-1 0 0 0 0,1 0 0 0 0,0 0-1 0 0,-1-1 1 0 0,1 1 0 0 0,0 0 0 0 0,0 0 0 0 0,-1 0 0 0 0,1-1-1 0 0,0 1 1 0 0,0 0 0 0 0,-1-1 0 0 0,1 1 0 0 0,0 0-1 0 0,0 0 1 0 0,0-1 0 0 0,0 1 0 0 0,-1 0 0 0 0,1-1 0 0 0,0 1-1 0 0,0 0 1 0 0,0-1 0 0 0,0 1 0 0 0,0 0 0 0 0,0-1-1 0 0,0 1 1 0 0,0 0 0 0 0,0-1 0 0 0,0 1 0 0 0,0 0 0 0 0,0-1-1 0 0,0 1 17 0 0,-2-8-62 0 0,3 8-37 0 0,0 0-1 0 0,0 0 1 0 0,-1-1-1 0 0,1 1 1 0 0,0 0-1 0 0,0-1 0 0 0,-1 1 1 0 0,1-1-1 0 0,0 1 1 0 0,0-1-1 0 0,-1 1 0 0 0,1-1 1 0 0,0 0-1 0 0,-1 1 1 0 0,1-1-1 0 0,-1 0 1 0 0,1 1-1 0 0,-1-1 0 0 0,1 0 1 0 0,-1 0-1 0 0,0 1 1 0 0,1-1-1 0 0,-1 0 1 0 0,0 0-1 0 0,0 0 0 0 0,1 0 1 0 0,-1 1-1 0 0,0-1 1 0 0,0 0-1 0 0,0 0 1 0 0,0-1-1 0 0,1-32-2275 0 0,-1 27 1266 0 0,17 6-4617 0 0,-17 1 5661 0 0,1 0-1 0 0,-1 0 1 0 0,1 0-1 0 0,-1 0 1 0 0,0 0 0 0 0,1 0-1 0 0,-1 1 1 0 0,1-1 0 0 0,-1 0-1 0 0,0 0 1 0 0,1 0 0 0 0,-1 0-1 0 0,1 1 1 0 0,-1-1-1 0 0,0 0 1 0 0,1 0 0 0 0,-1 1-1 0 0,0-1 1 0 0,1 0 0 0 0,-1 0-1 0 0,0 1 1 0 0,0-1 0 0 0,1 0-1 0 0,-1 1 1 0 0,0-1-1 0 0,0 1 1 0 0,1-1 0 0 0,-1 0-1 0 0,0 1 1 0 0,0-1 0 0 0,0 1-1 0 0,0-1 1 0 0,0 0 0 0 0,0 1-1 0 0,0-1 1 0 0,0 1 0 0 0,0-1-1 0 0,0 0 1 0 0,0 1-1 0 0,0-1 1 0 0,0 1 0 0 0,0-1-1 0 0,0 1 1 0 0,0-1 0 0 0,0 0-1 0 0,0 1 1 0 0,-1-1 0 0 0,1 1-1 0 0,0-1 1 0 0,0 0-1 0 0,0 1 1 0 0,-1-1 0 0 0,1 1-1 0 0,-1 1-62 0 0,-19 28-1383 0 0,6-10-6095 0 0,12-17 7272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2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7706 0 0,'8'-33'3324'0'0,"-8"33"-3237"0"0,0-1 0 0 0,0 1 0 0 0,0-1 0 0 0,0 1-1 0 0,0-1 1 0 0,0 1 0 0 0,0-1 0 0 0,1 1 0 0 0,-1 0 0 0 0,0-1 0 0 0,0 1 0 0 0,0-1 0 0 0,1 1 0 0 0,-1 0 0 0 0,0-1 0 0 0,0 1 0 0 0,1 0 0 0 0,-1-1-1 0 0,0 1 1 0 0,1 0 0 0 0,-1-1 0 0 0,1 1 0 0 0,-1 0 0 0 0,0 0 0 0 0,1-1 0 0 0,-1 1 0 0 0,1 0 0 0 0,-1 0 0 0 0,0 0 0 0 0,1 0 0 0 0,-1-1 0 0 0,1 1-1 0 0,-1 0 1 0 0,1 0 0 0 0,-1 0 0 0 0,1 0 0 0 0,-1 0 0 0 0,1 0 0 0 0,-1 0 0 0 0,1 0 0 0 0,-1 1 0 0 0,0-1 0 0 0,1 0 0 0 0,-1 0 0 0 0,1 0 0 0 0,-1 0-1 0 0,1 1 1 0 0,-1-1 0 0 0,0 0 0 0 0,1 0 0 0 0,-1 1 0 0 0,1-1 0 0 0,-1 0 0 0 0,0 1 0 0 0,0-1 0 0 0,1 0 0 0 0,-1 1 0 0 0,0-1 0 0 0,1 0 0 0 0,-1 1-1 0 0,0-1 1 0 0,0 1 0 0 0,0-1 0 0 0,1 0 0 0 0,-1 1 0 0 0,0-1 0 0 0,0 2 0 0 0,3 5 126 0 0,-1 1 0 0 0,1-1 0 0 0,-1 1 0 0 0,-1 0 0 0 0,0 0 0 0 0,0 0 0 0 0,0 13 0 0 0,0-2-35 0 0,14 225 714 0 0,11 113-748 0 0,-5-181-155 0 0,50 197 1 0 0,-55-310 0 0 0,18 76 29 0 0,-30-114-27 0 0,0 0 0 0 0,-2 0 1 0 0,-1 41-1 0 0,-1-63-4 0 0,-1 0-1 0 0,1 1 1 0 0,-1-1 0 0 0,0 0-1 0 0,0 0 1 0 0,0 1 0 0 0,0-1-1 0 0,-1 0 1 0 0,1 0-1 0 0,-1 0 1 0 0,0 0 0 0 0,0-1-1 0 0,0 1 1 0 0,0 0-1 0 0,-4 3 1 0 0,6-6-14 0 0,-1 1 0 0 0,0-1 1 0 0,0 1-1 0 0,1-1 0 0 0,-1 1 0 0 0,0-1 0 0 0,0 0 1 0 0,1 1-1 0 0,-1-1 0 0 0,0 0 0 0 0,0 1 0 0 0,0-1 1 0 0,0 0-1 0 0,1 0 0 0 0,-1 0 0 0 0,0 0 0 0 0,0 0 1 0 0,0 0-1 0 0,0 0 0 0 0,0 0 0 0 0,1 0 0 0 0,-1-1 1 0 0,-1 1-1 0 0,0-1-68 0 0,1 0 1 0 0,0 0 0 0 0,-1 0 0 0 0,1 0-1 0 0,0 0 1 0 0,0-1 0 0 0,0 1 0 0 0,-1 0-1 0 0,1-1 1 0 0,1 1 0 0 0,-1-1-1 0 0,0 1 1 0 0,0-1 0 0 0,0 1 0 0 0,1-1-1 0 0,-1-2 1 0 0,-4-6-2071 0 0,-1-1 1 0 0,0 1-1 0 0,-10-13 0 0 0,8 11-1684 0 0,0 2 880 0 0,-1-2 1162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2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62 146 10018 0 0,'-9'-10'759'0'0,"0"0"1"0"0,1 0-1 0 0,0-1 1 0 0,1 0-1 0 0,-7-14 0 0 0,13 23-683 0 0,0 1 0 0 0,1-1 0 0 0,-1 0 0 0 0,0 1-1 0 0,0-1 1 0 0,1 0 0 0 0,-1 0 0 0 0,1 0 0 0 0,0 0 0 0 0,0 1-1 0 0,-1-1 1 0 0,1 0 0 0 0,0 0 0 0 0,0 0 0 0 0,1 0 0 0 0,-1 0-1 0 0,0 0 1 0 0,1 1 0 0 0,-1-1 0 0 0,1 0 0 0 0,0 0 0 0 0,-1 0-1 0 0,1 1 1 0 0,0-1 0 0 0,0 0 0 0 0,0 1 0 0 0,0-1 0 0 0,0 1-1 0 0,1-1 1 0 0,-1 1 0 0 0,0 0 0 0 0,1-1 0 0 0,-1 1 0 0 0,1 0 0 0 0,-1 0-1 0 0,1 0 1 0 0,-1 0 0 0 0,1 0 0 0 0,0 0 0 0 0,0 1 0 0 0,-1-1-1 0 0,1 1 1 0 0,0-1 0 0 0,0 1 0 0 0,0-1 0 0 0,3 1 0 0 0,-1-1-22 0 0,0 1 1 0 0,0 0 0 0 0,0 0 0 0 0,1 0 0 0 0,-1 0 0 0 0,0 1 0 0 0,0-1 0 0 0,0 1 0 0 0,0 0 0 0 0,0 0 0 0 0,0 1 0 0 0,0-1 0 0 0,0 1-1 0 0,0 0 1 0 0,-1 0 0 0 0,1 0 0 0 0,-1 0 0 0 0,1 1 0 0 0,-1 0 0 0 0,0-1 0 0 0,5 7 0 0 0,7 8 57 0 0,-1 0 1 0 0,-1 1-1 0 0,12 20 1 0 0,-1-1 106 0 0,334 406 330 0 0,-266-333-366 0 0,227 285 1098 0 0,-283-352-1244 0 0,3 4 85 0 0,-1 1-1 0 0,-2 2 1 0 0,49 93 0 0 0,-82-136-86 0 0,-1 0 1 0 0,0 0-1 0 0,0 1 1 0 0,-1-1-1 0 0,1 1 1 0 0,-2-1-1 0 0,1 16 1 0 0,-1-23-30 0 0,0 0 0 0 0,0 0 0 0 0,-1 1 0 0 0,1-1 0 0 0,0 0 0 0 0,0 0 0 0 0,0 1 0 0 0,0-1 0 0 0,0 0 0 0 0,0 0 0 0 0,0 0 0 0 0,0 1 0 0 0,-1-1 0 0 0,1 0 0 0 0,0 0 0 0 0,0 0 0 0 0,0 1 0 0 0,0-1 0 0 0,0 0 0 0 0,-1 0 0 0 0,1 0 0 0 0,0 0 0 0 0,0 0 0 0 0,-1 1 0 0 0,1-1 0 0 0,0 0 0 0 0,0 0 0 0 0,0 0 0 0 0,-1 0 0 0 0,1 0 0 0 0,0 0 0 0 0,0 0 0 0 0,-1 0 0 0 0,1 0 0 0 0,0 0 0 0 0,0 0 0 0 0,-1 0 0 0 0,1 0 0 0 0,-15-3 136 0 0,-11-9-998 0 0,25 11 583 0 0,0 1 0 0 0,0-1-1 0 0,0 0 1 0 0,1 0 0 0 0,-1 0-1 0 0,0 0 1 0 0,1 0 0 0 0,-1-1 0 0 0,0 1-1 0 0,1 0 1 0 0,0 0 0 0 0,-1 0 0 0 0,1 0-1 0 0,0-1 1 0 0,-1 1 0 0 0,1 0-1 0 0,0 0 1 0 0,0 0 0 0 0,0-1 0 0 0,0 1-1 0 0,0 0 1 0 0,0 0 0 0 0,1-1 0 0 0,-1 1-1 0 0,1-1 1 0 0,11-37-7422 0 0,-6 23 2077 0 0,-3 5 3785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3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60 7218 0 0,'-10'-23'4021'0'0,"8"18"-3480"0"0,0 1 0 0 0,0-1 0 0 0,0 1 0 0 0,-1-1 0 0 0,1 1 0 0 0,-6-6 0 0 0,8 10-316 0 0,-5 12 5416 0 0,-16 45-5250 0 0,14-40-355 0 0,1 1 1 0 0,0-1-1 0 0,2 1 0 0 0,0 1 1 0 0,1-1-1 0 0,1 0 0 0 0,1 1 0 0 0,0-1 1 0 0,3 20-1 0 0,-2-37-138 0 0,0 0 0 0 0,0 0 0 0 0,0 0 0 0 0,0 0 0 0 0,0-1 0 0 0,0 1 0 0 0,1 0 0 0 0,-1 0 0 0 0,0 0 0 0 0,1 0 0 0 0,-1-1 0 0 0,1 1-1 0 0,-1 0 1 0 0,1 0 0 0 0,-1-1 0 0 0,1 1 0 0 0,-1 0 0 0 0,1-1 0 0 0,0 1 0 0 0,-1-1 0 0 0,1 1 0 0 0,0-1 0 0 0,0 1 0 0 0,-1-1 0 0 0,1 1 0 0 0,0-1 0 0 0,0 0 0 0 0,0 1 0 0 0,-1-1 0 0 0,1 0 0 0 0,0 0 0 0 0,0 1 0 0 0,0-1 0 0 0,0 0 0 0 0,0 0 0 0 0,0 0 0 0 0,0 0 0 0 0,-1 0 0 0 0,1-1 0 0 0,0 1-1 0 0,0 0 1 0 0,0 0 0 0 0,0 0 0 0 0,0-1 0 0 0,-1 1 0 0 0,1-1 0 0 0,0 1 0 0 0,0 0 0 0 0,-1-1 0 0 0,1 1 0 0 0,1-2 0 0 0,3-1-1928 0 0,1-1 0 0 0,-1 1 0 0 0,1-2 0 0 0,-1 1 0 0 0,0 0 0 0 0,4-6 0 0 0,-2 0 60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4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52 114 10954 0 0,'-10'1'1351'0'0,"6"-1"-901"0"0,1 1 1 0 0,0-1 0 0 0,0 0-1 0 0,0 0 1 0 0,0 0 0 0 0,0 0 0 0 0,0-1-1 0 0,0 1 1 0 0,0-1 0 0 0,0 0-1 0 0,-4-1 1 0 0,9-1-246 0 0,-1 1-1 0 0,1-1 1 0 0,0 1-1 0 0,0 0 1 0 0,1 0-1 0 0,-1 0 1 0 0,0 0-1 0 0,1 0 1 0 0,-1 0-1 0 0,5-1 1 0 0,26-20 1536 0 0,-26 17-1388 0 0,1 0 1 0 0,0 1 0 0 0,0 0 0 0 0,10-5 0 0 0,-15 9-332 0 0,1 0 0 0 0,-1 0 0 0 0,0 0 0 0 0,0 1 0 0 0,0-1 0 0 0,1 1 0 0 0,-1 0-1 0 0,0 0 1 0 0,0 0 0 0 0,1 0 0 0 0,-1 0 0 0 0,0 1 0 0 0,0-1 0 0 0,0 1 0 0 0,1 0 0 0 0,3 2 0 0 0,-6-3-351 0 0,1 1 0 0 0,0 0 0 0 0,0 0 0 0 0,1-1 0 0 0,-1 0 0 0 0,0 1 0 0 0,0-1 0 0 0,0 0 0 0 0,0 0 0 0 0,0 0 0 0 0,0 0-1 0 0,0 0 1 0 0,0-1 0 0 0,0 1 0 0 0,4-2 0 0 0,8-8-6365 0 0,-3-8-3446 0 0,-10 13 8449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4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21 12291 0 0,'0'-1'188'0'0,"-1"0"1"0"0,1 1 0 0 0,0-1 0 0 0,0 1 0 0 0,0-1-1 0 0,0 0 1 0 0,-1 1 0 0 0,1-1 0 0 0,0 0 0 0 0,0 1-1 0 0,0-1 1 0 0,0 0 0 0 0,0 0 0 0 0,1 1-1 0 0,-1-1 1 0 0,0 0 0 0 0,0 1 0 0 0,0-1 0 0 0,0 1-1 0 0,1-1 1 0 0,-1 0 0 0 0,0 1 0 0 0,1-1 0 0 0,-1 1-1 0 0,0-1 1 0 0,1 1 0 0 0,0-2 0 0 0,0 2-76 0 0,0 0 0 0 0,0-1-1 0 0,0 1 1 0 0,0 0 0 0 0,0 0 0 0 0,0 0 0 0 0,-1 0 0 0 0,1 0 0 0 0,0 0 0 0 0,0 0 0 0 0,0 0 0 0 0,0 0 0 0 0,0 0-1 0 0,0 1 1 0 0,0-1 0 0 0,2 1 0 0 0,1 1-54 0 0,0-1 1 0 0,0 1-1 0 0,-1 0 0 0 0,1 1 1 0 0,0-1-1 0 0,-1 1 0 0 0,1 0 0 0 0,2 3 1 0 0,6 11 526 0 0,-2 0 0 0 0,0 1 0 0 0,-1 1 0 0 0,11 30 0 0 0,-18-43-555 0 0,0 0 0 0 0,0 0 0 0 0,0 0 0 0 0,-1 0 1 0 0,0 1-1 0 0,0-1 0 0 0,-1 1 0 0 0,0-1 1 0 0,0 1-1 0 0,0-1 0 0 0,-1 1 0 0 0,-1 6 0 0 0,-1-5-4 0 0,0 1 0 0 0,-1-1 0 0 0,1-1 0 0 0,-2 1-1 0 0,1 0 1 0 0,-1-1 0 0 0,0 0 0 0 0,-9 10-1 0 0,9-11 1 0 0,0 0-1 0 0,0 1 0 0 0,1-1 0 0 0,-1 1 0 0 0,2 0 0 0 0,-6 13 1 0 0,8-19-28 0 0,1 1 1 0 0,-1-1 0 0 0,1 0 0 0 0,0 1-1 0 0,0-1 1 0 0,0 0 0 0 0,0 0 0 0 0,0 1-1 0 0,0-1 1 0 0,0 0 0 0 0,0 1 0 0 0,0-1-1 0 0,1 0 1 0 0,-1 1 0 0 0,0-1 0 0 0,1 0 0 0 0,-1 0-1 0 0,1 1 1 0 0,0 0 0 0 0,1 0-5 0 0,-1-1-1 0 0,1 0 1 0 0,-1 0 0 0 0,1 0 0 0 0,-1 0-1 0 0,1 0 1 0 0,0 0 0 0 0,0 0 0 0 0,-1 0-1 0 0,1-1 1 0 0,0 1 0 0 0,0 0 0 0 0,0-1-1 0 0,0 0 1 0 0,0 1 0 0 0,0-1 0 0 0,2 0-1 0 0,24 1 172 0 0,0 0-1 0 0,0-2 1 0 0,0-2-1 0 0,-1 0 0 0 0,1-1 1 0 0,-1-2-1 0 0,0-1 0 0 0,0-1 1 0 0,38-18-1 0 0,-39 17 19 0 0,-20 7-146 0 0,1 1 0 0 0,0-2 0 0 0,-1 1 0 0 0,0-1 0 0 0,0 0 0 0 0,0 0 0 0 0,0-1 1 0 0,0 1-1 0 0,0-1 0 0 0,9-9 0 0 0,-15 12-142 0 0,0 1 0 0 0,1-1-1 0 0,-1 0 1 0 0,1 1 0 0 0,-1-1 0 0 0,0 0 0 0 0,1 1-1 0 0,-1-1 1 0 0,0 0 0 0 0,0 1 0 0 0,0-1 0 0 0,0 0 0 0 0,1 1-1 0 0,-1-1 1 0 0,0 0 0 0 0,0 1 0 0 0,0-1 0 0 0,0 0 0 0 0,-1 0-1 0 0,1 1 1 0 0,0-1 0 0 0,0 0 0 0 0,0 1 0 0 0,-1-1 0 0 0,1 0-1 0 0,-1 0 1 0 0,0 0-148 0 0,0-1-1 0 0,0 1 1 0 0,0 0-1 0 0,0 0 1 0 0,0 0-1 0 0,-1 0 1 0 0,1 0-1 0 0,0 0 1 0 0,-1 1-1 0 0,1-1 1 0 0,-3-1-1 0 0,-49-9-6388 0 0,41 9 4194 0 0,-27-8-5823 0 0,16 2 5764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5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48 10634 0 0,'-18'-3'1818'0'0,"10"1"-1076"0"0,-1 0 1 0 0,1 0-1 0 0,-1 1 1 0 0,1 0-1 0 0,-1 0 1 0 0,0 1-1 0 0,1 0 1 0 0,-1 1-1 0 0,1 0 1 0 0,-16 4-1 0 0,21-4-713 0 0,1 1-1 0 0,0 0 0 0 0,0 0 1 0 0,0 0-1 0 0,0 0 1 0 0,0 0-1 0 0,0 0 1 0 0,0 1-1 0 0,1-1 1 0 0,-1 1-1 0 0,1-1 0 0 0,0 1 1 0 0,-1-1-1 0 0,0 7 1 0 0,-10 39 712 0 0,12-47-715 0 0,0 1-1 0 0,-1-1 0 0 0,1 1 0 0 0,0-1 0 0 0,0 1 0 0 0,0-1 1 0 0,0 1-1 0 0,0-1 0 0 0,1 0 0 0 0,-1 1 0 0 0,0-1 1 0 0,1 1-1 0 0,-1-1 0 0 0,1 0 0 0 0,-1 1 0 0 0,1-1 0 0 0,0 0 1 0 0,-1 1-1 0 0,1-1 0 0 0,0 0 0 0 0,0 0 0 0 0,0 0 1 0 0,0 0-1 0 0,0 0 0 0 0,0 0 0 0 0,0 0 0 0 0,0 0 0 0 0,1 0 1 0 0,-1-1-1 0 0,0 1 0 0 0,0 0 0 0 0,1-1 0 0 0,-1 1 1 0 0,0-1-1 0 0,1 1 0 0 0,-1-1 0 0 0,1 0 0 0 0,-1 1 0 0 0,1-1 1 0 0,-1 0-1 0 0,0 0 0 0 0,3 0 0 0 0,1-1 47 0 0,0 1 0 0 0,0-1 0 0 0,0 0 0 0 0,0 0 0 0 0,0 0 0 0 0,0 0-1 0 0,0-1 1 0 0,-1 0 0 0 0,1 0 0 0 0,7-5 0 0 0,-7 4-22 0 0,-1 0 0 0 0,0 0 1 0 0,0-1-1 0 0,-1 1 0 0 0,1-1 0 0 0,-1 0 0 0 0,1 0 1 0 0,-1 0-1 0 0,0 0 0 0 0,-1-1 0 0 0,5-7 0 0 0,-7 10-35 0 0,1-1 1 0 0,-1 1-1 0 0,1 0 0 0 0,-1 0 0 0 0,0-1 0 0 0,0 1 0 0 0,0 0 0 0 0,0-1 0 0 0,0 1 0 0 0,0 0 0 0 0,-1 0 0 0 0,1-1 0 0 0,-1 1 0 0 0,1 0 0 0 0,-1 0 0 0 0,0 0 0 0 0,0 0 0 0 0,0-1 0 0 0,0 2 0 0 0,-1-1 1 0 0,1 0-1 0 0,0 0 0 0 0,-1 0 0 0 0,1 0 0 0 0,-1 1 0 0 0,0-1 0 0 0,1 1 0 0 0,-4-2 0 0 0,-8-9-36 0 0,10 9 51 0 0,-1-1-1 0 0,0 1 0 0 0,0 0 1 0 0,0 0-1 0 0,0 1 0 0 0,-9-5 1 0 0,11 6-36 0 0,0 1 0 0 0,1 0 0 0 0,-1-1 0 0 0,1 1 0 0 0,-1 0 0 0 0,1 0 0 0 0,-1 0 0 0 0,0 0 0 0 0,1 1 0 0 0,-1-1 0 0 0,1 0 0 0 0,-1 1 0 0 0,1-1 0 0 0,-1 1 0 0 0,1-1 0 0 0,-1 1 0 0 0,1 0 1 0 0,-1-1-1 0 0,1 1 0 0 0,0 0 0 0 0,-1 0 0 0 0,1 0 0 0 0,0 0 0 0 0,0 0 0 0 0,0 1 0 0 0,-2 1 0 0 0,-3 3 25 0 0,1 1 1 0 0,-1-1-1 0 0,1 1 1 0 0,1 0-1 0 0,-1 1 0 0 0,1-1 1 0 0,1 1-1 0 0,-1 0 1 0 0,1 0-1 0 0,1 0 1 0 0,-1 0-1 0 0,1 0 0 0 0,1 1 1 0 0,0-1-1 0 0,-1 15 1 0 0,2-22-34 0 0,0 1 1 0 0,0 0-1 0 0,0-1 1 0 0,1 1-1 0 0,-1-1 0 0 0,0 1 1 0 0,1-1-1 0 0,-1 1 1 0 0,1-1-1 0 0,0 1 1 0 0,-1-1-1 0 0,1 1 1 0 0,0-1-1 0 0,0 0 1 0 0,0 1-1 0 0,0-1 1 0 0,0 0-1 0 0,0 0 0 0 0,0 0 1 0 0,0 0-1 0 0,0 0 1 0 0,1 0-1 0 0,-1 0 1 0 0,1 0-1 0 0,1 1 1 0 0,0-2 28 0 0,0 1 0 0 0,0-1 0 0 0,-1 1 0 0 0,1-1 0 0 0,0 0 0 0 0,0 0 0 0 0,0-1 0 0 0,0 1 0 0 0,0 0 0 0 0,0-1 0 0 0,-1 0 0 0 0,1 0 0 0 0,3-1 0 0 0,6-3 25 0 0,0-1 0 0 0,0 0 0 0 0,-1 0 0 0 0,0-2 0 0 0,11-8 0 0 0,-18 13-14 0 0,1-1 0 0 0,-1 0 0 0 0,0 0 0 0 0,0 0 0 0 0,0-1 0 0 0,-1 1 0 0 0,4-8 0 0 0,-6 11-17 0 0,0-1 0 0 0,-1 1 0 0 0,1-1 0 0 0,-1 1 0 0 0,1-1 1 0 0,-1 1-1 0 0,0-1 0 0 0,1 1 0 0 0,-1-1 0 0 0,0 1 0 0 0,0-1 0 0 0,0 1 0 0 0,0-1 0 0 0,0 0 0 0 0,-1 1 0 0 0,1-1 0 0 0,0 1 0 0 0,-1-1 0 0 0,1 1 0 0 0,-1-1 0 0 0,0 1 1 0 0,1-1-1 0 0,-1 1 0 0 0,0 0 0 0 0,0-1 0 0 0,0 1 0 0 0,0 0 0 0 0,0 0 0 0 0,0 0 0 0 0,0 0 0 0 0,0 0 0 0 0,-2-1 0 0 0,2 1-13 0 0,0 0 0 0 0,0 1-1 0 0,0-1 1 0 0,0 1 0 0 0,0-1 0 0 0,0 1-1 0 0,0-1 1 0 0,-1 1 0 0 0,1 0 0 0 0,0-1 0 0 0,0 1-1 0 0,0 0 1 0 0,-1 0 0 0 0,1 0 0 0 0,0 0-1 0 0,0 0 1 0 0,0 0 0 0 0,-1 1 0 0 0,1-1-1 0 0,-2 1 1 0 0,-25 11 172 0 0,12-5-206 0 0,13-5-47 0 0,1-1 0 0 0,0 1 0 0 0,0 0 0 0 0,0 0-1 0 0,0-1 1 0 0,1 1 0 0 0,-1 1 0 0 0,0-1-1 0 0,1 0 1 0 0,-1 0 0 0 0,0 3 0 0 0,-4 13-4255 0 0,6-17 3918 0 0,0-1 1 0 0,0 1-1 0 0,0-1 1 0 0,0 1-1 0 0,0-1 1 0 0,0 1-1 0 0,0-1 1 0 0,0 1-1 0 0,1-1 1 0 0,-1 1-1 0 0,0-1 1 0 0,0 1-1 0 0,0-1 1 0 0,1 1-1 0 0,-1-1 1 0 0,0 1-1 0 0,1-1 1 0 0,-1 0-1 0 0,0 1 0 0 0,1-1 1 0 0,-1 1-1 0 0,0-1 1 0 0,1 0-1 0 0,-1 1 1 0 0,1-1-1 0 0,0 0 1 0 0,5-4-8501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2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225 1 7586 0 0,'-2'0'478'0'0,"0"-1"1"0"0,0 1-1 0 0,1 0 0 0 0,-1 0 1 0 0,0 0-1 0 0,0 0 1 0 0,1 0-1 0 0,-1 1 1 0 0,0-1-1 0 0,0 0 1 0 0,1 1-1 0 0,-1-1 1 0 0,0 1-1 0 0,1 0 1 0 0,-1-1-1 0 0,1 1 0 0 0,-3 1 1 0 0,2 0-203 0 0,-1 0 0 0 0,1 1 0 0 0,0-1 0 0 0,0 0 0 0 0,0 1 1 0 0,0-1-1 0 0,0 1 0 0 0,1 0 0 0 0,-2 3 0 0 0,-3 6-411 0 0,2 1 1 0 0,0 0-1 0 0,-5 23 1 0 0,6-20 936 0 0,-25 79 510 0 0,17-60-938 0 0,1 1 1 0 0,-8 52 0 0 0,18-87-375 0 0,-1 0 1 0 0,1 0-1 0 0,0 0 0 0 0,0 0 0 0 0,-1 1 0 0 0,1-1 0 0 0,0 0 0 0 0,0 0 0 0 0,0 0 1 0 0,1 0-1 0 0,-1 1 0 0 0,0-1 0 0 0,0 0 0 0 0,0 0 0 0 0,1 0 0 0 0,-1 0 0 0 0,1 0 1 0 0,-1 0-1 0 0,1 0 0 0 0,-1 0 0 0 0,1 0 0 0 0,0 0 0 0 0,-1 0 0 0 0,1 0 1 0 0,0 0-1 0 0,0 0 0 0 0,0 0 0 0 0,0-1 0 0 0,0 1 0 0 0,0 0 0 0 0,0-1 0 0 0,1 2 1 0 0,0-2-55 0 0,0 0 1 0 0,-1 0-1 0 0,1 0 1 0 0,0-1-1 0 0,-1 1 1 0 0,1 0 0 0 0,-1-1-1 0 0,1 1 1 0 0,0-1-1 0 0,-1 1 1 0 0,1-1 0 0 0,-1 0-1 0 0,0 0 1 0 0,1 0-1 0 0,-1 1 1 0 0,1-1 0 0 0,-1-1-1 0 0,0 1 1 0 0,0 0-1 0 0,0 0 1 0 0,0 0-1 0 0,1-2 1 0 0,5-5-121 0 0,-1-1 0 0 0,-1 0 0 0 0,1 0-1 0 0,-2 0 1 0 0,1 0 0 0 0,-1-1 0 0 0,-1 0 0 0 0,3-10 0 0 0,1-12 213 0 0,4-41 0 0 0,-9 49 81 0 0,2 1-1 0 0,0-1 1 0 0,12-37-1 0 0,-14 56-32 0 0,0 0-1 0 0,1 0 1 0 0,-1 0 0 0 0,1 1-1 0 0,0-1 1 0 0,4-5-1 0 0,-6 9-43 0 0,0 0-1 0 0,0 0 1 0 0,0 0-1 0 0,0 0 1 0 0,0 0-1 0 0,0 1 1 0 0,0-1-1 0 0,0 0 1 0 0,0 1-1 0 0,1-1 1 0 0,-1 0-1 0 0,0 1 0 0 0,1 0 1 0 0,-1-1-1 0 0,0 1 1 0 0,1 0-1 0 0,-1-1 1 0 0,0 1-1 0 0,1 0 1 0 0,-1 0-1 0 0,0 0 1 0 0,1 0-1 0 0,-1 1 1 0 0,1-1-1 0 0,-1 0 0 0 0,0 0 1 0 0,1 1-1 0 0,0 0 1 0 0,4 2 17 0 0,-1 0 0 0 0,1 1-1 0 0,-1-1 1 0 0,0 1 0 0 0,-1 0 0 0 0,1 0 0 0 0,-1 1 0 0 0,1-1-1 0 0,-1 1 1 0 0,-1 0 0 0 0,1 0 0 0 0,-1 1 0 0 0,0-1 0 0 0,5 11-1 0 0,-8-15-66 0 0,-1 1-1 0 0,1-1 0 0 0,0 1 0 0 0,0-1 0 0 0,-1 1 1 0 0,1-1-1 0 0,0 1 0 0 0,-1-1 0 0 0,0 0 0 0 0,1 1 1 0 0,-1-1-1 0 0,0 0 0 0 0,1 1 0 0 0,-1-1 0 0 0,0 0 1 0 0,0 0-1 0 0,0 0 0 0 0,0 0 0 0 0,0 0 0 0 0,-1 0 1 0 0,1 0-1 0 0,0 0 0 0 0,0 0 0 0 0,-1-1 0 0 0,-1 2 1 0 0,-43 20-690 0 0,35-17 530 0 0,-4 1-38 0 0,-44 24-368 0 0,58-29 576 0 0,-1 0 1 0 0,1 0-1 0 0,0 0 1 0 0,-1 0-1 0 0,1 0 0 0 0,0 0 1 0 0,-1 0-1 0 0,1 1 0 0 0,0-1 1 0 0,0 0-1 0 0,0 1 1 0 0,0-1-1 0 0,0 1 0 0 0,0-1 1 0 0,1 1-1 0 0,-1 0 1 0 0,0-1-1 0 0,1 1 0 0 0,-1 0 1 0 0,1-1-1 0 0,0 1 0 0 0,0 0 1 0 0,-1-1-1 0 0,1 1 1 0 0,0 0-1 0 0,0 0 0 0 0,1-1 1 0 0,-1 1-1 0 0,0 0 0 0 0,0 0 1 0 0,1-1-1 0 0,-1 1 1 0 0,1 0-1 0 0,0-1 0 0 0,1 3 1 0 0,3 5 113 0 0,1 0 0 0 0,1 0 0 0 0,-1-1-1 0 0,1 0 1 0 0,9 7 0 0 0,11 15 679 0 0,-24-26-658 0 0,0 1 0 0 0,0-1 1 0 0,0 1-1 0 0,-1-1 0 0 0,0 1 0 0 0,0 0 0 0 0,0 0 1 0 0,2 7-1 0 0,-4-10-127 0 0,0 0 0 0 0,-1 0 0 0 0,1 1 0 0 0,0-1 0 0 0,-1 0 0 0 0,0 0 0 0 0,1 0 1 0 0,-1 0-1 0 0,0 0 0 0 0,0 0 0 0 0,0 0 0 0 0,0 0 0 0 0,0 0 0 0 0,-1 0 0 0 0,1-1 0 0 0,-1 1 0 0 0,1 0 1 0 0,-1-1-1 0 0,1 1 0 0 0,-1-1 0 0 0,0 0 0 0 0,-2 2 0 0 0,-6 3-216 0 0,0 1 0 0 0,0-2 0 0 0,0 1 1 0 0,-17 5-1 0 0,-19 10-1658 0 0,33-15 735 0 0,0 0 1 0 0,0 0 0 0 0,-25 5-1 0 0,5-4-3411 0 0,15-7-2589 0 0,11-2 3511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6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184 109 10138 0 0,'-5'-4'1345'0'0,"0"1"-154"0"0,0-1 0 0 0,0 1 1 0 0,0 0-1 0 0,-1 1 0 0 0,1-1 0 0 0,-11-2 1 0 0,16 5-1132 0 0,-1 0 1 0 0,1-1 0 0 0,-1 1-1 0 0,1 0 1 0 0,-1 0 0 0 0,1 0-1 0 0,-1 0 1 0 0,1 0 0 0 0,-1 0-1 0 0,1 0 1 0 0,-1 0 0 0 0,1 0 0 0 0,-1 0-1 0 0,1 0 1 0 0,-1 0 0 0 0,1 0-1 0 0,-1 0 1 0 0,1 1 0 0 0,-1-1-1 0 0,1 0 1 0 0,0 0 0 0 0,-1 1-1 0 0,1-1 1 0 0,-1 0 0 0 0,1 0-1 0 0,0 1 1 0 0,-1-1 0 0 0,1 0 0 0 0,-1 1-1 0 0,1-1 1 0 0,0 1 0 0 0,0-1-1 0 0,-1 0 1 0 0,1 1 0 0 0,0-1-1 0 0,0 1 1 0 0,-1-1 0 0 0,1 1-1 0 0,0-1 1 0 0,0 1 0 0 0,0-1 0 0 0,0 1-1 0 0,0-1 1 0 0,0 1 0 0 0,0-1-1 0 0,0 1 1 0 0,0-1 0 0 0,0 1-1 0 0,0-1 1 0 0,0 1 0 0 0,0-1-1 0 0,0 1 1 0 0,0-1 0 0 0,0 1-1 0 0,1-1 1 0 0,-1 1 0 0 0,0-1 0 0 0,0 1-1 0 0,1-1 1 0 0,-1 0 0 0 0,0 1-1 0 0,1-1 1 0 0,-1 1 0 0 0,0-1-1 0 0,1 0 1 0 0,-1 1 0 0 0,0-1-1 0 0,2 1 1 0 0,-2 0-36 0 0,1 0 0 0 0,0 0 0 0 0,0 0-1 0 0,0 0 1 0 0,0 0 0 0 0,0 0 0 0 0,0 0 0 0 0,0 0-1 0 0,0-1 1 0 0,0 1 0 0 0,0 0 0 0 0,0 0 0 0 0,1-1 0 0 0,-1 1-1 0 0,2 0 1 0 0,-2-1-5 0 0,-1 0 0 0 0,1 0 0 0 0,-1 0 0 0 0,1 0 0 0 0,0 0 0 0 0,-1 0 0 0 0,1-1 0 0 0,-1 1 0 0 0,1 0-1 0 0,-1 0 1 0 0,1 0 0 0 0,-1-1 0 0 0,1 1 0 0 0,0 0 0 0 0,-1 0 0 0 0,0-1 0 0 0,1 1 0 0 0,-1-1 0 0 0,1 1 0 0 0,-1 0 0 0 0,1-1 0 0 0,-1 1 0 0 0,0-1 0 0 0,1 0 0 0 0,0-1 14 0 0,0 0 1 0 0,0 0-1 0 0,0-1 1 0 0,0 1 0 0 0,0 0-1 0 0,-1-1 1 0 0,1 1 0 0 0,-1 0-1 0 0,0-1 1 0 0,0 1 0 0 0,0-1-1 0 0,0 1 1 0 0,0 0-1 0 0,0-1 1 0 0,-1-3 0 0 0,-2-7 46 0 0,1 7-74 0 0,1-1 0 0 0,-1 1 1 0 0,0-1-1 0 0,-1 1 0 0 0,1 0 1 0 0,-7-11-1 0 0,-15 49-22 0 0,13 7 45 0 0,12-18-78 0 0,-1-20 46 0 0,0-1 0 0 0,1 1 0 0 0,-1-1 1 0 0,0 1-1 0 0,0-1 0 0 0,0 1 0 0 0,1-1 0 0 0,-1 1 0 0 0,0-1 0 0 0,1 0 0 0 0,-1 1 0 0 0,0-1 0 0 0,1 0 0 0 0,-1 1 0 0 0,0-1 0 0 0,1 0 0 0 0,-1 1 0 0 0,1-1 0 0 0,-1 0 0 0 0,1 0 0 0 0,-1 1 0 0 0,0-1 0 0 0,1 0 0 0 0,-1 0 0 0 0,1 0 0 0 0,-1 0 0 0 0,1 0 0 0 0,-1 1 0 0 0,2-1 0 0 0,-1 0 2 0 0,0-1 1 0 0,1 1-1 0 0,-1 0 1 0 0,0 0 0 0 0,1-1-1 0 0,-1 1 1 0 0,0-1-1 0 0,0 1 1 0 0,1-1-1 0 0,-1 1 1 0 0,0-1-1 0 0,0 0 1 0 0,0 1 0 0 0,0-1-1 0 0,0 0 1 0 0,0 0-1 0 0,0 0 1 0 0,1-2-1 0 0,-2 3 5 0 0,1-1-1 0 0,-1 1 0 0 0,1-1 0 0 0,-1 1 0 0 0,0-1 1 0 0,0 1-1 0 0,1-1 0 0 0,-1 1 0 0 0,0-1 1 0 0,0 1-1 0 0,1-1 0 0 0,-1 1 0 0 0,0-1 0 0 0,0 0 1 0 0,0 1-1 0 0,0-1 0 0 0,0 1 0 0 0,0-1 1 0 0,0 0-1 0 0,0 1 0 0 0,0-1 0 0 0,0 1 0 0 0,-1-1 1 0 0,1 1-1 0 0,0-1 0 0 0,0 0 0 0 0,0 1 1 0 0,-1-1-1 0 0,1 1 0 0 0,0-1 0 0 0,-1 1 0 0 0,1-1 1 0 0,0 1-1 0 0,-1-1 0 0 0,1 1 0 0 0,-1-1 0 0 0,-2-1-18 0 0,0 1-1 0 0,0 0 0 0 0,-1 0 1 0 0,1-1-1 0 0,0 2 0 0 0,0-1 0 0 0,-1 0 1 0 0,1 1-1 0 0,0 0 0 0 0,-1-1 0 0 0,1 1 1 0 0,0 0-1 0 0,-1 1 0 0 0,-5 0 1 0 0,5 0 23 0 0,0 0 0 0 0,0-1 0 0 0,0 0 0 0 0,0 0 0 0 0,1 0 1 0 0,-1 0-1 0 0,0-1 0 0 0,0 1 0 0 0,0-1 0 0 0,0 0 1 0 0,-6-3-1 0 0,-10-1 51 0 0,14 6-41 0 0,9 2-236 0 0,2-1 262 0 0,0 0 0 0 0,1-1 0 0 0,-1 0 0 0 0,1 0-1 0 0,-1 0 1 0 0,1 0 0 0 0,0-1 0 0 0,-1 0 0 0 0,1 0-1 0 0,8-2 1 0 0,67-13 26 0 0,-36 6 51 0 0,27-1-57 0 0,1 4 0 0 0,123 4 0 0 0,148 31 88 0 0,-97-5-160 0 0,575 8 285 0 0,-279-57-258 0 0,-442 14 42 0 0,68-3 524 0 0,-221 16-3883 0 0,-63 9 0 0 0,1 7-5239 0 0,96-15 6752 0 0,-51 5-5345 0 0,32-6 4446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7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227 135 8986 0 0,'-16'-7'2623'0'0,"-6"2"-78"0"0,13 1 2620 0 0,6 2-4992 0 0,0 1 0 0 0,-1-1 0 0 0,1 1 0 0 0,-1-1 0 0 0,1 1 0 0 0,-1 0 0 0 0,1 1 0 0 0,-1-1 0 0 0,0 1 0 0 0,-4-1 0 0 0,1 2-103 0 0,1 1 1 0 0,-1-1 0 0 0,1 1-1 0 0,-1 1 1 0 0,1-1-1 0 0,0 1 1 0 0,0 0 0 0 0,0 0-1 0 0,0 1 1 0 0,1 0-1 0 0,-1 0 1 0 0,1 0-1 0 0,0 1 1 0 0,0-1 0 0 0,1 1-1 0 0,-1 1 1 0 0,1-1-1 0 0,0 0 1 0 0,1 1-1 0 0,-1 0 1 0 0,1 0 0 0 0,0 0-1 0 0,1 0 1 0 0,-1 0-1 0 0,-2 11 1 0 0,3-10-66 0 0,1 0-1 0 0,-1 1 1 0 0,1-1 0 0 0,0 1 0 0 0,1-1-1 0 0,-1 1 1 0 0,2-1 0 0 0,-1 1 0 0 0,1-1-1 0 0,0 1 1 0 0,1-1 0 0 0,-1 0 0 0 0,1 1-1 0 0,1-1 1 0 0,0 0 0 0 0,0 0 0 0 0,0-1-1 0 0,1 1 1 0 0,-1 0 0 0 0,2-1 0 0 0,-1 0 0 0 0,11 11-1 0 0,-12-14 28 0 0,1 0-1 0 0,-1 0 0 0 0,1 0 0 0 0,0-1 0 0 0,0 1 1 0 0,0-1-1 0 0,0 0 0 0 0,0 0 0 0 0,0-1 0 0 0,0 1 1 0 0,1-1-1 0 0,-1 0 0 0 0,1 0 0 0 0,-1 0 1 0 0,1-1-1 0 0,-1 1 0 0 0,1-1 0 0 0,0 0 0 0 0,-1 0 1 0 0,1-1-1 0 0,-1 0 0 0 0,1 0 0 0 0,-1 0 0 0 0,1 0 1 0 0,-1 0-1 0 0,0-1 0 0 0,1 0 0 0 0,6-4 1 0 0,-2 1 105 0 0,-1 0 0 0 0,1-1 0 0 0,-2 0 0 0 0,1 0 0 0 0,-1-1 0 0 0,1 0 0 0 0,-2 0 0 0 0,1-1 0 0 0,-1 0 0 0 0,0 0 0 0 0,-1 0 0 0 0,7-15 1 0 0,-9 15-70 0 0,0 0 0 0 0,0-1 1 0 0,-1 1-1 0 0,-1-1 0 0 0,1 0 1 0 0,-1 1-1 0 0,-1-13 1 0 0,-6-62 200 0 0,4 62-275 0 0,1 14 38 0 0,-1-1-1 0 0,0 0 0 0 0,0 1 0 0 0,0 0 0 0 0,-1-1 1 0 0,0 1-1 0 0,-1 0 0 0 0,0 0 0 0 0,0 1 0 0 0,-8-12 1 0 0,10 15-21 0 0,-1 0-1 0 0,1 0 1 0 0,-1 1 0 0 0,1-1 0 0 0,-1 1 0 0 0,0-1-1 0 0,0 1 1 0 0,0 0 0 0 0,0 0 0 0 0,0 0 0 0 0,-1 1-1 0 0,1-1 1 0 0,-1 1 0 0 0,1 0 0 0 0,-1 0 0 0 0,1 0-1 0 0,-1 0 1 0 0,1 1 0 0 0,-1-1 0 0 0,0 1 0 0 0,1 0-1 0 0,-1 0 1 0 0,0 0 0 0 0,-3 1 0 0 0,1 1-38 0 0,0 0 0 0 0,0 0 1 0 0,1 1-1 0 0,0-1 0 0 0,-1 1 1 0 0,1 1-1 0 0,0-1 0 0 0,0 1 1 0 0,1 0-1 0 0,-1 0 0 0 0,1 0 0 0 0,0 0 1 0 0,-5 7-1 0 0,6-7-429 0 0,1-1 0 0 0,0 0-1 0 0,0 1 1 0 0,1-1 0 0 0,-1 1-1 0 0,1-1 1 0 0,0 1 0 0 0,-1 0 0 0 0,0 6-1 0 0,2-7-521 0 0,0-1 0 0 0,0 1 0 0 0,0 0-1 0 0,0-1 1 0 0,1 1 0 0 0,-1 0-1 0 0,1-1 1 0 0,-1 1 0 0 0,1-1-1 0 0,0 1 1 0 0,0-1 0 0 0,0 1 0 0 0,0-1-1 0 0,4 5 1 0 0,-1-2-3984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3:59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75 8970 0 0,'-1'-6'510'0'0,"1"0"205"0"0,0 0 0 0 0,-1 1 0 0 0,0-1 0 0 0,0 1 0 0 0,-1-1 0 0 0,0 1 0 0 0,0 0 0 0 0,0 0 0 0 0,-5-9 0 0 0,6 13-595 0 0,0 0-1 0 0,0 1 0 0 0,0-1 1 0 0,0 1-1 0 0,0 0 0 0 0,0-1 1 0 0,0 1-1 0 0,0 0 0 0 0,0-1 1 0 0,0 1-1 0 0,0 0 0 0 0,0 0 1 0 0,0 0-1 0 0,0 0 0 0 0,0 0 1 0 0,0 0-1 0 0,0 0 0 0 0,-1 0 1 0 0,1 1-1 0 0,0-1 0 0 0,0 0 1 0 0,0 1-1 0 0,-1 0 0 0 0,-2 1 11 0 0,1 0-1 0 0,-1 0 0 0 0,1 1 0 0 0,-1-1 0 0 0,1 1 0 0 0,-4 4 1 0 0,-2 4 14 0 0,0 0 0 0 0,-14 23 0 0 0,12-14-15 0 0,0 0 0 0 0,1 1-1 0 0,1 0 1 0 0,-6 24 0 0 0,13-39-125 0 0,0 1 1 0 0,1-1-1 0 0,0 1 1 0 0,0 0-1 0 0,0-1 1 0 0,1 1-1 0 0,-1 0 0 0 0,2 0 1 0 0,-1-1-1 0 0,1 1 1 0 0,0 0-1 0 0,1 0 1 0 0,-1-1-1 0 0,1 1 1 0 0,0-1-1 0 0,1 0 0 0 0,0 1 1 0 0,4 6-1 0 0,-4-10 18 0 0,0 0-1 0 0,0-1 1 0 0,0 1 0 0 0,0-1-1 0 0,0 0 1 0 0,1 0-1 0 0,-1 0 1 0 0,1 0-1 0 0,-1 0 1 0 0,1-1-1 0 0,0 0 1 0 0,0 1 0 0 0,0-1-1 0 0,-1-1 1 0 0,1 1-1 0 0,0-1 1 0 0,0 1-1 0 0,0-1 1 0 0,0 0-1 0 0,0-1 1 0 0,0 1 0 0 0,5-2-1 0 0,11-1 49 0 0,0-1 1 0 0,36-12-1 0 0,-47 13-30 0 0,1-1-1 0 0,-1 0 1 0 0,0-1-1 0 0,0 0 1 0 0,0 0-1 0 0,0-1 1 0 0,-1 0 0 0 0,0 0-1 0 0,9-10 1 0 0,-15 14-21 0 0,0 0 1 0 0,0 0-1 0 0,0-1 1 0 0,-1 1-1 0 0,1-1 1 0 0,0 0-1 0 0,-1 1 1 0 0,0-1-1 0 0,0 0 1 0 0,0 0-1 0 0,0 0 1 0 0,0 0-1 0 0,0 0 1 0 0,-1 0-1 0 0,1 0 0 0 0,-1 0 1 0 0,0 0-1 0 0,0 0 1 0 0,0 0-1 0 0,0 0 1 0 0,-1 0-1 0 0,1 0 1 0 0,-1 0-1 0 0,0 0 1 0 0,0 0-1 0 0,0 0 1 0 0,0 1-1 0 0,0-1 1 0 0,-1 0-1 0 0,1 0 1 0 0,-1 1-1 0 0,0-1 1 0 0,1 1-1 0 0,-5-4 1 0 0,-1-2-95 0 0,0 1 0 0 0,-1 0 1 0 0,1 1-1 0 0,-1 0 0 0 0,-1 0 0 0 0,1 1 1 0 0,-13-6-1 0 0,17 9-217 0 0,0 0 0 0 0,-1 0 1 0 0,1 1-1 0 0,-1 0 0 0 0,0 0 0 0 0,1 0 1 0 0,-1 0-1 0 0,-4 1 0 0 0,6 0-65 0 0,1 0 1 0 0,-1 0-1 0 0,1 0 0 0 0,-1 1 1 0 0,1 0-1 0 0,0-1 0 0 0,-1 1 1 0 0,1 0-1 0 0,0 0 0 0 0,0 0 0 0 0,-1 0 1 0 0,1 0-1 0 0,0 1 0 0 0,0-1 1 0 0,0 1-1 0 0,-2 1 0 0 0,-4 15-10536 0 0,7-15 8274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0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859 28 10370 0 0,'-1'-2'403'0'0,"0"0"1"0"0,0 1-1 0 0,0-1 0 0 0,-1 0 0 0 0,1 0 0 0 0,0 1 0 0 0,-1-1 0 0 0,1 1 1 0 0,-1-1-1 0 0,0 1 0 0 0,1 0 0 0 0,-1-1 0 0 0,0 1 0 0 0,0 0 0 0 0,0 0 1 0 0,0 0-1 0 0,0 1 0 0 0,-3-2 0 0 0,1 2-221 0 0,1 1 0 0 0,-1-1 0 0 0,1 1 0 0 0,-1 0 0 0 0,1 0-1 0 0,0 0 1 0 0,-1 0 0 0 0,1 1 0 0 0,0-1 0 0 0,-5 4 0 0 0,-4 0 148 0 0,0 0-1 0 0,0 0 1 0 0,0-1-1 0 0,-1-1 1 0 0,1 0 0 0 0,-23 2-1 0 0,-83-1 878 0 0,66-4-871 0 0,-28 5-148 0 0,-105 22 1 0 0,85-10-3708 0 0,0-5-6322 0 0,74-13 1788 0 0,11-2 5504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0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1190 693 12099 0 0,'-2'-1'183'0'0,"1"0"1"0"0,-1-1 0 0 0,0 2 0 0 0,1-1 0 0 0,-1 0 0 0 0,1 0 0 0 0,-1 0 0 0 0,0 1 0 0 0,0-1-1 0 0,1 1 1 0 0,-1 0 0 0 0,0-1 0 0 0,0 1 0 0 0,0 0 0 0 0,0 0 0 0 0,1 0 0 0 0,-1 0-1 0 0,0 0 1 0 0,-2 1 0 0 0,0 1-173 0 0,1 0-1 0 0,-1 0 0 0 0,1 0 0 0 0,0 1 1 0 0,0-1-1 0 0,0 1 0 0 0,0 0 0 0 0,-3 4 1 0 0,-7 7-3 0 0,-9 10-63 0 0,0-1 0 0 0,-1-1-1 0 0,-1 0 1 0 0,-49 31 0 0 0,29-28 968 0 0,-1-1 1 0 0,-50 18-1 0 0,68-32-633 0 0,0-2 0 0 0,-1-1-1 0 0,0-1 1 0 0,0-1-1 0 0,-34 1 1 0 0,34-5-217 0 0,-1-1 0 0 0,0-1 0 0 0,1-2 0 0 0,0-1 0 0 0,0-1 0 0 0,0-2 0 0 0,0 0 0 0 0,-29-14 0 0 0,29 11-39 0 0,2-1 1 0 0,0-1-1 0 0,0-2 1 0 0,1-1-1 0 0,-23-17 1 0 0,39 25-26 0 0,1 0 0 0 0,0 0 0 0 0,1-1 1 0 0,0 0-1 0 0,0 0 0 0 0,1-1 0 0 0,0 1 1 0 0,0-1-1 0 0,1-1 0 0 0,1 1 0 0 0,-1-1 1 0 0,1 0-1 0 0,1 0 0 0 0,0 0 0 0 0,0 0 1 0 0,1-1-1 0 0,-1-10 0 0 0,2 4-11 0 0,1 1 0 0 0,0-1 0 0 0,1 1 0 0 0,0-1 0 0 0,2 1 0 0 0,0 0 0 0 0,1 0 0 0 0,0 0 0 0 0,11-25 0 0 0,-4 19 36 0 0,0 1-1 0 0,1 1 1 0 0,1 0 0 0 0,1 0 0 0 0,0 2 0 0 0,19-19 0 0 0,6 0 42 0 0,1 2 0 0 0,1 2-1 0 0,3 2 1 0 0,0 2 0 0 0,63-31 0 0 0,-65 38-46 0 0,0 2 0 0 0,2 2 0 0 0,0 2 0 0 0,48-10 0 0 0,-72 21-8 0 0,0 1 0 0 0,0 2 0 0 0,0 0 0 0 0,0 0 1 0 0,0 2-1 0 0,0 1 0 0 0,1 0 0 0 0,-1 2 1 0 0,0 0-1 0 0,-1 1 0 0 0,39 13 0 0 0,-50-13-20 0 0,1 0 1 0 0,-1 1-1 0 0,0 0 0 0 0,0 0 0 0 0,-1 0 1 0 0,0 1-1 0 0,0 0 0 0 0,0 1 0 0 0,0-1 0 0 0,8 14 1 0 0,-7-8 1 0 0,0 0 1 0 0,-1 1-1 0 0,0 0 1 0 0,-1 1 0 0 0,-1-1-1 0 0,5 18 1 0 0,-3 1 28 0 0,-1 1 0 0 0,-2-1 1 0 0,-1 1-1 0 0,-1 0 0 0 0,-4 44 0 0 0,-1-35-216 0 0,-3 0 1 0 0,-1 0-1 0 0,-2-1 0 0 0,-2 0 0 0 0,-31 76 0 0 0,28-86-3208 0 0,-1-1-1 0 0,-24 33 0 0 0,38-60 2734 0 0,-1-1 0 0 0,1 0 0 0 0,-1 1 0 0 0,1-1 1 0 0,-1 0-1 0 0,0 0 0 0 0,0 0 0 0 0,0-1 0 0 0,0 1 0 0 0,0 0 0 0 0,-1-1 1 0 0,1 0-1 0 0,-4 2 0 0 0,-1-2-35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1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571 728 9498 0 0,'-3'3'409'0'0,"0"-1"0"0"0,0 1 0 0 0,0 0 0 0 0,0 0 0 0 0,1 0 0 0 0,0 0 0 0 0,-1 1 0 0 0,1-1 0 0 0,0 0 0 0 0,1 1 0 0 0,-1 0 0 0 0,1-1 0 0 0,-1 1 0 0 0,1 0 0 0 0,0 0-1 0 0,1 0 1 0 0,-1 4 0 0 0,0-4-205 0 0,0 0-1 0 0,1 0 0 0 0,-1 0 0 0 0,0 0 0 0 0,-1 0 0 0 0,1-1 1 0 0,-1 1-1 0 0,0 0 0 0 0,0-1 0 0 0,0 1 0 0 0,0-1 0 0 0,0 0 1 0 0,-1 1-1 0 0,0-1 0 0 0,0 0 0 0 0,1-1 0 0 0,-5 4 0 0 0,-30 16 317 0 0,-1-1 0 0 0,-69 26-1 0 0,91-41-497 0 0,0-1 0 0 0,-1-1 0 0 0,0-1-1 0 0,0 0 1 0 0,0-1 0 0 0,-1-1 0 0 0,1 0-1 0 0,0-1 1 0 0,-30-5 0 0 0,42 5-7 0 0,-1-1 0 0 0,1-1 1 0 0,-1 1-1 0 0,1-1 0 0 0,0 0 1 0 0,0 0-1 0 0,-1-1 0 0 0,2 1 0 0 0,-1-1 1 0 0,0 0-1 0 0,0-1 0 0 0,1 1 1 0 0,0-1-1 0 0,0 0 0 0 0,0 0 1 0 0,0 0-1 0 0,0 0 0 0 0,1-1 1 0 0,0 1-1 0 0,0-1 0 0 0,0 0 0 0 0,1 0 1 0 0,-3-7-1 0 0,1 1-2 0 0,2 0 1 0 0,0 0-1 0 0,0 0 1 0 0,1 0-1 0 0,0 0 0 0 0,1 0 1 0 0,0 0-1 0 0,1 0 1 0 0,0 0-1 0 0,0 0 0 0 0,4-11 1 0 0,7-25 7 0 0,3 0 1 0 0,1 1-1 0 0,2 0 1 0 0,2 2-1 0 0,2 0 1 0 0,2 2-1 0 0,2 0 1 0 0,53-65-1 0 0,-57 81-23 0 0,2 0 0 0 0,1 2 0 0 0,0 1 0 0 0,2 1 0 0 0,0 1 0 0 0,2 1 0 0 0,0 2 0 0 0,1 0-1 0 0,1 3 1 0 0,0 0 0 0 0,1 2 0 0 0,1 2 0 0 0,38-10 0 0 0,-63 20 7 0 0,-1 0 0 0 0,1 0 1 0 0,-1 1-1 0 0,1-1 0 0 0,-1 2 0 0 0,1-1 0 0 0,-1 1 1 0 0,0 0-1 0 0,1 1 0 0 0,-1-1 0 0 0,0 2 1 0 0,0-1-1 0 0,0 1 0 0 0,0 0 0 0 0,0 0 1 0 0,-1 1-1 0 0,1 0 0 0 0,-1 0 0 0 0,0 0 0 0 0,0 1 1 0 0,-1 0-1 0 0,1 0 0 0 0,-1 0 0 0 0,5 9 1 0 0,-1-3-10 0 0,-1 1 1 0 0,-1 0 0 0 0,0 0 0 0 0,0 1-1 0 0,-1 0 1 0 0,-1 0 0 0 0,0 0 0 0 0,-1 1 0 0 0,-1-1-1 0 0,0 1 1 0 0,2 27 0 0 0,-4-10 9 0 0,-2 0-1 0 0,0 0 1 0 0,-3 0-1 0 0,0-1 1 0 0,-2 1 0 0 0,-1-1-1 0 0,-20 52 1 0 0,6-33-134 0 0,-3 0 0 0 0,-1-1 0 0 0,-51 70 0 0 0,63-99-963 0 0,-18 36 1 0 0,16-14-2435 0 0,9-2-3902 0 0,7-30-1238 0 0,0-12 7861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3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1219 794 10818 0 0,'-2'-15'1930'0'0,"0"8"-773"0"0,-9 20-1352 0 0,11-12 286 0 0,-1 0 0 0 0,0 0 0 0 0,0 0 1 0 0,1 0-1 0 0,-1 0 0 0 0,0 0 0 0 0,0 0 1 0 0,0 0-1 0 0,0 0 0 0 0,0 0 0 0 0,-1 0 0 0 0,1-1 1 0 0,0 1-1 0 0,0 0 0 0 0,0-1 0 0 0,-1 1 1 0 0,1-1-1 0 0,0 1 0 0 0,-1-1 0 0 0,1 0 1 0 0,0 0-1 0 0,-1 1 0 0 0,-2-1 0 0 0,0-7 1260 0 0,5 12 375 0 0,-1-4-1678 0 0,0-1 0 0 0,0 0 1 0 0,0 1-1 0 0,0-1 0 0 0,0 1 0 0 0,0-1 0 0 0,0 1 1 0 0,0-1-1 0 0,0 1 0 0 0,0-1 0 0 0,-1 0 0 0 0,1 1 0 0 0,0-1 1 0 0,0 1-1 0 0,0-1 0 0 0,-1 0 0 0 0,1 1 0 0 0,0-1 1 0 0,0 0-1 0 0,-1 1 0 0 0,1-1 0 0 0,0 0 0 0 0,-1 0 0 0 0,1 1 1 0 0,-1-1-1 0 0,1 0 0 0 0,0 0 0 0 0,-1 1 0 0 0,1-1 1 0 0,-1 0-1 0 0,1 0 0 0 0,0 0 0 0 0,-1 0 0 0 0,1 0 0 0 0,-1 0 1 0 0,0 0-1 0 0,-13 7 839 0 0,-20 30 655 0 0,21-26-1395 0 0,0-1 1 0 0,-1 0 0 0 0,-1-1 0 0 0,1 0 0 0 0,-1-2-1 0 0,-22 9 1 0 0,-26 14-70 0 0,11-6 129 0 0,50-41-120 0 0,0 8-79 0 0,1 11 54 0 0,1-4 94 0 0,1-2 14 0 0,-1 9-187 0 0,0-5 19 0 0,0-1 0 0 0,0 1 0 0 0,0-1 0 0 0,0 1 0 0 0,0-1-1 0 0,0 1 1 0 0,0 0 0 0 0,0-1 0 0 0,-1 1 0 0 0,1-1 0 0 0,0 1-1 0 0,0-1 1 0 0,-1 1 0 0 0,1-1 0 0 0,0 1 0 0 0,0 0 0 0 0,-1-1-1 0 0,1 1 1 0 0,0 0 0 0 0,-1-1 0 0 0,1 1 0 0 0,0 0 0 0 0,-1-1-1 0 0,1 1 1 0 0,-1 0 0 0 0,1 0 0 0 0,-1-1 0 0 0,1 1 0 0 0,-1 0-1 0 0,1 0 1 0 0,0 0 0 0 0,-1 0 0 0 0,1 0 0 0 0,-1-1 0 0 0,0 1-1 0 0,-24 4 61 0 0,17-1-79 0 0,-1 0 0 0 0,2 0 1 0 0,-1 1-1 0 0,-8 5 0 0 0,2-1 36 0 0,1 0 0 0 0,-1-1-1 0 0,-1 0 1 0 0,1-1-1 0 0,-1-1 1 0 0,0-1-1 0 0,0 0 1 0 0,-1 0 0 0 0,-22 1-1 0 0,2-2 3 0 0,1-2 1 0 0,-1-1-1 0 0,-40-6 0 0 0,52 2-42 0 0,0-1 0 0 0,0-1 0 0 0,0-1 0 0 0,-24-12 0 0 0,-90-45 169 0 0,128 59-116 0 0,-2-1-38 0 0,1 0 1 0 0,0-1-1 0 0,0 0 1 0 0,1 0-1 0 0,0-1 1 0 0,0 0-1 0 0,1-1 1 0 0,-12-14-1 0 0,16 16-11 0 0,0-1 1 0 0,1 0-1 0 0,-1 1 0 0 0,1-1 1 0 0,1-1-1 0 0,0 1 0 0 0,0-1 1 0 0,1 1-1 0 0,-1-1 0 0 0,2 0 0 0 0,0 0 1 0 0,-1-16-1 0 0,2 6 10 0 0,1-1-1 0 0,1 0 1 0 0,0 0-1 0 0,1 1 1 0 0,2 0 0 0 0,0-1-1 0 0,1 1 1 0 0,0 1 0 0 0,2-1-1 0 0,0 1 1 0 0,16-24-1 0 0,-7 17-11 0 0,0 1 0 0 0,2 1 0 0 0,1 0 0 0 0,1 2 0 0 0,1 0-1 0 0,45-33 1 0 0,-13 15-8 0 0,2 3 1 0 0,1 2-1 0 0,1 3 0 0 0,2 2 0 0 0,86-28 0 0 0,-110 46 29 0 0,-1 2 0 0 0,2 2 0 0 0,-1 1 0 0 0,58-2 0 0 0,-66 9-33 0 0,0 0 0 0 0,-1 1 0 0 0,1 2 0 0 0,-1 1-1 0 0,0 1 1 0 0,47 17 0 0 0,-61-18 49 0 0,-1 0 1 0 0,1 1 0 0 0,-1 1-1 0 0,-1 0 1 0 0,1 1-1 0 0,-1 0 1 0 0,-1 1-1 0 0,1 0 1 0 0,-1 0 0 0 0,-1 1-1 0 0,15 20 1 0 0,-14-15-66 0 0,-1 1 1 0 0,-1 0 0 0 0,0 0-1 0 0,-1 1 1 0 0,-1 0-1 0 0,0 0 1 0 0,-1 1 0 0 0,3 25-1 0 0,-3-3-190 0 0,-2 1 0 0 0,-2 0 0 0 0,-2 0 0 0 0,-1-1 1 0 0,-14 77-1 0 0,-6-20-2415 0 0,-42 118 1 0 0,55-188 1783 0 0,0 1-1907 0 0,0 0 1 0 0,-1-1-1 0 0,-2-1 1 0 0,-1 0-1 0 0,-31 47 0 0 0,32-59 2714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4:04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973 1116 9234 0 0,'-220'13'6837'0'0,"140"-12"-5355"0"0,-130-14-1 0 0,169 7-1347 0 0,0-1 0 0 0,1-2 0 0 0,0-2 0 0 0,-76-32 0 0 0,104 38-104 0 0,0-1-1 0 0,1 0 0 0 0,0-1 1 0 0,0 0-1 0 0,0-1 1 0 0,1 0-1 0 0,0-1 0 0 0,1 0 1 0 0,0 0-1 0 0,0-1 0 0 0,1 0 1 0 0,1-1-1 0 0,-1 0 1 0 0,2 0-1 0 0,-1-1 0 0 0,2 1 1 0 0,-1-1-1 0 0,2 0 1 0 0,-1-1-1 0 0,2 1 0 0 0,0-1 1 0 0,0 0-1 0 0,1 0 0 0 0,1 0 1 0 0,0 0-1 0 0,1 0 1 0 0,0 0-1 0 0,3-16 0 0 0,1 2-13 0 0,2 0 0 0 0,1 0-1 0 0,0 1 1 0 0,3 1-1 0 0,0-1 1 0 0,1 1 0 0 0,1 1-1 0 0,2 0 1 0 0,0 1-1 0 0,21-26 1 0 0,-8 16 38 0 0,2 1 1 0 0,1 1 0 0 0,1 2-1 0 0,1 1 1 0 0,67-43-1 0 0,-53 41 66 0 0,2 2 1 0 0,1 3-1 0 0,1 1 0 0 0,2 3 1 0 0,84-24-1 0 0,-109 38-81 0 0,1 2-1 0 0,-1 1 1 0 0,1 1 0 0 0,-1 1-1 0 0,1 1 1 0 0,0 2 0 0 0,0 1-1 0 0,-1 1 1 0 0,1 1-1 0 0,-1 2 1 0 0,0 1 0 0 0,0 0-1 0 0,28 14 1 0 0,-18-4 12 0 0,0 2 1 0 0,-1 1-1 0 0,-1 2 0 0 0,55 46 0 0 0,-66-47-38 0 0,-1 1 0 0 0,-1 1 0 0 0,-1 1 0 0 0,-1 1 0 0 0,-1 0 0 0 0,26 49 0 0 0,-38-61 13 0 0,-2 1 0 0 0,0 1 1 0 0,0-1-1 0 0,-2 1 0 0 0,1-1 0 0 0,-2 1 0 0 0,0 0 1 0 0,-1 0-1 0 0,-1 0 0 0 0,0 0 0 0 0,0 0 0 0 0,-2 0 1 0 0,0 0-1 0 0,-1 0 0 0 0,0 0 0 0 0,-1-1 1 0 0,-7 17-1 0 0,-5 9 21 0 0,-2-1 0 0 0,-2-1 0 0 0,-1-1 0 0 0,-46 62 0 0 0,15-35 27 0 0,-79 77 1 0 0,125-135-24 0 0,-2 3 15 0 0,0 0 1 0 0,-1-1-1 0 0,0-1 0 0 0,0 1 1 0 0,0-1-1 0 0,-1-1 0 0 0,0 0 1 0 0,-14 7-1 0 0,24-14 30 0 0,-1 0-1 0 0,1 0 1 0 0,0 0 0 0 0,-1 0-1 0 0,1 0 1 0 0,0 0 0 0 0,0 0-1 0 0,0 0 1 0 0,0 0-1 0 0,0-1 1 0 0,0 1 0 0 0,0 0-1 0 0,0 0 1 0 0,0 0 0 0 0,1 0-1 0 0,-1 0 1 0 0,0 0-1 0 0,1 0 1 0 0,-1 1 0 0 0,0-1-1 0 0,2-2 1 0 0,-1 0-187 0 0,0-1 1 0 0,0 1-1 0 0,1 0 1 0 0,-1 0-1 0 0,1 0 0 0 0,-1 0 1 0 0,1 0-1 0 0,3-3 0 0 0,-3 5-531 0 0,0 0 0 0 0,0 0 0 0 0,0 0 0 0 0,0 0 0 0 0,0 1 0 0 0,0-1 0 0 0,0 1 0 0 0,0-1 0 0 0,5 1 0 0 0,-5 0-847 0 0,0 0 1 0 0,0-1-1 0 0,1 1 0 0 0,-1-1 1 0 0,0 1-1 0 0,0-1 0 0 0,0 0 1 0 0,0 1-1 0 0,4-4 0 0 0,-1 0-2169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3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232 263 4953 0 0,'0'0'80'0'0,"0"-4"700"0"0,0 0 1 0 0,0-1-1 0 0,0 1 0 0 0,-1 0 1 0 0,1 0-1 0 0,-3-7 0 0 0,2 9-552 0 0,0 0 0 0 0,0 0 0 0 0,-1 0-1 0 0,1 0 1 0 0,-1 1 0 0 0,1-1-1 0 0,-1 1 1 0 0,1-1 0 0 0,-1 1-1 0 0,0-1 1 0 0,0 1 0 0 0,0 0 0 0 0,0 0-1 0 0,-3-2 1 0 0,-1-1 537 0 0,0 0 0 0 0,1 0 1 0 0,0-1-1 0 0,0 1 0 0 0,-6-9 0 0 0,0 1 214 0 0,10 11-884 0 0,0 0-1 0 0,0 0 0 0 0,1-1 0 0 0,-1 1 0 0 0,0 0 0 0 0,1 0 0 0 0,0-1 0 0 0,-1 1 0 0 0,1-1 0 0 0,0 1 0 0 0,-1-1 0 0 0,1 1 0 0 0,0 0 0 0 0,0-1 1 0 0,0 1-1 0 0,0-1 0 0 0,1 1 0 0 0,-1-1 0 0 0,0 1 0 0 0,1 0 0 0 0,-1-1 0 0 0,1 0 0 0 0,0 0-32 0 0,-1 1 0 0 0,1 0-1 0 0,-1 0 1 0 0,0-1 0 0 0,1 1-1 0 0,-1 0 1 0 0,0-1 0 0 0,0 1 0 0 0,0 0-1 0 0,0-1 1 0 0,0 1 0 0 0,0 0 0 0 0,0-1-1 0 0,0 1 1 0 0,-1 0 0 0 0,1-1-1 0 0,0 1 1 0 0,-1 0 0 0 0,1 0 0 0 0,-1-1-1 0 0,0 1 1 0 0,1 0 0 0 0,-1 0-1 0 0,0 0 1 0 0,0 0 0 0 0,-1-2 0 0 0,-14-20 695 0 0,15 21-696 0 0,0 0 0 0 0,0 0 0 0 0,0 0 0 0 0,0 1 0 0 0,0-1-1 0 0,0 0 1 0 0,-1 0 0 0 0,1 1 0 0 0,-1-1 0 0 0,1 1 0 0 0,-3-2 0 0 0,3 3-56 0 0,-1 0 0 0 0,1 0 0 0 0,-1 0 0 0 0,1 0 1 0 0,0 0-1 0 0,-1 1 0 0 0,1-1 0 0 0,-1 1 0 0 0,1-1 0 0 0,0 1 0 0 0,-1-1 0 0 0,1 1 0 0 0,0 0 1 0 0,-1 0-1 0 0,1 0 0 0 0,0-1 0 0 0,0 1 0 0 0,0 0 0 0 0,0 0 0 0 0,0 1 0 0 0,0-1 1 0 0,0 0-1 0 0,-1 2 0 0 0,-23 29 1 0 0,25-32-6 0 0,-5 8-1 0 0,0 0-1 0 0,1 0 1 0 0,-1 1-1 0 0,2 0 0 0 0,-1-1 1 0 0,1 1-1 0 0,1 0 1 0 0,-3 15-1 0 0,4-22 10 0 0,1 1-1 0 0,0 0 0 0 0,-1 0 1 0 0,1 0-1 0 0,0 0 1 0 0,1 0-1 0 0,-1-1 1 0 0,0 1-1 0 0,1 0 0 0 0,-1 0 1 0 0,1 0-1 0 0,0-1 1 0 0,0 1-1 0 0,0 0 0 0 0,0-1 1 0 0,1 1-1 0 0,-1-1 1 0 0,1 0-1 0 0,-1 1 1 0 0,1-1-1 0 0,0 0 0 0 0,0 0 1 0 0,0 0-1 0 0,0 0 1 0 0,0 0-1 0 0,1 0 1 0 0,-1-1-1 0 0,0 1 0 0 0,1-1 1 0 0,-1 0-1 0 0,1 1 1 0 0,3 0-1 0 0,-5-2-3 0 0,-1 0-1 0 0,1-1 1 0 0,0 1 0 0 0,-1 0-1 0 0,1 0 1 0 0,-1 0-1 0 0,1-1 1 0 0,-1 1 0 0 0,1 0-1 0 0,-1-1 1 0 0,1 1 0 0 0,-1 0-1 0 0,1-1 1 0 0,-1 1 0 0 0,1-1-1 0 0,-1 1 1 0 0,1-1 0 0 0,-1 1-1 0 0,0-1 1 0 0,1 1-1 0 0,-1-1 1 0 0,0 1 0 0 0,0-1-1 0 0,1 0 1 0 0,-1 1 0 0 0,0-1-1 0 0,0 1 1 0 0,0-1 0 0 0,0 0-1 0 0,0 1 1 0 0,0-1-1 0 0,0 0 1 0 0,0 1 0 0 0,0-1-1 0 0,0 1 1 0 0,0-2 0 0 0,2-27 154 0 0,-2 28-188 0 0,-2-36 35 0 0,3-36 138 0 0,0 67-144 0 0,0-1 0 0 0,0 1 0 0 0,0 0 0 0 0,1 0 0 0 0,0-1 0 0 0,0 1 0 0 0,1 1 0 0 0,-1-1 0 0 0,5-6 0 0 0,2 1-12 0 0,-6 12-5 0 0,-12 21 4 0 0,0-8-5 0 0,1 0 0 0 0,0 1 0 0 0,1 0-1 0 0,1 1 1 0 0,0-1 0 0 0,1 1 0 0 0,-4 25 0 0 0,8-40 22 0 0,1 1 1 0 0,0-1 0 0 0,0 0-1 0 0,0 1 1 0 0,0-1 0 0 0,0 1 0 0 0,0-1-1 0 0,0 1 1 0 0,1-1 0 0 0,-1 1-1 0 0,1-1 1 0 0,-1 1 0 0 0,1-1-1 0 0,-1 0 1 0 0,1 1 0 0 0,-1-1-1 0 0,1 0 1 0 0,0 0 0 0 0,0 1-1 0 0,0-1 1 0 0,0 0 0 0 0,0 0-1 0 0,0 0 1 0 0,0 0 0 0 0,2 1 0 0 0,0-1-1 0 0,-1 0 0 0 0,1 0 0 0 0,-1 0 0 0 0,1 0 0 0 0,0-1 0 0 0,-1 1 1 0 0,1-1-1 0 0,0 0 0 0 0,-1 0 0 0 0,1 0 0 0 0,0 0 0 0 0,0 0 1 0 0,2-2-1 0 0,2 1-1 0 0,-1 0 0 0 0,0-1 1 0 0,0 0-1 0 0,0 0 1 0 0,0 0-1 0 0,0-1 0 0 0,-1 0 1 0 0,1 0-1 0 0,-1 0 0 0 0,0-1 1 0 0,1 0-1 0 0,3-4 0 0 0,-6 4 4 0 0,-1-1 0 0 0,0 1-1 0 0,0 0 1 0 0,0-1-1 0 0,0 1 1 0 0,-1-1 0 0 0,1 0-1 0 0,-1 0 1 0 0,0 1-1 0 0,-1-1 1 0 0,1 0 0 0 0,-1 0-1 0 0,0 0 1 0 0,0 0-1 0 0,-1 1 1 0 0,0-1 0 0 0,1 0-1 0 0,-1 0 1 0 0,-1 1-1 0 0,1-1 1 0 0,-1 0 0 0 0,0 1-1 0 0,0 0 1 0 0,0-1-1 0 0,-1 1 1 0 0,1 0-1 0 0,-1 0 1 0 0,0 0 0 0 0,0 0-1 0 0,-5-3 1 0 0,7 5-9 0 0,0 1 0 0 0,0 0 1 0 0,-1 0-1 0 0,1-1 0 0 0,0 1 0 0 0,-1 0 0 0 0,1 1 1 0 0,-1-1-1 0 0,1 0 0 0 0,-1 0 0 0 0,1 1 1 0 0,-1-1-1 0 0,0 0 0 0 0,1 1 0 0 0,-1 0 0 0 0,0-1 1 0 0,0 1-1 0 0,1 0 0 0 0,-1 0 0 0 0,0 0 1 0 0,1 0-1 0 0,-4 1 0 0 0,2 0-3 0 0,0 0 0 0 0,1 0 0 0 0,-1 0 0 0 0,1 1 0 0 0,-1-1 0 0 0,1 1 0 0 0,-1 0 0 0 0,1-1 0 0 0,0 1 0 0 0,0 0 0 0 0,0 0 1 0 0,-2 4-1 0 0,-3 3-23 0 0,1 0 0 0 0,1 0 0 0 0,-1 1 0 0 0,2-1 1 0 0,-1 1-1 0 0,-2 12 0 0 0,5-14 51 0 0,0 1 0 0 0,0 0-1 0 0,1 0 1 0 0,0 1 0 0 0,1 11 0 0 0,0-19-22 0 0,0-1 0 0 0,0 1 0 0 0,0 0 1 0 0,0 0-1 0 0,0-1 0 0 0,0 1 0 0 0,0 0 0 0 0,1-1 0 0 0,-1 1 1 0 0,1 0-1 0 0,-1-1 0 0 0,1 1 0 0 0,0-1 0 0 0,-1 1 1 0 0,1-1-1 0 0,0 1 0 0 0,0-1 0 0 0,0 1 0 0 0,0-1 1 0 0,0 0-1 0 0,1 0 0 0 0,-1 0 0 0 0,0 1 0 0 0,1-1 0 0 0,-1 0 1 0 0,0 0-1 0 0,1-1 0 0 0,-1 1 0 0 0,1 0 0 0 0,0 0 1 0 0,-1-1-1 0 0,1 1 0 0 0,-1-1 0 0 0,1 0 0 0 0,2 1 0 0 0,-1-1 13 0 0,0 0 0 0 0,-1-1-1 0 0,1 1 1 0 0,-1-1-1 0 0,1 1 1 0 0,-1-1-1 0 0,1 0 1 0 0,-1 0-1 0 0,1 0 1 0 0,-1 0-1 0 0,0-1 1 0 0,0 1-1 0 0,1 0 1 0 0,-1-1-1 0 0,0 0 1 0 0,0 1-1 0 0,0-1 1 0 0,-1 0-1 0 0,1 0 1 0 0,0 0-1 0 0,-1 0 1 0 0,1-1-1 0 0,-1 1 1 0 0,0 0-1 0 0,0-1 1 0 0,0 1 0 0 0,0 0-1 0 0,1-6 1 0 0,0 1 7 0 0,0-1 0 0 0,-1 1 1 0 0,0-1-1 0 0,0 1 1 0 0,-1-1-1 0 0,0 0 0 0 0,0 1 1 0 0,-2-13-1 0 0,-3-6-92 0 0,4 13 96 0 0,-2 0 1 0 0,0 0-1 0 0,0 0 0 0 0,-10-23 1 0 0,13 35-29 0 0,0 1 1 0 0,0-1-1 0 0,-1 1 1 0 0,1 0-1 0 0,0-1 1 0 0,0 1-1 0 0,-1-1 1 0 0,1 1-1 0 0,0 0 1 0 0,-1-1-1 0 0,1 1 1 0 0,0-1 0 0 0,-1 1-1 0 0,1 0 1 0 0,-1 0-1 0 0,1-1 1 0 0,-1 1-1 0 0,1 0 1 0 0,0 0-1 0 0,-1-1 1 0 0,1 1-1 0 0,-1 0 1 0 0,1 0-1 0 0,-1 0 1 0 0,1 0-1 0 0,-1 0 1 0 0,1 0 0 0 0,-1 0-1 0 0,1 0 1 0 0,-1 0-1 0 0,1 0 1 0 0,-1 0-1 0 0,1 0 1 0 0,-2 0-1 0 0,-16 14 13 0 0,-9 24-139 0 0,19-23 145 0 0,0 0 1 0 0,0 1-1 0 0,-8 27 0 0 0,14-38-18 0 0,1 1 0 0 0,-1 0 0 0 0,1 0 0 0 0,1 0 0 0 0,-1 0 0 0 0,1 0 0 0 0,0 0 0 0 0,0 0 0 0 0,0 0 0 0 0,1 0 0 0 0,0 0 0 0 0,0 0 0 0 0,5 11 0 0 0,-6-16 5 0 0,1 0 1 0 0,-1-1-1 0 0,1 1 1 0 0,0 0-1 0 0,0 0 1 0 0,-1 0-1 0 0,1 0 1 0 0,0-1 0 0 0,0 1-1 0 0,0 0 1 0 0,0-1-1 0 0,0 1 1 0 0,0-1-1 0 0,0 1 1 0 0,0-1-1 0 0,0 1 1 0 0,0-1-1 0 0,0 0 1 0 0,0 0 0 0 0,0 1-1 0 0,0-1 1 0 0,0 0-1 0 0,0 0 1 0 0,0 0-1 0 0,0 0 1 0 0,1 0-1 0 0,-1 0 1 0 0,0-1 0 0 0,0 1-1 0 0,0 0 1 0 0,0 0-1 0 0,0-1 1 0 0,0 1-1 0 0,0-1 1 0 0,0 1-1 0 0,0-1 1 0 0,0 1 0 0 0,1-2-1 0 0,1 1 8 0 0,0-1 0 0 0,1 0 0 0 0,-1 0 0 0 0,0 0 0 0 0,0-1 0 0 0,0 1 0 0 0,-1-1 0 0 0,1 1 0 0 0,0-1 0 0 0,2-4 0 0 0,-2 0-10 0 0,0 1 0 0 0,0-1 0 0 0,-1 0 0 0 0,0-1 0 0 0,0 1 0 0 0,-1 0 0 0 0,1-9 0 0 0,-1 11 4 0 0,-1 1 1 0 0,0-1-1 0 0,0 1 0 0 0,0-1 1 0 0,-1 0-1 0 0,1 1 0 0 0,-1-1 0 0 0,0 1 1 0 0,-1 0-1 0 0,1-1 0 0 0,-1 1 1 0 0,-3-7-1 0 0,5 10-18 0 0,-1 1 1 0 0,1-1-1 0 0,-1 0 0 0 0,1 1 1 0 0,-1-1-1 0 0,1 1 1 0 0,-1 0-1 0 0,0-1 0 0 0,1 1 1 0 0,-1-1-1 0 0,0 1 1 0 0,1 0-1 0 0,-1 0 0 0 0,0-1 1 0 0,1 1-1 0 0,-1 0 0 0 0,0 0 1 0 0,1 0-1 0 0,-1-1 1 0 0,0 1-1 0 0,0 0 0 0 0,1 0 1 0 0,-1 0-1 0 0,0 0 1 0 0,1 1-1 0 0,-2-1 0 0 0,-22 11-620 0 0,19-8 233 0 0,0 1-1 0 0,1 0 1 0 0,-1 0 0 0 0,1 0-1 0 0,0 0 1 0 0,-5 8-1 0 0,7-9-140 0 0,1 0 1 0 0,0 1-1 0 0,-1-1 0 0 0,1 1 0 0 0,1 0 0 0 0,-1-1 0 0 0,0 7 0 0 0,0-1-974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6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74 139 9762 0 0,'-9'-17'4676'0'0,"1"0"-1"0"0,-10-29 1 0 0,16 73-1381 0 0,-10 42-3009 0 0,7-42 93 0 0,0 2-132 0 0,-8 59 86 0 0,12-81-318 0 0,1 0-1 0 0,0 0 0 0 0,0 0 0 0 0,1 1 0 0 0,0-1 1 0 0,0 0-1 0 0,1 0 0 0 0,0 0 0 0 0,5 11 0 0 0,-7-16-9 0 0,1 0 0 0 0,0 0 0 0 0,0 0 0 0 0,0-1 0 0 0,0 1 0 0 0,0 0 0 0 0,0-1 0 0 0,1 1 0 0 0,-1-1-1 0 0,0 0 1 0 0,1 1 0 0 0,-1-1 0 0 0,1 0 0 0 0,0 0 0 0 0,-1 0 0 0 0,1 0 0 0 0,0 0 0 0 0,2 1 0 0 0,-3-2-5 0 0,1 0 0 0 0,-1 0 0 0 0,1 0 1 0 0,-1 0-1 0 0,1 0 0 0 0,-1 0 0 0 0,0-1 1 0 0,1 1-1 0 0,-1 0 0 0 0,1-1 0 0 0,-1 1 1 0 0,0-1-1 0 0,1 0 0 0 0,-1 1 0 0 0,0-1 1 0 0,0 0-1 0 0,1 0 0 0 0,-1 0 0 0 0,1-1 1 0 0,7-7-32 0 0,-1 0 1 0 0,0-1 0 0 0,-1 0-1 0 0,11-21 1 0 0,-2 7-62 0 0,12-19-3 0 0,24-50-1 0 0,10-16 15 0 0,-24 50 66 0 0,-39 57 75 0 0,-4 7-123 0 0,-6 11 66 0 0,-8 34 36 0 0,-22 95 0 0 0,38-133-97 0 0,1 0 0 0 0,0 1 0 0 0,1-1 0 0 0,0 0 0 0 0,1 0 0 0 0,1 0 1 0 0,3 24-1 0 0,-3-32-181 0 0,1 1-1 0 0,-1 0 1 0 0,1-1 0 0 0,0 1 0 0 0,0-1 0 0 0,0 0 0 0 0,1 0 0 0 0,0 0-1 0 0,4 6 1 0 0,-3-7-285 0 0,-1 1-1 0 0,1-1 0 0 0,0 0 1 0 0,0 0-1 0 0,0 0 0 0 0,0-1 1 0 0,1 0-1 0 0,-1 0 0 0 0,1 0 1 0 0,8 3-1 0 0,-8-3-398 0 0,2-1 0 0 0,-1 1 0 0 0,0-1 0 0 0,0 0 0 0 0,0 0 0 0 0,1-1 0 0 0,-1 1 0 0 0,0-1 0 0 0,1-1 1 0 0,-1 1-1 0 0,0-1 0 0 0,0-1 0 0 0,0 1 0 0 0,1-1 0 0 0,-1 0 0 0 0,-1 0 0 0 0,1 0 0 0 0,0-1 0 0 0,0 0 0 0 0,7-6 0 0 0,0 0 822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2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444 1 13123 0 0,'3'32'4975'0'0,"7"21"-3783"0"0,1 14-863 0 0,-8-26 168 0 0,-2 0 0 0 0,-2 0 0 0 0,-1 0 0 0 0,-2-1 0 0 0,-18 76 0 0 0,8-67-457 0 0,-1 0 0 0 0,-3-1 1 0 0,-2-1-1 0 0,-34 59 0 0 0,40-82-531 0 0,-2 1-1 0 0,0-2 0 0 0,-2 0 0 0 0,-1-2 1 0 0,-25 24-1 0 0,29-31-844 0 0,-2-1-1 0 0,-34 21 1 0 0,36-26-540 0 0,0-1-1 0 0,-1 0 0 0 0,0 0 1 0 0,-17 3-1 0 0,17-6-2110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7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1 14731 0 0,'-11'0'1060'0'0,"0"0"-1"0"0,0 1 1 0 0,1 0-1 0 0,-1 1 1 0 0,1 0-1 0 0,-16 5 1 0 0,21-5-964 0 0,-1 1 1 0 0,1 0-1 0 0,-1 0 0 0 0,1 0 1 0 0,0 1-1 0 0,0 0 1 0 0,0 0-1 0 0,1 0 0 0 0,-1 0 1 0 0,1 1-1 0 0,0 0 1 0 0,-6 9-1 0 0,3-2-73 0 0,0 1 0 0 0,1 0 1 0 0,0 0-1 0 0,1 0 0 0 0,1 1 0 0 0,0 0 0 0 0,1 0 0 0 0,0 0 1 0 0,1 0-1 0 0,0 0 0 0 0,2 0 0 0 0,-1 0 0 0 0,2 1 1 0 0,3 23-1 0 0,-3-29-128 0 0,1 0-1 0 0,0 0 1 0 0,1-1 0 0 0,0 1 0 0 0,0 0 0 0 0,1-1 0 0 0,0 0-1 0 0,0 0 1 0 0,1 0 0 0 0,0 0 0 0 0,0-1 0 0 0,1 0-1 0 0,0 0 1 0 0,0 0 0 0 0,1-1 0 0 0,0 0 0 0 0,0 0 0 0 0,0 0-1 0 0,1-1 1 0 0,0-1 0 0 0,0 1 0 0 0,0-1 0 0 0,17 6 0 0 0,-18-8-734 0 0,0-1 1 0 0,0 1 0 0 0,0-1-1 0 0,0 0 1 0 0,0-1 0 0 0,10 0-1 0 0,-10-1-481 0 0,1 0 0 0 0,-1 0-1 0 0,0 0 1 0 0,0-1-1 0 0,0 0 1 0 0,0-1 0 0 0,0 0-1 0 0,0 0 1 0 0,-1 0 0 0 0,9-6-1 0 0,-6 2 497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7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34 662 14155 0 0,'-2'-1'484'0'0,"0"-1"0"0"0,0 1 0 0 0,0 0 0 0 0,0 0 0 0 0,0-1 0 0 0,0 1 0 0 0,0-1 0 0 0,0 0 0 0 0,1 0 0 0 0,-1 1 0 0 0,0-1 0 0 0,1 0 0 0 0,0 0 0 0 0,-1 0-1 0 0,1-1 1 0 0,0 1 0 0 0,-1-4 0 0 0,1 3-248 0 0,1 0 0 0 0,-1-1 0 0 0,1 1 0 0 0,0-1 0 0 0,0 1 0 0 0,0 0-1 0 0,0-1 1 0 0,1 1 0 0 0,-1-1 0 0 0,1 1 0 0 0,1-4 0 0 0,5-9-270 0 0,-1 1 1 0 0,2 1 0 0 0,0-1-1 0 0,13-17 1 0 0,-9 14 1022 0 0,-4 3-916 0 0,-1-1 1 0 0,0 1-1 0 0,-1-1 0 0 0,4-21 1 0 0,1 2 3 0 0,-8 24-61 0 0,9-22 54 0 0,-2 0-1 0 0,-1-1 1 0 0,-2 0-1 0 0,-1 0 1 0 0,2-43 0 0 0,-8 74-42 0 0,-4-42 306 0 0,4 43-325 0 0,0 0 0 0 0,-1 0 0 0 0,1 0 0 0 0,-1 0 0 0 0,0 1 0 0 0,1-1 0 0 0,-1 0 0 0 0,0 1 0 0 0,0-1 0 0 0,0 0 0 0 0,0 1 0 0 0,0-1 0 0 0,-1 1 0 0 0,1 0 1 0 0,0-1-1 0 0,-1 1 0 0 0,1 0 0 0 0,-1 0 0 0 0,1 0 0 0 0,-1 0 0 0 0,-3-2 0 0 0,4 3-14 0 0,0 0 0 0 0,-1 1 0 0 0,1-1 0 0 0,0 0 0 0 0,0 0 0 0 0,0 1 0 0 0,0-1-1 0 0,0 0 1 0 0,0 1 0 0 0,0-1 0 0 0,0 1 0 0 0,0 0 0 0 0,0-1 0 0 0,0 1 0 0 0,0 0 0 0 0,0 0 0 0 0,0-1 0 0 0,0 1 0 0 0,1 0 0 0 0,-1 0 0 0 0,0 0 0 0 0,1 0 0 0 0,-1 0-1 0 0,0 0 1 0 0,1 0 0 0 0,-1 0 0 0 0,1 0 0 0 0,0 0 0 0 0,-1 0 0 0 0,1 1 0 0 0,0-1 0 0 0,0 2 0 0 0,-10 40 69 0 0,9 2-69 0 0,3-1 0 0 0,8 62-1 0 0,-8-94-4 0 0,5 42-84 0 0,3-1 0 0 0,24 76 0 0 0,-34-127-14 0 0,0-1 0 0 0,1 0 0 0 0,-1 1 0 0 0,1-1 1 0 0,-1 0-1 0 0,1 1 0 0 0,-1-1 0 0 0,1 0 0 0 0,0 0 0 0 0,0 0 0 0 0,0 0 0 0 0,0 0 0 0 0,-1 0 0 0 0,1 0 0 0 0,1 0 0 0 0,-1 0 0 0 0,0 0 0 0 0,0 0 1 0 0,0-1-1 0 0,0 1 0 0 0,1-1 0 0 0,-1 1 0 0 0,0 0 0 0 0,0-1 0 0 0,1 0 0 0 0,-1 1 0 0 0,0-1 0 0 0,1 0 0 0 0,-1 0 0 0 0,1 0 0 0 0,-1 0 0 0 0,0 0 1 0 0,1 0-1 0 0,-1 0 0 0 0,0 0 0 0 0,1 0 0 0 0,-1-1 0 0 0,0 1 0 0 0,1-1 0 0 0,-1 1 0 0 0,0-1 0 0 0,0 1 0 0 0,1-1 0 0 0,0-1 0 0 0,0 1-411 0 0,0 0-1 0 0,-1 0 1 0 0,1-1-1 0 0,-1 1 1 0 0,0-1-1 0 0,1 1 0 0 0,-1-1 1 0 0,0 1-1 0 0,0-1 1 0 0,0 0-1 0 0,0 1 1 0 0,0-1-1 0 0,1-3 1 0 0,-2 3-142 0 0,1 0 0 0 0,-1 0 0 0 0,0 0 0 0 0,1 0 0 0 0,-1 0 0 0 0,0 0 0 0 0,0 0 0 0 0,-1 0 0 0 0,1 0 0 0 0,0 0 0 0 0,-1 0 0 0 0,1 1 1 0 0,-1-1-1 0 0,1 0 0 0 0,-1 0 0 0 0,-1-2 0 0 0,-3-4-1892 0 0,0 0 1037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7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72 9794 0 0,'-17'-8'4366'0'0,"17"8"-4258"0"0,0 0-1 0 0,-1 0 1 0 0,1-1-1 0 0,0 1 1 0 0,0 0-1 0 0,0 0 1 0 0,0-1-1 0 0,0 1 1 0 0,0 0-1 0 0,-1-1 1 0 0,1 1-1 0 0,0 0 1 0 0,0 0-1 0 0,0-1 1 0 0,0 1-1 0 0,0 0 1 0 0,0-1-1 0 0,0 1 1 0 0,0 0-1 0 0,0-1 1 0 0,1 1-1 0 0,-1 0 1 0 0,0 0-1 0 0,0-1 1 0 0,0 1-1 0 0,0 0 1 0 0,0-1-1 0 0,0 1 1 0 0,0 0-1 0 0,1 0 1 0 0,-1-1-1 0 0,3-1 411 0 0,-1 0 0 0 0,0 0-1 0 0,1 0 1 0 0,0 0 0 0 0,-1 1 0 0 0,1-1 0 0 0,0 1 0 0 0,0 0-1 0 0,3-1 1 0 0,8-3 52 0 0,0 1-1 0 0,1 1 1 0 0,0 0-1 0 0,-1 1 1 0 0,22-1-1 0 0,80 7-246 0 0,1-1 18 0 0,-98-4-220 0 0,-1-2 1 0 0,19-5-1 0 0,12-2-1099 0 0,-16 7-2766 0 0,-34 3 3292 0 0,1 1 0 0 0,-1-1 1 0 0,1 0-1 0 0,-1 1 0 0 0,0-1 0 0 0,1 0 1 0 0,-1 1-1 0 0,1-1 0 0 0,-1 1 1 0 0,1-1-1 0 0,-1 1 0 0 0,1-1 0 0 0,0 1 1 0 0,-1-1-1 0 0,1 1 0 0 0,0-1 0 0 0,-1 1 1 0 0,1 0-1 0 0,0-1 0 0 0,0 1 1 0 0,-1-1-1 0 0,1 1 0 0 0,0 1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8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66 10954 0 0,'-10'-4'3610'0'0,"7"3"-2584"0"0,0 0 0 0 0,-1-1 0 0 0,1 1 0 0 0,0-1-1 0 0,0 0 1 0 0,0 0 0 0 0,0 0 0 0 0,-5-4 0 0 0,13 4-598 0 0,0-1-1 0 0,0 1 0 0 0,1 0 1 0 0,-1 1-1 0 0,9-2 1 0 0,112-23 1200 0 0,-97 23-1508 0 0,-17 3-4005 0 0,-8 0 14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9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19 12923 0 0,'-3'-14'7625'0'0,"5"9"-4099"0"0,17 16-2615 0 0,-11-6-844 0 0,6 5 28 0 0,-1 0 0 0 0,1 2 0 0 0,-2-1 0 0 0,0 2 0 0 0,0-1 0 0 0,19 29 0 0 0,-29-39-72 0 0,-1 0 0 0 0,0 0 0 0 0,0 0 0 0 0,0 0 0 0 0,0 0 0 0 0,0 0-1 0 0,0 1 1 0 0,0-1 0 0 0,-1 0 0 0 0,1 0 0 0 0,-1 1 0 0 0,0-1-1 0 0,1 0 1 0 0,-1 1 0 0 0,0-1 0 0 0,-1 1 0 0 0,1-1 0 0 0,0 0-1 0 0,-1 0 1 0 0,0 5 0 0 0,-2-3-14 0 0,1 0-1 0 0,-1 0 1 0 0,0-1-1 0 0,0 0 1 0 0,0 1 0 0 0,0-1-1 0 0,0 0 1 0 0,-1 0-1 0 0,-6 4 1 0 0,7-6-9 0 0,1 0 0 0 0,0 1 0 0 0,0-1 1 0 0,0 0-1 0 0,0 1 0 0 0,0-1 0 0 0,0 1 0 0 0,0 0 0 0 0,1 0 1 0 0,-1-1-1 0 0,1 1 0 0 0,-1 0 0 0 0,1 0 0 0 0,0 1 0 0 0,-1-1 0 0 0,1 0 1 0 0,0 0-1 0 0,1 1 0 0 0,-1-1 0 0 0,0 0 0 0 0,1 1 0 0 0,-1-1 1 0 0,1 1-1 0 0,0-1 0 0 0,0 1 0 0 0,0-1 0 0 0,0 1 0 0 0,0-1 0 0 0,0 0 1 0 0,1 1-1 0 0,-1-1 0 0 0,1 1 0 0 0,1 2 0 0 0,-2-2 6 0 0,0-1-1 0 0,1 1 1 0 0,-1 0-1 0 0,1-1 1 0 0,-1 0-1 0 0,1 1 1 0 0,0-1 0 0 0,0 1-1 0 0,0-1 1 0 0,1 0-1 0 0,-1 0 1 0 0,0 1-1 0 0,1-1 1 0 0,-1 0-1 0 0,1 0 1 0 0,0-1-1 0 0,0 1 1 0 0,0 0-1 0 0,0-1 1 0 0,0 1-1 0 0,0-1 1 0 0,0 1 0 0 0,0-1-1 0 0,1 0 1 0 0,-1 0-1 0 0,5 2 1 0 0,-1-3 3 0 0,0 1 1 0 0,0-1 0 0 0,0 0-1 0 0,0-1 1 0 0,0 1 0 0 0,0-1 0 0 0,0-1-1 0 0,0 1 1 0 0,-1-1 0 0 0,11-4-1 0 0,6-2-932 0 0,-1-2-1 0 0,39-24 1 0 0,-28 11-3508 0 0,-4-2-3856 0 0,-10-3-537 0 0,-12 16 6864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9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344 14 16740 0 0,'-9'-6'3254'0'0,"0"-1"329"0"0,9 7-3546 0 0,0 0 0 0 0,0 0 0 0 0,0 0 0 0 0,0 0 0 0 0,0 0 1 0 0,0 0-1 0 0,0 0 0 0 0,0 0 0 0 0,0 1 0 0 0,0-1 0 0 0,0 0 0 0 0,0 0 1 0 0,0 0-1 0 0,0 0 0 0 0,0 0 0 0 0,0 0 0 0 0,0 0 0 0 0,0 0 0 0 0,0 0 1 0 0,0 0-1 0 0,0 0 0 0 0,0 1 0 0 0,0-1 0 0 0,0 0 0 0 0,0 0 1 0 0,0 0-1 0 0,0 0 0 0 0,0 0 0 0 0,0 0 0 0 0,0 0 0 0 0,0 0 0 0 0,0 0 1 0 0,0 0-1 0 0,0 0 0 0 0,0 0 0 0 0,0 1 0 0 0,0-1 0 0 0,-1 0 0 0 0,1 0 1 0 0,0 0-1 0 0,0 0 0 0 0,0 0 0 0 0,0 0 0 0 0,0 0 0 0 0,0 0 0 0 0,0 0 1 0 0,0 0-1 0 0,0 0 0 0 0,0 0 0 0 0,0 0 0 0 0,0 0 0 0 0,-1 0 0 0 0,7 10 66 0 0,0-1-1 0 0,0 0 0 0 0,14 15 1 0 0,-15-19-48 0 0,0 0 1 0 0,0 1 0 0 0,-1-1-1 0 0,0 1 1 0 0,0 0 0 0 0,0 1 0 0 0,-1-1-1 0 0,0 1 1 0 0,0-1 0 0 0,-1 1-1 0 0,3 8 1 0 0,-3 4 144 0 0,0 0 0 0 0,0 0-1 0 0,-2 0 1 0 0,-1 0 0 0 0,0-1 0 0 0,-5 25 0 0 0,4-31-126 0 0,-1-1 1 0 0,-1 1 0 0 0,1-1 0 0 0,-2 1 0 0 0,0-1 0 0 0,0-1 0 0 0,-1 1 0 0 0,0-1 0 0 0,-1 0 0 0 0,-15 18 0 0 0,-6 0-23 0 0,-1-1 0 0 0,-1-1 0 0 0,-1-1-1 0 0,-1-2 1 0 0,-1-1 0 0 0,-61 29 0 0 0,36-19 25 0 0,54-29-159 0 0,11-4 103 0 0,11-6 24 0 0,3-4-604 0 0,53-26-3450 0 0,-25 10-3743 0 0,-23 12-5125 0 0,-22 10 9620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0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69 11474 0 0,'-53'-3'9464'0'0,"82"-3"-6583"0"0,18-3-2184 0 0,243 29 2290 0 0,-268-15-2674 0 0,-22-5-344 0 0,0 1 1 0 0,0 0-1 0 0,0-1 0 0 0,0 1 1 0 0,1-1-1 0 0,-1 1 0 0 0,0-1 1 0 0,0 1-1 0 0,0 0 0 0 0,0-1 0 0 0,-1 1 1 0 0,1-1-1 0 0,0 1 0 0 0,0 0 1 0 0,0-1-1 0 0,0 1 0 0 0,-1-1 1 0 0,1 1-1 0 0,0-1 0 0 0,0 1 0 0 0,-1-1 1 0 0,1 1-1 0 0,0-1 0 0 0,-1 1 1 0 0,1-1-1 0 0,-1 1 0 0 0,1-1 1 0 0,0 0-1 0 0,-1 1 0 0 0,1-1 0 0 0,-1 0 1 0 0,1 1-1 0 0,-1-1 0 0 0,0 0 1 0 0,1 1-78 0 0,0-1 1 0 0,-1 0-1 0 0,1 0 0 0 0,0 1 1 0 0,0-1-1 0 0,0 0 1 0 0,-1 0-1 0 0,1 0 1 0 0,0 1-1 0 0,0-1 0 0 0,-1 0 1 0 0,1 0-1 0 0,0 0 1 0 0,0 0-1 0 0,-1 0 0 0 0,1 0 1 0 0,0 1-1 0 0,0-1 1 0 0,-1 0-1 0 0,1 0 1 0 0,0 0-1 0 0,-1 0 0 0 0,1 0 1 0 0,0 0-1 0 0,0 0 1 0 0,-1 0-1 0 0,1 0 1 0 0,0 0-1 0 0,-1-1 0 0 0,1 1 1 0 0,0 0-1 0 0,0 0 1 0 0,-1 0-1 0 0,1 0 0 0 0,-1 0 1 0 0,-5-13-4504 0 0,1-25-4492 0 0,4 28 5997 0 0,-5-13-1981 0 0,3 11 4133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1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31 12099 0 0,'-8'-4'1120'0'0,"0"-1"1"0"0,0 1 0 0 0,-1 1 0 0 0,1-1 0 0 0,-1 1 0 0 0,0 1-1 0 0,0 0 1 0 0,-11-2 0 0 0,19 5-1092 0 0,1-1 0 0 0,-1 1 0 0 0,0-1 0 0 0,1 1 0 0 0,-1 0 0 0 0,1-1 0 0 0,-1 1 0 0 0,1 0 0 0 0,-1 0 0 0 0,1-1 0 0 0,-1 1 0 0 0,1 0 0 0 0,0 0 0 0 0,-1 0 0 0 0,1-1 0 0 0,0 1 0 0 0,0 0 0 0 0,0 0 0 0 0,0 0 0 0 0,0 0 0 0 0,0 0 0 0 0,0 0 1 0 0,0-1-1 0 0,0 1 0 0 0,0 0 0 0 0,0 0 0 0 0,0 0 0 0 0,1 1 0 0 0,3 27 339 0 0,32 161 981 0 0,-33-168-1344 0 0,-2 1-1 0 0,-1 0 1 0 0,-1 0 0 0 0,-1 0-1 0 0,-1-1 1 0 0,0 1-1 0 0,-2-1 1 0 0,-14 42 0 0 0,17-61 306 0 0,-2 16-3789 0 0,20-29-4820 0 0,-11 5 6644 0 0,-1 1 1 0 0,0-1-1 0 0,0 0 1 0 0,0 0 0 0 0,0 0-1 0 0,-1 0 1 0 0,5-12 0 0 0,-4 8 1566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169 138 6569 0 0,'-4'1'472'0'0,"0"0"0"0"0,0 0-1 0 0,-1 0 1 0 0,1-1 0 0 0,0 1-1 0 0,-1-1 1 0 0,1 0-1 0 0,0-1 1 0 0,-1 1 0 0 0,1-1-1 0 0,-6-1 1 0 0,7 1 13 0 0,1 0 0 0 0,0-1 0 0 0,-1 1 0 0 0,1 0 0 0 0,0-1 0 0 0,-1 0 0 0 0,1 1 0 0 0,0-1 0 0 0,0 0 0 0 0,1 0 0 0 0,-1 0-1 0 0,0-1 1 0 0,1 1 0 0 0,-1 0 0 0 0,1-1 0 0 0,0 1 0 0 0,0 0 0 0 0,-2-4 0 0 0,3 3-232 0 0,-1-1-1 0 0,0 1 1 0 0,1-1 0 0 0,-1 1-1 0 0,1 0 1 0 0,0-1 0 0 0,0 1-1 0 0,0-1 1 0 0,1 1-1 0 0,-1-1 1 0 0,1 1 0 0 0,0 0-1 0 0,0-1 1 0 0,0 1-1 0 0,0 0 1 0 0,1 0 0 0 0,1-4-1 0 0,-1 5-182 0 0,-1-1-1 0 0,0 1 0 0 0,1 0 0 0 0,-1 0 0 0 0,1 0 1 0 0,0-1-1 0 0,0 1 0 0 0,-1 1 0 0 0,1-1 0 0 0,1 0 1 0 0,-1 0-1 0 0,0 1 0 0 0,0-1 0 0 0,1 1 0 0 0,-1 0 1 0 0,0 0-1 0 0,1 0 0 0 0,0 0 0 0 0,-1 0 0 0 0,1 0 1 0 0,-1 1-1 0 0,4-1 0 0 0,-2 2-57 0 0,0 0 1 0 0,0 0 0 0 0,0 1-1 0 0,-1 0 1 0 0,1-1-1 0 0,-1 1 1 0 0,1 0-1 0 0,-1 1 1 0 0,0-1 0 0 0,0 0-1 0 0,0 1 1 0 0,4 4-1 0 0,20 13 128 0 0,-20-16-124 0 0,-1-1 1 0 0,1 1 0 0 0,-1 0 0 0 0,0 0 0 0 0,0 1 0 0 0,-1 0 0 0 0,1 0-1 0 0,-1 0 1 0 0,0 0 0 0 0,0 1 0 0 0,-1 0 0 0 0,0 0 0 0 0,0 0 0 0 0,0 1-1 0 0,-1-1 1 0 0,4 11 0 0 0,-5-9-13 0 0,0 0 0 0 0,0 0 0 0 0,-1 0 0 0 0,-1 0-1 0 0,1 1 1 0 0,-1-1 0 0 0,-1 0 0 0 0,1 0 0 0 0,-1 1 0 0 0,-1-1-1 0 0,1 0 1 0 0,-2 0 0 0 0,1 0 0 0 0,-6 11 0 0 0,1-2-8 0 0,-2 0 0 0 0,0-1 1 0 0,-1 0-1 0 0,-1 0 0 0 0,0-1 0 0 0,-1-1 1 0 0,0 0-1 0 0,-2 0 0 0 0,1-1 1 0 0,-2-1-1 0 0,1 0 0 0 0,-2-1 1 0 0,0-1-1 0 0,0-1 0 0 0,0 0 0 0 0,-1-1 1 0 0,-32 11-1 0 0,27-16-23 0 0,39-4-30 0 0,50-5 216 0 0,-46 4-143 0 0,1 0 1 0 0,21 2-1 0 0,-3 3 84 0 0,-14-1-16 0 0,1 0 1 0 0,0-2 0 0 0,-1 0-1 0 0,41-7 1 0 0,-15-4 83 0 0,-52 11-225 0 0,0 0 0 0 0,-1 0 1 0 0,1 0-1 0 0,0 0 0 0 0,0 0 0 0 0,0 0 1 0 0,-1 0-1 0 0,1 1 0 0 0,0-1 0 0 0,0 0 1 0 0,0 0-1 0 0,0 0 0 0 0,-1 0 0 0 0,1 0 1 0 0,0 0-1 0 0,0 0 0 0 0,0 1 0 0 0,0-1 1 0 0,0 0-1 0 0,-1 0 0 0 0,1 0 1 0 0,0 0-1 0 0,0 0 0 0 0,0 1 0 0 0,0-1 1 0 0,0 0-1 0 0,0 0 0 0 0,0 0 0 0 0,0 1 1 0 0,0-1-1 0 0,0 0 0 0 0,0 0 0 0 0,0 0 1 0 0,0 0-1 0 0,0 1 0 0 0,0-1 0 0 0,0 0 1 0 0,0 1-1 0 0,3 9-5706 0 0,-3-10 5462 0 0,0-1 0 0 0,0 1 0 0 0,0 0 0 0 0,0 0 0 0 0,0-1 0 0 0,0 1 0 0 0,0 0 0 0 0,0 0 0 0 0,1 0 0 0 0,-1-1 1 0 0,0 1-1 0 0,0 0 0 0 0,0 0 0 0 0,0 0 0 0 0,1-1 0 0 0,-1 1 0 0 0,0 0 0 0 0,0 0 0 0 0,0 0 0 0 0,1 0 0 0 0,-1-1 0 0 0,0 1 0 0 0,0 0 0 0 0,0 0 0 0 0,1 0 0 0 0,-1 0 0 0 0,0 0 0 0 0,0 0 0 0 0,1 0 0 0 0,-1 0 0 0 0,0 0 0 0 0,0 0 1 0 0,1 0-1 0 0,-1 0 0 0 0,0 0 0 0 0,0 0 0 0 0,1 0 0 0 0,-1 0 0 0 0,0 0 0 0 0,0 0 0 0 0,1 0 0 0 0,-1 0 0 0 0,0 0 0 0 0,0 0 0 0 0,1 0 0 0 0,-1 0 0 0 0,0 1 0 0 0,0-1 0 0 0,0 0 0 0 0,1 0 0 0 0,-1 0 0 0 0,0 0 0 0 0,0 1 0 0 0,0-1 1 0 0,0 0-1 0 0,1 0 0 0 0,-1 0 0 0 0,0 1 0 0 0,0-1 0 0 0,0 0 0 0 0,0 0 0 0 0,0 1 0 0 0,0-1 0 0 0,0 1 0 0 0,2-7-1098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2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311 7 12051 0 0,'-4'-2'695'0'0,"1"1"1"0"0,0 0-1 0 0,-1 0 1 0 0,1 1-1 0 0,-1-1 1 0 0,0 1-1 0 0,1-1 1 0 0,-1 1 0 0 0,1 0-1 0 0,-1 1 1 0 0,0-1-1 0 0,-5 2 1 0 0,4-1-272 0 0,0 1 1 0 0,-1 0 0 0 0,1 1-1 0 0,0-1 1 0 0,1 1-1 0 0,-1 0 1 0 0,-7 5 0 0 0,-3 6-415 0 0,0 1 0 0 0,1 0 0 0 0,-19 27-1 0 0,6-9 1250 0 0,14-17-1100 0 0,0 0-1 0 0,2 0 1 0 0,0 1-1 0 0,1 1 1 0 0,0 0 0 0 0,-10 29-1 0 0,16-34-67 0 0,0 0 1 0 0,0 0-1 0 0,1 1 0 0 0,1 0 0 0 0,1-1 1 0 0,0 1-1 0 0,0 0 0 0 0,2-1 0 0 0,-1 1 1 0 0,5 21-1 0 0,-3-29-337 0 0,-1 0-1 0 0,1 0 1 0 0,1 0-1 0 0,-1 0 1 0 0,1-1-1 0 0,0 1 1 0 0,0-1 0 0 0,1 0-1 0 0,-1 1 1 0 0,1-2-1 0 0,1 1 1 0 0,-1 0 0 0 0,9 7-1 0 0,5 0-2092 0 0,-1 0 0 0 0,36 17 0 0 0,-38-22 1311 0 0,-1 1 1 0 0,-1 0-1 0 0,1 0 0 0 0,-1 2 1 0 0,21 19-1 0 0,-29-24-1199 0 0,1 5-5268 0 0,-5-8 5988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2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356 5 12531 0 0,'0'-1'216'0'0,"-1"1"1"0"0,0-1 0 0 0,0 1 0 0 0,0 0 0 0 0,1-1-1 0 0,-1 1 1 0 0,0-1 0 0 0,0 1 0 0 0,0 0 0 0 0,0 0-1 0 0,0 0 1 0 0,0 0 0 0 0,0-1 0 0 0,0 1 0 0 0,0 0-1 0 0,1 0 1 0 0,-1 1 0 0 0,0-1 0 0 0,0 0 0 0 0,0 0-1 0 0,0 0 1 0 0,0 1 0 0 0,-1 0 0 0 0,0 0-51 0 0,0 0 1 0 0,0 0 0 0 0,1 1-1 0 0,-1-1 1 0 0,1 0-1 0 0,-1 1 1 0 0,1 0 0 0 0,0-1-1 0 0,-1 1 1 0 0,0 2-1 0 0,-4 7-174 0 0,1 0-1 0 0,0 0 1 0 0,-3 14-1 0 0,5-16 328 0 0,-235 665 1013 0 0,231-653-1333 0 0,-5 11-39 0 0,2 2-1 0 0,-8 45 1 0 0,16-68 18 0 0,1 0 0 0 0,1 0 0 0 0,-1 1 1 0 0,2-1-1 0 0,-1 0 0 0 0,2 0 0 0 0,0 0 0 0 0,0 0 1 0 0,0 0-1 0 0,2-1 0 0 0,6 17 0 0 0,-1-10-157 0 0,0-1 0 0 0,2 0 0 0 0,0 0 1 0 0,0-1-1 0 0,1 0 0 0 0,1-1 0 0 0,1-1 0 0 0,0 0 0 0 0,0-1 0 0 0,1 0 0 0 0,1-2 1 0 0,0 1-1 0 0,29 12 0 0 0,-16-9-1112 0 0,0-2 1 0 0,55 14-1 0 0,-44-17-2470 0 0,67 7-1 0 0,-68-14-745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3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34 867 11546 0 0,'-3'-1'804'0'0,"0"-1"-1"0"0,0 1 0 0 0,1-1 1 0 0,-1 1-1 0 0,0-1 0 0 0,1 0 0 0 0,-1 0 1 0 0,1 0-1 0 0,0 0 0 0 0,0 0 0 0 0,-3-4 1 0 0,5 5-735 0 0,0 0 0 0 0,-1 0 0 0 0,1-1 0 0 0,0 1 0 0 0,0 0 0 0 0,0 0 0 0 0,0 0 0 0 0,0-1 0 0 0,1 1 0 0 0,-1 0 0 0 0,0 0 0 0 0,0-1 0 0 0,1 1 0 0 0,-1 0 0 0 0,1 0 0 0 0,-1 0 0 0 0,1 0 0 0 0,-1 0 0 0 0,1 0 0 0 0,0 0 0 0 0,0 0 0 0 0,-1 0 0 0 0,1 0 0 0 0,0 0 0 0 0,0 0 0 0 0,0 0 0 0 0,0 1 0 0 0,0-1 0 0 0,2-1 0 0 0,7-6 182 0 0,-1-1 0 0 0,0 0 0 0 0,0 0 0 0 0,-1-1 0 0 0,0 0 0 0 0,-1-1 0 0 0,0 0 1 0 0,-1 0-1 0 0,5-12 0 0 0,3-10 73 0 0,-3 0 0 0 0,0-1 0 0 0,-3 1 1 0 0,9-66-1 0 0,-2-142 702 0 0,-10 117-733 0 0,-3 23-66 0 0,-15 165-285 0 0,9-4 34 0 0,6 77 0 0 0,0 2 53 0 0,-2 16-31 0 0,2-129-14 0 0,1-1 0 0 0,1 1 0 0 0,15 49 0 0 0,-19-75-29 0 0,0 1 0 0 0,1 0 0 0 0,-1 0-1 0 0,0-1 1 0 0,1 1 0 0 0,-1 0 0 0 0,1-1-1 0 0,-1 1 1 0 0,1 0 0 0 0,-1-1-1 0 0,1 1 1 0 0,0-1 0 0 0,-1 1 0 0 0,1-1-1 0 0,0 1 1 0 0,-1-1 0 0 0,1 1 0 0 0,0-1-1 0 0,-1 0 1 0 0,1 1 0 0 0,0-1-1 0 0,0 0 1 0 0,0 0 0 0 0,-1 1 0 0 0,1-1-1 0 0,0 0 1 0 0,0 0 0 0 0,0 0-1 0 0,0 0 1 0 0,-1 0 0 0 0,1 0 0 0 0,0 0-1 0 0,0-1 1 0 0,0 1 0 0 0,-1 0 0 0 0,1 0-1 0 0,0-1 1 0 0,0 1 0 0 0,0 0-1 0 0,-1-1 1 0 0,1 1 0 0 0,0-1 0 0 0,0 0-1 0 0,42-28-5405 0 0,-18 12-1530 0 0,-10 7 715 0 0,-11 3 1235 0 0,-4 2 2569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3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99 10026 0 0,'0'-1'616'0'0,"0"0"-1"0"0,0 0 1 0 0,0-1-1 0 0,1 1 1 0 0,-1 0-1 0 0,0 0 1 0 0,1 0-1 0 0,-1 0 1 0 0,1 0 0 0 0,-1 0-1 0 0,1 0 1 0 0,0 0-1 0 0,-1 0 1 0 0,1 0-1 0 0,0 1 1 0 0,-1-1-1 0 0,1 0 1 0 0,2-1-1 0 0,23-12 2732 0 0,32-1-2826 0 0,-55 14 50 0 0,42-6 133 0 0,-1 2 1 0 0,69 1-1 0 0,-93 4-1189 0 0,1-2-3655 0 0,-16 1 2393 0 0,0 0 1 0 0,-1 0 0 0 0,1 0 0 0 0,0 0 0 0 0,-1-1 0 0 0,1 0 0 0 0,-1 0-1 0 0,1 0 1 0 0,-1-1 0 0 0,0 1 0 0 0,5-6 0 0 0,-3 4-556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4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27 118 10858 0 0,'-2'0'497'0'0,"1"0"-1"0"0,-1 0 0 0 0,1-1 1 0 0,-1 1-1 0 0,1 0 0 0 0,-1-1 1 0 0,1 1-1 0 0,-1-1 0 0 0,1 0 1 0 0,-1 1-1 0 0,1-1 0 0 0,0 0 1 0 0,0 0-1 0 0,-1 0 0 0 0,1 0 1 0 0,0 0-1 0 0,-1-1 0 0 0,2 1-354 0 0,0 0-1 0 0,0 0 0 0 0,1 0 1 0 0,-1 0-1 0 0,0 0 1 0 0,1 0-1 0 0,-1 1 0 0 0,0-1 1 0 0,1 0-1 0 0,0 0 0 0 0,-1 0 1 0 0,1 0-1 0 0,-1 1 0 0 0,1-1 1 0 0,0 0-1 0 0,-1 1 0 0 0,1-1 1 0 0,0 1-1 0 0,0-1 1 0 0,0 1-1 0 0,0-1 0 0 0,-1 1 1 0 0,1-1-1 0 0,0 1 0 0 0,0 0 1 0 0,0-1-1 0 0,2 1 0 0 0,9-5 187 0 0,1 0 0 0 0,-1 1-1 0 0,1 1 1 0 0,1 0 0 0 0,-1 0-1 0 0,0 2 1 0 0,1-1-1 0 0,-1 2 1 0 0,0 0 0 0 0,1 0-1 0 0,25 5 1 0 0,-34-4-475 0 0,7 1 279 0 0,1 0 0 0 0,-1-1 0 0 0,18 0 0 0 0,-26-1-501 0 0,0-1-1 0 0,-1 1 1 0 0,1-1 0 0 0,0 0 0 0 0,-1 0-1 0 0,8-3 1 0 0,-10 3-210 0 0,1 0 1 0 0,0 0-1 0 0,0-1 1 0 0,0 1-1 0 0,-1 0 0 0 0,1-1 1 0 0,-1 1-1 0 0,1-1 0 0 0,-1 1 1 0 0,1-1-1 0 0,-1 0 0 0 0,0 0 1 0 0,1-2-1 0 0,8-28-13787 0 0,-9 22 11883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4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13 13819 0 0,'-1'-1'785'0'0,"0"0"1"0"0,-1 0-1 0 0,1-1 0 0 0,0 1 1 0 0,0 1-1 0 0,-1-1 1 0 0,1 0-1 0 0,-1 0 0 0 0,1 0 1 0 0,-1 1-1 0 0,1-1 1 0 0,-3 0-1 0 0,1 5 1001 0 0,9 9-1946 0 0,37 36 370 0 0,-32-39-54 0 0,-1 1 0 0 0,-1 0 0 0 0,13 18-1 0 0,-20-25-138 0 0,1 0-1 0 0,-1 0 1 0 0,0 1-1 0 0,0-1 0 0 0,0 0 1 0 0,-1 1-1 0 0,1 0 1 0 0,-1-1-1 0 0,0 1 0 0 0,0-1 1 0 0,-1 1-1 0 0,0 0 1 0 0,0 0-1 0 0,0-1 0 0 0,0 1 1 0 0,-1 0-1 0 0,1 0 1 0 0,-1-1-1 0 0,0 1 0 0 0,-1-1 1 0 0,1 1-1 0 0,-1-1 1 0 0,0 1-1 0 0,0-1 0 0 0,0 0 1 0 0,-1 0-1 0 0,1 0 1 0 0,-1 0-1 0 0,-6 6 0 0 0,1-1-44 0 0,1 0 18 0 0,0 0 0 0 0,0 0 0 0 0,-5 12 0 0 0,11-20 11 0 0,0 0 0 0 0,0 1 1 0 0,1-1-1 0 0,-1 0 1 0 0,0 1-1 0 0,1-1 0 0 0,-1 0 1 0 0,1 1-1 0 0,0-1 1 0 0,-1 1-1 0 0,1-1 0 0 0,0 0 1 0 0,0 1-1 0 0,0-1 1 0 0,0 1-1 0 0,0-1 0 0 0,0 1 1 0 0,0-1-1 0 0,1 1 1 0 0,-1-1-1 0 0,0 1 0 0 0,1-1 1 0 0,-1 0-1 0 0,1 1 1 0 0,-1-1-1 0 0,1 0 0 0 0,0 1 1 0 0,0-1-1 0 0,0 0 1 0 0,0 0-1 0 0,0 0 0 0 0,1 1 1 0 0,-1-1 15 0 0,1 0 1 0 0,0 0 0 0 0,0 0-1 0 0,0 0 1 0 0,-1-1 0 0 0,1 1-1 0 0,0-1 1 0 0,0 1-1 0 0,0-1 1 0 0,0 0 0 0 0,0 0-1 0 0,0 0 1 0 0,0 0 0 0 0,0 0-1 0 0,0 0 1 0 0,0 0 0 0 0,0-1-1 0 0,0 1 1 0 0,2-2-1 0 0,42-17 617 0 0,-12 5-364 0 0,145-29-3372 0 0,-178 43 2855 0 0,37-10-3659 0 0,-20 2-1760 0 0,-7-4-5525 0 0,-10 8 8097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45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529 37 13027 0 0,'0'-2'489'0'0,"0"1"0"0"0,0-1 0 0 0,0 1 0 0 0,0-1 0 0 0,0 1 0 0 0,1-1 0 0 0,-1 1 0 0 0,0-1 0 0 0,1 1 0 0 0,0-1 0 0 0,-1 1 0 0 0,1-1 0 0 0,0 1 0 0 0,-1 0 0 0 0,1-1 0 0 0,0 1 0 0 0,0 0 0 0 0,2-2 0 0 0,-2 2-332 0 0,1 0 0 0 0,-1 0 0 0 0,0 0 0 0 0,1 1 0 0 0,-1-1 0 0 0,1 1 0 0 0,-1-1 0 0 0,1 1 0 0 0,-1-1 1 0 0,1 1-1 0 0,-1 0 0 0 0,1 0 0 0 0,-1 0 0 0 0,1 0 0 0 0,2 0 0 0 0,0 1-149 0 0,0 0 1 0 0,0-1-1 0 0,-1 2 0 0 0,1-1 1 0 0,0 0-1 0 0,-1 1 0 0 0,1-1 1 0 0,-1 1-1 0 0,0 0 1 0 0,1 0-1 0 0,-1 1 0 0 0,0-1 1 0 0,5 6-1 0 0,-4-3 31 0 0,0 1 1 0 0,0 0-1 0 0,-1 1 1 0 0,1-1-1 0 0,-1 0 1 0 0,-1 1-1 0 0,0 0 1 0 0,4 13-1 0 0,4 62 585 0 0,-6-46-101 0 0,-2-18-366 0 0,-1 0 1 0 0,0 0 0 0 0,-2 0 0 0 0,0 0-1 0 0,-1-1 1 0 0,-1 1 0 0 0,0 0 0 0 0,-2-1-1 0 0,0 0 1 0 0,-10 23 0 0 0,6-20-124 0 0,-1-1 0 0 0,-1 0 1 0 0,-1-1-1 0 0,-1 0 0 0 0,0-1 0 0 0,-1 0 0 0 0,-1-1 1 0 0,-21 17-1 0 0,-287 220 410 0 0,245-191-274 0 0,-22 16 263 0 0,106-84-1375 0 0,1 0 1 0 0,-1-1-1 0 0,0 1 1 0 0,5-9-1 0 0,25-39-10179 0 0,-22 25 4033 0 0,-3-3 1689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03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54 113 10394 0 0,'-1'0'514'0'0,"1"0"-1"0"0,-1 0 1 0 0,0 0 0 0 0,1 0-1 0 0,-1 0 1 0 0,0 0 0 0 0,1 1-1 0 0,-1-1 1 0 0,0 0 0 0 0,1 1-1 0 0,-1-1 1 0 0,0 0-1 0 0,1 1 1 0 0,-1-1 0 0 0,1 1-1 0 0,-1-1 1 0 0,0 0 0 0 0,1 1-1 0 0,0 0 1 0 0,-2 0 0 0 0,-17 22 2671 0 0,17-19-3125 0 0,-1-1-1 0 0,1 1 1 0 0,0 0-1 0 0,0-1 0 0 0,0 1 1 0 0,1 0-1 0 0,-1 0 1 0 0,1 0-1 0 0,0 0 0 0 0,0 0 1 0 0,0 1-1 0 0,0 4 1 0 0,5 104 272 0 0,23 34-196 0 0,-25-139-136 0 0,-2-5 20 0 0,0-1 1 0 0,0 0-1 0 0,1 1 0 0 0,-1-1 1 0 0,1 0-1 0 0,0 0 1 0 0,-1 0-1 0 0,1 0 0 0 0,0 0 1 0 0,0 0-1 0 0,0 0 0 0 0,1 0 1 0 0,0 2-1 0 0,-1-4 0 0 0,2-2 7 0 0,1 0-1 0 0,0 0 0 0 0,-1 0 1 0 0,0-1-1 0 0,1 1 1 0 0,-1-1-1 0 0,0 0 1 0 0,0 0-1 0 0,-1-1 0 0 0,5-5 1 0 0,12-12 82 0 0,-2 6-83 0 0,-1-2 0 0 0,0 1 0 0 0,-2-2 0 0 0,0 0 0 0 0,-1 0-1 0 0,19-38 1 0 0,-10 13 23 0 0,-3-2 0 0 0,16-52 0 0 0,-33 90-39 0 0,1 0-1 0 0,-1 0 1 0 0,-1 0-1 0 0,1 0 1 0 0,-1-1-1 0 0,0 1 0 0 0,-1 0 1 0 0,0 0-1 0 0,0-1 1 0 0,-1 1-1 0 0,-1-9 1 0 0,2 16-11 0 0,0-1 1 0 0,0 1-1 0 0,0 0 1 0 0,0 0 0 0 0,0 0-1 0 0,0 0 1 0 0,0-1-1 0 0,0 1 1 0 0,0 0 0 0 0,0 0-1 0 0,0 0 1 0 0,0 0-1 0 0,-1 0 1 0 0,1-1-1 0 0,0 1 1 0 0,0 0 0 0 0,0 0-1 0 0,0 0 1 0 0,0 0-1 0 0,0 0 1 0 0,-1 0 0 0 0,1-1-1 0 0,0 1 1 0 0,0 0-1 0 0,0 0 1 0 0,0 0-1 0 0,0 0 1 0 0,-1 0 0 0 0,1 0-1 0 0,0 0 1 0 0,0 0-1 0 0,0 0 1 0 0,-1 0 0 0 0,1 0-1 0 0,0 0 1 0 0,0 0-1 0 0,0 0 1 0 0,0 0-1 0 0,-1 0 1 0 0,1 0 0 0 0,0 0-1 0 0,0 0 1 0 0,0 0-1 0 0,0 0 1 0 0,-1 0-1 0 0,1 0 1 0 0,0 0 0 0 0,0 1-1 0 0,0-1 1 0 0,0 0-1 0 0,0 0 1 0 0,-1 0 0 0 0,-8 12-49 0 0,-5 18 102 0 0,10-8-57 0 0,0 0 0 0 0,2 1 0 0 0,0-1 0 0 0,3 31 0 0 0,15 88-138 0 0,-15-133 159 0 0,-1-6-47 0 0,3 20 65 0 0,1 0-1 0 0,7 21 1 0 0,-9-38-182 0 0,-1 0-1 0 0,1 0 0 0 0,0 0 1 0 0,0-1-1 0 0,1 1 1 0 0,-1 0-1 0 0,1-1 1 0 0,0 0-1 0 0,0 0 1 0 0,0 0-1 0 0,1 0 1 0 0,0 0-1 0 0,0-1 0 0 0,8 7 1 0 0,-8-8-430 0 0,1 0 0 0 0,0-1-1 0 0,0 1 1 0 0,0-1 0 0 0,0 1 0 0 0,0-2 0 0 0,0 1-1 0 0,0 0 1 0 0,0-1 0 0 0,0 0 0 0 0,0 0 0 0 0,1-1 0 0 0,-1 1-1 0 0,0-1 1 0 0,0 0 0 0 0,5-2 0 0 0,-1 0-1030 0 0,-1 0 1 0 0,0-1 0 0 0,0 0-1 0 0,0 0 1 0 0,-1 0 0 0 0,1-1-1 0 0,-1 0 1 0 0,9-9 0 0 0,-6 4 1431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03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7 13051 0 0,'-2'-1'480'0'0,"-1"0"0"0"0,1 0 0 0 0,-1 0 1 0 0,0 0-1 0 0,0 1 0 0 0,0-1 0 0 0,1 1 1 0 0,-1-1-1 0 0,0 1 0 0 0,0 0 0 0 0,0 0 0 0 0,0 0 1 0 0,0 1-1 0 0,-4 0 0 0 0,5 0-307 0 0,0 0 1 0 0,0 0-1 0 0,0 0 0 0 0,0 0 0 0 0,0 0 0 0 0,0 0 1 0 0,1 1-1 0 0,-1-1 0 0 0,0 1 0 0 0,1 0 1 0 0,-1-1-1 0 0,1 1 0 0 0,-1 0 0 0 0,-1 3 0 0 0,-2 5-203 0 0,1 1-1 0 0,0 0 0 0 0,1-1 0 0 0,0 1 0 0 0,-3 22 0 0 0,3-13 381 0 0,0-8-330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04.5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9 460 23029 0 0,'-3'28'-131'0'0,"0"0"242"0"0,1 43 1 0 0,2-61-225 0 0,1-1 0 0 0,0 0 0 0 0,1 0 0 0 0,0 0 0 0 0,1 0-1 0 0,-1-1 1 0 0,2 1 0 0 0,7 15 0 0 0,-1-19 22 0 0,45 6 550 0 0,188 25 2214 0 0,-188-32-2017 0 0,-46-7-479 0 0,-9 3-176 0 0,19-52 435 0 0,-2 0 0 0 0,16-90 1 0 0,-16 60-254 0 0,-5 32-83 0 0,-3 0 0 0 0,-1 0 1 0 0,-3-1-1 0 0,-2-76 0 0 0,-1 92 69 0 0,0 29-170 0 0,-2 0 1 0 0,1 0-1 0 0,-1 0 1 0 0,0 0-1 0 0,-1-9 1 0 0,14 178-95 0 0,5-62 169 0 0,19 49-24 0 0,-12-49-113 0 0,-14-47-93 0 0,-4-22 49 0 0,0 0 1 0 0,2 0-1 0 0,23 53 1 0 0,-26-78-2151 0 0,-6-20-383 0 0,-6-21-6861 0 0,4 30 8123 0 0,-1 0-1 0 0,1 0 1 0 0,-1 0 0 0 0,0 0 0 0 0,0 0-1 0 0,-6-6 1 0 0,7 8 732 0 0,-6-7-1655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04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48 187 7786 0 0,'-10'-8'5649'0'0,"7"6"-4788"0"0,-1-1 0 0 0,1 1 0 0 0,0-1 0 0 0,0 0 0 0 0,0 0 0 0 0,0 0 0 0 0,0 0 0 0 0,0-1 0 0 0,1 1 0 0 0,0-1 0 0 0,-4-6-1 0 0,6 9-815 0 0,1 0 0 0 0,-1 1 0 0 0,0-1 0 0 0,0 0 0 0 0,0 1 0 0 0,0-1-1 0 0,1 0 1 0 0,-1 1 0 0 0,0-1 0 0 0,1 1 0 0 0,-1-1 0 0 0,1 1-1 0 0,-1-1 1 0 0,0 0 0 0 0,1 1 0 0 0,-1-1 0 0 0,1 1 0 0 0,-1 0 0 0 0,1-1-1 0 0,0 1 1 0 0,-1-1 0 0 0,1 1 0 0 0,-1 0 0 0 0,1 0 0 0 0,0-1 0 0 0,-1 1-1 0 0,1 0 1 0 0,0 0 0 0 0,-1 0 0 0 0,1 0 0 0 0,0-1 0 0 0,0 1-1 0 0,31-4 164 0 0,-23 3-6 0 0,228-28 425 0 0,-187 21-1632 0 0,-2-5-3426 0 0,-39 10 2605 0 0,-1-1 0 0 0,1 0 1 0 0,-1 0-1 0 0,0-1 0 0 0,0 0 1 0 0,-1 0-1 0 0,1-1 0 0 0,11-11 1 0 0,-9 5-1287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05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 5 8722 0 0,'2'-4'8785'0'0,"2"3"-3555"0"0,10 9-1992 0 0,10 14-3449 0 0,-13-9 263 0 0,-1 1 0 0 0,0 1 0 0 0,-1 0 0 0 0,-1 0 0 0 0,0 1-1 0 0,-1 0 1 0 0,-1 0 0 0 0,0 1 0 0 0,-2-1 0 0 0,1 1 0 0 0,-2 0 0 0 0,0 1 0 0 0,-2-1 0 0 0,1 1-1 0 0,-2-1 1 0 0,0 0 0 0 0,-2 1 0 0 0,0-1 0 0 0,0 0 0 0 0,-8 24 0 0 0,-10 23 243 0 0,-3 0 1 0 0,-3-2 0 0 0,-67 116 0 0 0,84-165-383 0 0,0 0 1 0 0,-1-1-1 0 0,-1 0 0 0 0,0-1 1 0 0,0 0-1 0 0,-2-1 1 0 0,1 0-1 0 0,-22 12 1 0 0,-27 11-6508 0 0,44-29 1463 0 0,17-4 4830 0 0,-1 0 0 0 0,1 0 0 0 0,-1 0 1 0 0,0 0-1 0 0,1 0 0 0 0,-1 0 0 0 0,1 0 0 0 0,-1 0 0 0 0,1 0 0 0 0,-1 0 1 0 0,1 0-1 0 0,-1 0 0 0 0,1-1 0 0 0,-1 1 0 0 0,1 0 0 0 0,-1 0 0 0 0,1-1 1 0 0,-1 1-1 0 0,1 0 0 0 0,-1-1 0 0 0,1 1 0 0 0,-1 0 0 0 0,1-1 0 0 0,0 1 1 0 0,-1-1-1 0 0,1 1 0 0 0,0-1 0 0 0,-1 0 0 0 0,0-4-3802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3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98 11674 0 0,'-9'-1'1858'0'0,"4"0"-1405"0"0,1 1-1 0 0,0-1 0 0 0,0 0 1 0 0,-1 0-1 0 0,1-1 1 0 0,0 1-1 0 0,0-1 0 0 0,-5-3 1 0 0,17 6 55 0 0,0-1 0 0 0,0 0 0 0 0,-1-1 1 0 0,1 0-1 0 0,13-3 0 0 0,-3 1-23 0 0,177-11-96 0 0,-192 14-524 0 0,-1-1-1 0 0,1 1 0 0 0,-1-1 1 0 0,0 1-1 0 0,1-1 0 0 0,-1 0 1 0 0,0 0-1 0 0,0 0 0 0 0,1 0 1 0 0,-1 0-1 0 0,0-1 1 0 0,0 1-1 0 0,0 0 0 0 0,-1-1 1 0 0,3-2-1 0 0,3-13-3902 0 0,-7 16 3276 0 0,0-1 0 0 0,0 1 0 0 0,-1-1 0 0 0,1 1 0 0 0,0-1 0 0 0,-1 1 0 0 0,1-1 0 0 0,-1 1 0 0 0,1-1 0 0 0,-1 1 0 0 0,0 0 0 0 0,-1-3 0 0 0,-2-1-3395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0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9 118 10082 0 0,'-1'0'254'0'0,"1"-1"-1"0"0,-1 1 0 0 0,1 0 1 0 0,0 0-1 0 0,-1 0 1 0 0,1-1-1 0 0,-1 1 0 0 0,1 0 1 0 0,-1-1-1 0 0,1 1 0 0 0,0 0 1 0 0,-1-1-1 0 0,1 1 1 0 0,0-1-1 0 0,-1 1 0 0 0,1 0 1 0 0,0-1-1 0 0,0 1 1 0 0,-1-1-1 0 0,1 1 0 0 0,0-1 1 0 0,0 1-1 0 0,0-1 1 0 0,0 1-1 0 0,0-1 0 0 0,0 1 1 0 0,-1-1-1 0 0,1 1 1 0 0,1-2-1 0 0,13-1 3137 0 0,41 7-2040 0 0,-36-2 59 0 0,20-2-431 0 0,1-3 0 0 0,-1 0 1 0 0,75-19-1 0 0,-75 14-671 0 0,-33 7-262 0 0,-1 0 1 0 0,0 0-1 0 0,0-1 1 0 0,0 0-1 0 0,9-4 1 0 0,-18 5-25 0 0,0 0 0 0 0,0 1 1 0 0,0-1-1 0 0,0 1 0 0 0,0 0 0 0 0,0 0 0 0 0,0 0 1 0 0,-8 2-1 0 0,5 0-2055 0 0,12 0-222 0 0,16-5-1859 0 0,-18 2 3060 0 0,0-1-1 0 0,1 1 1 0 0,-1-1 0 0 0,-1 0-1 0 0,1 0 1 0 0,0 0-1 0 0,0 0 1 0 0,-1-1 0 0 0,1 1-1 0 0,-1-1 1 0 0,0 0-1 0 0,0 1 1 0 0,0-1 0 0 0,0 0-1 0 0,0 0 1 0 0,-1 0-1 0 0,3-5 1 0 0,1-4-52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12 9002 0 0,'-5'-2'850'0'0,"1"0"0"0"0,-1 0 0 0 0,1 1 0 0 0,-1 0 0 0 0,1 0 0 0 0,-1 0-1 0 0,0 0 1 0 0,0 1 0 0 0,-5 0 0 0 0,6 1-714 0 0,0-1-1 0 0,0 1 0 0 0,0 1 0 0 0,1-1 1 0 0,-1 0-1 0 0,1 1 0 0 0,-1 0 0 0 0,1 0 1 0 0,-1 0-1 0 0,1 0 0 0 0,0 0 1 0 0,0 1-1 0 0,0 0 0 0 0,0-1 0 0 0,1 1 1 0 0,-1 0-1 0 0,-2 5 0 0 0,-22 29 1542 0 0,3 1 0 0 0,-24 49 0 0 0,22-39-1196 0 0,7-10-385 0 0,2 0 1 0 0,2 2-1 0 0,1-1 0 0 0,-16 81 1 0 0,-6 169 59 0 0,36-286-139 0 0,-2 17-16 0 0,2 0 1 0 0,2 30-1 0 0,-2-45 11 0 0,1-1 0 0 0,-1 1-1 0 0,1-1 1 0 0,0 0 0 0 0,0 1-1 0 0,1-1 1 0 0,-1 0 0 0 0,1 0-1 0 0,0 0 1 0 0,0 0 0 0 0,1 0 0 0 0,-1 0-1 0 0,1-1 1 0 0,0 1 0 0 0,0-1-1 0 0,0 0 1 0 0,5 5 0 0 0,-6-7 2 0 0,0-1 1 0 0,-1 1 0 0 0,1-1 0 0 0,0 1-1 0 0,0-1 1 0 0,0 0 0 0 0,-1 1 0 0 0,1-1 0 0 0,0 0-1 0 0,0 0 1 0 0,0-1 0 0 0,-1 1 0 0 0,1 0-1 0 0,0 0 1 0 0,0-1 0 0 0,0 1 0 0 0,-1-1-1 0 0,1 0 1 0 0,0 1 0 0 0,-1-1 0 0 0,1 0 0 0 0,-1 0-1 0 0,1 0 1 0 0,-1 0 0 0 0,1 0 0 0 0,-1-1-1 0 0,0 1 1 0 0,1 0 0 0 0,1-3 0 0 0,4-4 100 0 0,0 1 0 0 0,-1-1 1 0 0,10-16-1 0 0,-11 15-68 0 0,-1-1 0 0 0,0 1 0 0 0,-1-1 0 0 0,0-1 0 0 0,0 1 0 0 0,-1 0 0 0 0,0-1-1 0 0,-1 1 1 0 0,0-1 0 0 0,-1 1 0 0 0,0-1 0 0 0,0 1 0 0 0,-1-1 0 0 0,-1 1 0 0 0,0-1 0 0 0,-5-16 0 0 0,5 21-43 0 0,0 0-1 0 0,0 1 0 0 0,0-1 1 0 0,-1 0-1 0 0,0 1 0 0 0,0 0 1 0 0,0-1-1 0 0,-1 1 1 0 0,1 1-1 0 0,-1-1 0 0 0,0 0 1 0 0,-1 1-1 0 0,1 0 1 0 0,-1 0-1 0 0,0 0 0 0 0,0 1 1 0 0,0 0-1 0 0,0-1 1 0 0,-1 2-1 0 0,1-1 0 0 0,-1 1 1 0 0,0 0-1 0 0,0 0 1 0 0,0 0-1 0 0,0 1 0 0 0,0 0 1 0 0,0 0-1 0 0,0 1 1 0 0,-12 0-1 0 0,11 1 8 0 0,0 0 0 0 0,0 0 0 0 0,0 1 0 0 0,0 0 0 0 0,0 1 0 0 0,1-1 0 0 0,-8 5 1 0 0,12-6-29 0 0,0-1 1 0 0,0 1 0 0 0,1 0-1 0 0,-1 0 1 0 0,0 1 0 0 0,0-1-1 0 0,1 0 1 0 0,-1 1 0 0 0,0-1-1 0 0,1 1 1 0 0,-1-1 0 0 0,1 1 0 0 0,0 0-1 0 0,0-1 1 0 0,-1 1 0 0 0,1 0-1 0 0,0 0 1 0 0,1 0 0 0 0,-1 0-1 0 0,0 0 1 0 0,0 0 0 0 0,1 0-1 0 0,-1 0 1 0 0,1 0 0 0 0,0 0 0 0 0,0 0-1 0 0,0 3 1 0 0,0-3-169 0 0,1 0-1 0 0,0 0 1 0 0,0 0-1 0 0,0-1 1 0 0,0 1 0 0 0,0 0-1 0 0,1-1 1 0 0,-1 1 0 0 0,1-1-1 0 0,-1 1 1 0 0,1-1 0 0 0,-1 0-1 0 0,1 0 1 0 0,-1 1-1 0 0,1-1 1 0 0,0 0 0 0 0,0 0-1 0 0,0-1 1 0 0,0 1 0 0 0,0 0-1 0 0,0-1 1 0 0,-1 1-1 0 0,1-1 1 0 0,1 0 0 0 0,-1 1-1 0 0,0-1 1 0 0,4 0 0 0 0,3 0-1724 0 0,1 0 1 0 0,0 0 0 0 0,-1-1 0 0 0,15-3 0 0 0,-23 4 1826 0 0,6-1-1613 0 0,-1-1 0 0 0,1 0 0 0 0,0 0 0 0 0,-1 0 0 0 0,0-1 0 0 0,9-4 0 0 0,-5 0 627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5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35 7306 0 0,'-18'-5'3367'0'0,"16"5"-2911"0"0,0 0 1 0 0,0-1-1 0 0,0 1 0 0 0,1 0 1 0 0,-1-1-1 0 0,0 0 0 0 0,0 1 1 0 0,0-1-1 0 0,1 0 1 0 0,-1 0-1 0 0,0 0 0 0 0,1 0 1 0 0,-1 0-1 0 0,0 0 0 0 0,1 0 1 0 0,0 0-1 0 0,-1-1 0 0 0,1 1 1 0 0,0-1-1 0 0,0 1 1 0 0,-1-1-1 0 0,1 1 0 0 0,0-1 1 0 0,-1-3-1 0 0,1 3 854 0 0,1 7-522 0 0,3 16-241 0 0,7 29 219 0 0,-5-29-251 0 0,-1 0-1 0 0,2 35 1 0 0,-3-26-381 0 0,0 0-106 0 0,2 1 0 0 0,0-1-1 0 0,2-1 1 0 0,2 1 0 0 0,19 46 0 0 0,-28-74-19 0 0,1-1 0 0 0,0 1 1 0 0,-1-1-1 0 0,1 1 0 0 0,0-1 1 0 0,0 1-1 0 0,0-1 0 0 0,0 0 1 0 0,0 0-1 0 0,0 0 0 0 0,0 1 1 0 0,0-1-1 0 0,0 0 0 0 0,1 0 0 0 0,-1 0 1 0 0,0-1-1 0 0,1 1 0 0 0,-1 0 1 0 0,1 0-1 0 0,-1-1 0 0 0,1 1 1 0 0,-1-1-1 0 0,1 1 0 0 0,-1-1 1 0 0,1 0-1 0 0,0 0 0 0 0,-1 0 0 0 0,1 0 1 0 0,-1 0-1 0 0,1 0 0 0 0,0 0 1 0 0,-1 0-1 0 0,1 0 0 0 0,-1-1 1 0 0,1 1-1 0 0,-1-1 0 0 0,3 0 1 0 0,4-4 39 0 0,0 1 1 0 0,0-1 0 0 0,0-1-1 0 0,-1 1 1 0 0,10-11 0 0 0,-7 8-55 0 0,5-6 27 0 0,1 0 1 0 0,-1-1 0 0 0,-1-1-1 0 0,-1-1 1 0 0,-1 0 0 0 0,11-19 0 0 0,-15 22-24 0 0,-1 0 0 0 0,-1-1 0 0 0,0 0 0 0 0,-1-1 0 0 0,-1 1 0 0 0,-1-1 0 0 0,0 0 0 0 0,1-24 0 0 0,-3 21 119 0 0,-1 12-103 0 0,0 1 0 0 0,0-1-1 0 0,1 0 1 0 0,0 1 0 0 0,0-1 0 0 0,0 0 0 0 0,5-10-1 0 0,-6 17-15 0 0,0-1-1 0 0,1 1 1 0 0,-1-1-1 0 0,0 1 1 0 0,0 0-1 0 0,1-1 1 0 0,-1 1-1 0 0,0 0 1 0 0,0-1-1 0 0,1 1 1 0 0,-1 0-1 0 0,0 0 1 0 0,1-1 0 0 0,-1 1-1 0 0,1 0 1 0 0,-1 0-1 0 0,0-1 1 0 0,1 1-1 0 0,-1 0 1 0 0,1 0-1 0 0,-1 0 1 0 0,0 0-1 0 0,1 0 1 0 0,-1 0-1 0 0,1 0 1 0 0,-1 0-1 0 0,1 0 1 0 0,-1 0-1 0 0,0 0 1 0 0,1 0-1 0 0,-1 0 1 0 0,1 0-1 0 0,-1 0 1 0 0,1 0-1 0 0,-1 0 1 0 0,0 0-1 0 0,1 1 1 0 0,-1-1-1 0 0,1 0 1 0 0,-1 0-1 0 0,0 1 1 0 0,1-1-1 0 0,-1 0 1 0 0,0 0-1 0 0,1 1 1 0 0,-1-1-1 0 0,0 0 1 0 0,0 1-1 0 0,1-1 1 0 0,-1 0-1 0 0,0 1 1 0 0,0-1-1 0 0,0 1 1 0 0,1-1-1 0 0,-1 1 1 0 0,1 1 1 0 0,1 0 1 0 0,-1 0-1 0 0,0 0 0 0 0,0 0 0 0 0,0 0 1 0 0,0 0-1 0 0,0 0 0 0 0,0 0 1 0 0,-1 1-1 0 0,1 1 0 0 0,-1 22 37 0 0,-1 36-68 0 0,3 0 0 0 0,16 106 0 0 0,-17-164 21 0 0,0-1-1 0 0,0 0 1 0 0,0 1-1 0 0,1-1 1 0 0,-1 0-1 0 0,1 0 1 0 0,-1 0-1 0 0,1 0 1 0 0,0 0-1 0 0,0 0 1 0 0,1-1-1 0 0,-1 1 1 0 0,0-1-1 0 0,1 1 1 0 0,5 3-1 0 0,-3-3-118 0 0,0 0 0 0 0,0 0 0 0 0,1-1-1 0 0,-1 0 1 0 0,1 0 0 0 0,0 0-1 0 0,-1-1 1 0 0,12 2 0 0 0,-5-2-932 0 0,1-1 0 0 0,-1 0 1 0 0,19-2-1 0 0,29-10-8344 0 0,-54 11 8445 0 0,-1-1 0 0 0,0 0 0 0 0,0-1-1 0 0,0 1 1 0 0,-1-1 0 0 0,1 0 0 0 0,-1 0 0 0 0,1 0-1 0 0,-1-1 1 0 0,0 0 0 0 0,0 1 0 0 0,5-9-1 0 0,2-3 196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6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362 40 8898 0 0,'-2'-3'597'0'0,"0"0"-1"0"0,0 0 1 0 0,0 0-1 0 0,0 0 1 0 0,-1 0 0 0 0,1 1-1 0 0,-1-1 1 0 0,0 1 0 0 0,0 0-1 0 0,0 0 1 0 0,0 0-1 0 0,0 0 1 0 0,-4-1 0 0 0,2 2-148 0 0,1 0 0 0 0,0 0 1 0 0,-1 0-1 0 0,1 1 0 0 0,-1 0 0 0 0,1 0 1 0 0,-1 0-1 0 0,1 1 0 0 0,-1 0 0 0 0,-5 1 1 0 0,3 0-215 0 0,0 0 0 0 0,1 1 1 0 0,-1-1-1 0 0,0 1 0 0 0,1 1 1 0 0,0 0-1 0 0,-1-1 0 0 0,2 2 1 0 0,-1-1-1 0 0,0 1 0 0 0,1 0 1 0 0,0 0-1 0 0,0 0 0 0 0,-5 9 1 0 0,-7 10-45 0 0,1 1 1 0 0,-16 32 0 0 0,16-26-18 0 0,-2 2 2 0 0,2 1 0 0 0,-21 59-1 0 0,32-78-185 0 0,1 1 0 0 0,1 0 0 0 0,0 1-1 0 0,1-1 1 0 0,0 0 0 0 0,2 1 0 0 0,0-1-1 0 0,4 27 1 0 0,-3-36 8 0 0,0-1-1 0 0,1 0 1 0 0,0-1-1 0 0,0 1 1 0 0,1 0-1 0 0,-1 0 1 0 0,1-1-1 0 0,0 0 1 0 0,1 1 0 0 0,0-1-1 0 0,-1 0 1 0 0,7 5-1 0 0,-3-3-148 0 0,2 0 0 0 0,-1 0 1 0 0,1-1-1 0 0,0 0 0 0 0,0-1 0 0 0,15 7 0 0 0,3-2-1600 0 0,0 0 0 0 0,1-2 0 0 0,0-2 0 0 0,38 5 0 0 0,-42-6-1318 0 0,-17-4 1635 0 0,-1 1 0 0 0,1-1 0 0 0,0 0 1 0 0,-1-1-1 0 0,1 1 0 0 0,0-2 0 0 0,-1 1 1 0 0,9-2-1 0 0,-6-1 359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7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72 822 9874 0 0,'-5'0'740'0'0,"1"0"-1"0"0,0 0 1 0 0,0 1 0 0 0,0-1-1 0 0,0 1 1 0 0,0 0-1 0 0,0 0 1 0 0,-5 3 0 0 0,6-3-590 0 0,1 0 0 0 0,0 1 0 0 0,0-1 0 0 0,-1 1 0 0 0,1 0 0 0 0,0-1 0 0 0,0 1 0 0 0,1 0 0 0 0,-1 0 1 0 0,0 0-1 0 0,1 1 0 0 0,-1-1 0 0 0,-1 4 0 0 0,8-13 3047 0 0,12-21-1590 0 0,-12 14-1267 0 0,-1 0 0 0 0,0-1 0 0 0,0 1 0 0 0,-1-1 0 0 0,0-18 1 0 0,0-78 209 0 0,-3 81-475 0 0,0-125 434 0 0,-30-228 0 0 0,29 345-517 0 0,1 36 5 0 0,0 5 1 0 0,-2 20 2 0 0,-2 43-2 0 0,3 1-1 0 0,3-1 1 0 0,2 0-1 0 0,4 0 1 0 0,18 79-1 0 0,-23-133-14 0 0,1 0-1 0 0,0 0 0 0 0,1-1 0 0 0,0 0 0 0 0,0 0 0 0 0,1 0 1 0 0,1 0-1 0 0,12 15 0 0 0,-15-20 10 0 0,1-1 1 0 0,0 0 0 0 0,0 1-1 0 0,1-2 1 0 0,-1 1 0 0 0,1-1-1 0 0,0 1 1 0 0,1-2-1 0 0,-1 1 1 0 0,1-1 0 0 0,-1 0-1 0 0,1 0 1 0 0,0-1-1 0 0,0 0 1 0 0,13 3 0 0 0,-16-5-258 0 0,1 0 1 0 0,-1-1-1 0 0,1 1 1 0 0,-1-1 0 0 0,0 0-1 0 0,0 0 1 0 0,1 0-1 0 0,-1 0 1 0 0,0-1-1 0 0,0 1 1 0 0,0-1-1 0 0,-1 0 1 0 0,1-1 0 0 0,0 1-1 0 0,5-5 1 0 0,-8 6-72 0 0,1 0 1 0 0,-1-1-1 0 0,0 1 0 0 0,0 0 1 0 0,0 0-1 0 0,0-1 1 0 0,0 1-1 0 0,0-1 0 0 0,0 1 1 0 0,0 0-1 0 0,-1-1 1 0 0,1 0-1 0 0,-1 1 0 0 0,1-1 1 0 0,-1 1-1 0 0,1-1 1 0 0,-1 0-1 0 0,0 1 1 0 0,0-1-1 0 0,0 0 0 0 0,0 1 1 0 0,0-1-1 0 0,0 0 1 0 0,0 1-1 0 0,-1-1 0 0 0,1 0 1 0 0,0 1-1 0 0,-1-1 1 0 0,0 0-1 0 0,1 1 0 0 0,-1-1 1 0 0,0 1-1 0 0,0-1 1 0 0,0 1-1 0 0,1 0 1 0 0,-2-1-1 0 0,1 1 0 0 0,0 0 1 0 0,0 0-1 0 0,0 0 1 0 0,-1 0-1 0 0,-1-2 0 0 0,-34-23-7371 0 0,29 21 7270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7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36 3441 0 0,'-11'-1'4148'0'0,"-16"-4"-1699"0"0,19-1 1395 0 0,10-1 1161 0 0,-1 6-4818 0 0,0 0 0 0 0,0 0 0 0 0,0 1 0 0 0,0-1 0 0 0,-1 0 0 0 0,1 0 0 0 0,1 1 0 0 0,-1-1 0 0 0,0 0-1 0 0,0 1 1 0 0,0-1 0 0 0,0 1 0 0 0,0-1 0 0 0,1 1 0 0 0,-1 0 0 0 0,0 0 0 0 0,0-1 0 0 0,0 1 0 0 0,1 0 0 0 0,1 0 0 0 0,2 1 161 0 0,0 0 0 0 0,0 0-1 0 0,0-1 1 0 0,0 0 0 0 0,0 0 0 0 0,0 0 0 0 0,7-2-1 0 0,5 1-40 0 0,49-2-25 0 0,28 0 428 0 0,-84 4-660 0 0,-1-1 1 0 0,1 2-1 0 0,-1-1 0 0 0,1 2 1 0 0,-1-1-1 0 0,0 1 0 0 0,13 6 1 0 0,-19-8-548 0 0,0 1 1 0 0,-1-1 0 0 0,1 1 0 0 0,0-1 0 0 0,0 0 0 0 0,0 0 0 0 0,0 0 0 0 0,0-1 0 0 0,0 1 0 0 0,0-1 0 0 0,0 0 0 0 0,0 0 0 0 0,0 0 0 0 0,0 0 0 0 0,0 0 0 0 0,0 0 0 0 0,0-1 0 0 0,4-1 0 0 0,3 0-2057 0 0,16-3-3350 0 0,-10-4-807 0 0,-10 5 4436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8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22 8402 0 0,'-11'-6'2887'0'0,"7"4"-1817"0"0,1 0 0 0 0,0 0-1 0 0,-1 0 1 0 0,1 1 0 0 0,-1-1-1 0 0,0 1 1 0 0,0 0 0 0 0,-6-1-1 0 0,9 2-660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8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1 288 21757 0 0,'39'0'1992'0'0,"-6"2"-1699"0"0,30-10-257 0 0,160-29-329 0 0,-166 27-278 0 0,-65 11 310 0 0,6 0 138 0 0,5-1 6 0 0,-4 0-232 0 0,0 0 1 0 0,0 0 0 0 0,0-1-1 0 0,0 1 1 0 0,0 0-1 0 0,-1-1 1 0 0,1 1 0 0 0,0 0-1 0 0,0-1 1 0 0,0 0-1 0 0,0 1 1 0 0,0-1-1 0 0,0 1 1 0 0,1-1 0 0 0,-1 0-1 0 0,0 0 1 0 0,0 0-1 0 0,0 1 1 0 0,1-1-1 0 0,-1 0 1 0 0,0 0 0 0 0,1 0-1 0 0,-1 0 1 0 0,1 0-1 0 0,-1 0 1 0 0,0-2 0 0 0,-8-32-8602 0 0,7 23 5432 0 0,0 4 2688 0 0</inkml:trace>
  <inkml:trace contextRef="#ctx0" brushRef="#br0" timeOffset="1">259 4 7890 0 0,'-3'-1'523'0'0,"0"0"1"0"0,0 1 0 0 0,0-1-1 0 0,0 1 1 0 0,0-1-1 0 0,0 1 1 0 0,0 0 0 0 0,0 0-1 0 0,0 0 1 0 0,0 1 0 0 0,0-1-1 0 0,-4 2 1 0 0,7-2-515 0 0,-1 0 0 0 0,0 0 0 0 0,0 1 1 0 0,0-1-1 0 0,0 1 0 0 0,0-1 0 0 0,1 1 1 0 0,-1-1-1 0 0,0 1 0 0 0,0-1 0 0 0,1 1 0 0 0,-1 0 1 0 0,0-1-1 0 0,1 1 0 0 0,-1 0 0 0 0,1 0 1 0 0,-2 1-1 0 0,2-1-188 0 0,0 0 1 0 0,0 0-1 0 0,0 0 1 0 0,-1 0-1 0 0,1 0 1 0 0,0 0-1 0 0,0 0 1 0 0,0 0-1 0 0,1 0 1 0 0,-1 0-1 0 0,0 0 1 0 0,0 0-1 0 0,1 0 1 0 0,-1 0-1 0 0,0 0 1 0 0,1 0 0 0 0,-1 0-1 0 0,1 0 1 0 0,0 1-1 0 0,0 0-473 0 0,0-1 0 0 0,0 1 0 0 0,1-1 0 0 0,-1 1-1 0 0,0-1 1 0 0,0 0 0 0 0,1 1 0 0 0,-1-1 0 0 0,1 0 0 0 0,0 0 0 0 0,-1 0-1 0 0,4 1 1 0 0,-1 0-1811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8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52 109 12227 0 0,'-6'-2'1234'0'0,"1"0"0"0"0,0 0 0 0 0,0-1 0 0 0,1 1 0 0 0,-1-1 0 0 0,-8-7 0 0 0,12 9-1168 0 0,0 1 0 0 0,1-1 0 0 0,-1 0 0 0 0,0 0 0 0 0,1 1-1 0 0,-1-1 1 0 0,1 0 0 0 0,-1 0 0 0 0,1 0 0 0 0,0 0 0 0 0,-1 0 0 0 0,1 0 0 0 0,0 0 0 0 0,-1 0 0 0 0,1 0-1 0 0,0 0 1 0 0,0 0 0 0 0,0 0 0 0 0,0 0 0 0 0,0 0 0 0 0,0 0 0 0 0,0 0 0 0 0,0 0 0 0 0,1 0-1 0 0,-1 0 1 0 0,0 0 0 0 0,1 0 0 0 0,-1 1 0 0 0,0-1 0 0 0,1 0 0 0 0,-1 0 0 0 0,1 0 0 0 0,-1 0 0 0 0,1 0-1 0 0,0 1 1 0 0,-1-1 0 0 0,1 0 0 0 0,0 1 0 0 0,0-1 0 0 0,-1 0 0 0 0,1 1 0 0 0,0-1 0 0 0,0 1-1 0 0,1-1 1 0 0,5-5 102 0 0,0 1-1 0 0,0 0 1 0 0,0 1-1 0 0,1 0 0 0 0,0 0 1 0 0,0 1-1 0 0,0-1 1 0 0,0 2-1 0 0,1-1 0 0 0,-1 1 1 0 0,1 1-1 0 0,-1-1 1 0 0,1 1-1 0 0,-1 1 0 0 0,1 0 1 0 0,14 1-1 0 0,-2 3-7 0 0,1 0 0 0 0,-1 2 0 0 0,-1 0 0 0 0,1 2-1 0 0,27 13 1 0 0,-25-11-32 0 0,0 0 1 0 0,0-2-1 0 0,30 6 0 0 0,-40-11-1 0 0,0-1 0 0 0,1-1 0 0 0,-1 0 0 0 0,0-1 0 0 0,1 0 0 0 0,-1-1 0 0 0,21-4 0 0 0,-25 3-174 0 0,-7 2 56 0 0,0 0 0 0 0,0-1 0 0 0,0 1 0 0 0,0-1 0 0 0,0 1 0 0 0,0-1 0 0 0,0 0 0 0 0,0 0 0 0 0,-1 0 0 0 0,1 0 0 0 0,0 0 0 0 0,0 0 1 0 0,1-2-1 0 0,-3 3 39 0 0,-5-3-723 0 0,5 2 571 0 0,-1 1 1 0 0,1-1-1 0 0,-1 1 0 0 0,1 0 1 0 0,0-1-1 0 0,-1 1 0 0 0,1 0 1 0 0,-1-1-1 0 0,1 1 0 0 0,-1 0 1 0 0,1-1-1 0 0,-1 1 0 0 0,1 0 0 0 0,-1 0 1 0 0,1 0-1 0 0,-1 0 0 0 0,1-1 1 0 0,-1 1-1 0 0,1 0 0 0 0,-1 0 1 0 0,1 0-1 0 0,-1 0 0 0 0,1 0 1 0 0,-1 0-1 0 0,0 0 0 0 0,0 1 1 0 0,0-1-63 0 0,0 0 0 0 0,1 0 0 0 0,-1 0 1 0 0,0 0-1 0 0,0 1 0 0 0,0-1 0 0 0,0-1 1 0 0,1 1-1 0 0,-1 0 0 0 0,0 0 0 0 0,0 0 1 0 0,0 0-1 0 0,0 0 0 0 0,1-1 0 0 0,-1 1 1 0 0,0 0-1 0 0,-1-2 0 0 0,-14-18-8639 0 0,2-1 118 0 0,8 17 5369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9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12899 0 0,'0'-2'402'0'0,"0"1"0"0"0,-1-1 1 0 0,1 1-1 0 0,0-1 0 0 0,0 1 0 0 0,0-1 1 0 0,0 1-1 0 0,1-1 0 0 0,-1 1 0 0 0,0-1 1 0 0,1 1-1 0 0,-1-1 0 0 0,1 1 1 0 0,-1 0-1 0 0,1-1 0 0 0,0 1 0 0 0,-1 0 1 0 0,1-1-1 0 0,0 1 0 0 0,0 0 0 0 0,0 0 1 0 0,2-2-1 0 0,-3 3-367 0 0,1-1 1 0 0,-1 1-1 0 0,1 0 0 0 0,0-1 0 0 0,-1 1 1 0 0,1 0-1 0 0,-1-1 0 0 0,1 1 1 0 0,0 0-1 0 0,-1 0 0 0 0,1 0 0 0 0,0 0 1 0 0,0 0-1 0 0,-1 0 0 0 0,1 0 0 0 0,0 0 1 0 0,-1 0-1 0 0,1 0 0 0 0,0 0 1 0 0,-1 0-1 0 0,1 0 0 0 0,0 1 0 0 0,-1-1 1 0 0,1 0-1 0 0,0 1 0 0 0,-1-1 1 0 0,1 0-1 0 0,-1 1 0 0 0,1-1 0 0 0,0 0 1 0 0,-1 1-1 0 0,1-1 0 0 0,-1 1 1 0 0,1-1-1 0 0,-1 1 0 0 0,0 0 0 0 0,1-1 1 0 0,-1 1-1 0 0,0-1 0 0 0,1 1 1 0 0,-1 0-1 0 0,0-1 0 0 0,1 1 0 0 0,-1 0 1 0 0,0-1-1 0 0,0 1 0 0 0,0 0 1 0 0,0 0-1 0 0,2 9 117 0 0,0 1 1 0 0,0-1-1 0 0,-1 0 1 0 0,-1 1-1 0 0,0-1 0 0 0,0 0 1 0 0,-1 1-1 0 0,-1-1 1 0 0,-2 12-1 0 0,-2 20 336 0 0,5-17-313 0 0,1 0-1 0 0,1-1 1 0 0,1 1-1 0 0,1-1 1 0 0,1 0-1 0 0,1 0 1 0 0,15 40-1 0 0,-19-59-379 0 0,0 0-1 0 0,0 0 1 0 0,0 0-1 0 0,-1 0 0 0 0,0 0 1 0 0,0 8-1 0 0,-1-1-1547 0 0,1-12 1700 0 0,0 0 0 0 0,0 0 1 0 0,0 0-1 0 0,0 0 0 0 0,0 1 1 0 0,0-1-1 0 0,1 0 0 0 0,-1 0 0 0 0,0 0 1 0 0,0 0-1 0 0,0 0 0 0 0,0 0 0 0 0,0 1 1 0 0,0-1-1 0 0,0 0 0 0 0,0 0 1 0 0,0 0-1 0 0,0 0 0 0 0,0 0 0 0 0,0 0 1 0 0,0 0-1 0 0,0 0 0 0 0,1 1 1 0 0,-1-1-1 0 0,0 0 0 0 0,0 0 0 0 0,0 0 1 0 0,0 0-1 0 0,0 0 0 0 0,0 0 1 0 0,0 0-1 0 0,1 0 0 0 0,-1 0 0 0 0,0 0 1 0 0,0 0-1 0 0,0 0 0 0 0,0 0 0 0 0,0 0 1 0 0,0 0-1 0 0,1 0 0 0 0,-1 0 1 0 0,0 0-1 0 0,0 0 0 0 0,0 0 0 0 0,0 0 1 0 0,0 0-1 0 0,0 0 0 0 0,1 0 1 0 0,-1 0-1 0 0,10-5-1895 0 0,5-8-1914 0 0,18-24-5773 0 0,-26 25 6101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1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16 11811 0 0,'0'0'88'0'0,"-37"-6"3838"0"0,-60-3 1 0 0,151 31-2657 0 0,11-10-1263 0 0,0-3 0 0 0,110 1 0 0 0,-111-11-1699 0 0,0-3-1 0 0,113-22 0 0 0,-94 12-1993 0 0,-27 9-2298 0 0,-20 4 1265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3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29 12723 0 0,'-21'-12'2611'0'0,"18"10"-2192"0"0,-1 0-1 0 0,0-1 1 0 0,0 1-1 0 0,1 1 1 0 0,-1-1 0 0 0,-1 1-1 0 0,1-1 1 0 0,-4 0-1 0 0,8 41 305 0 0,8 77-267 0 0,12 127-2009 0 0,-18-229 1048 0 0,7 68-2880 0 0,-6-28-5085 0 0,-3-42 4151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6 6289 0 0,'-14'-5'8537'0'0,"8"7"-3718"0"0,4 19-2173 0 0,2-8-2716 0 0,10 245 5331 0 0,-11-236-5076 0 0,0-8-196 0 0,1 0 0 0 0,1 0 0 0 0,0-1-1 0 0,3 17 1 0 0,-4-30-45 0 0,0 1 0 0 0,0-1-1 0 0,1 1 1 0 0,-1-1-1 0 0,0 0 1 0 0,0 1 0 0 0,0-1-1 0 0,0 1 1 0 0,0-1 0 0 0,1 1-1 0 0,-1-1 1 0 0,0 1 0 0 0,0-1-1 0 0,1 0 1 0 0,-1 1 0 0 0,0-1-1 0 0,1 0 1 0 0,-1 1 0 0 0,0-1-1 0 0,1 0 1 0 0,-1 1 0 0 0,1-1-1 0 0,-1 0 1 0 0,0 0-1 0 0,1 1 1 0 0,-1-1 0 0 0,1 0-1 0 0,-1 0 1 0 0,1 0 0 0 0,-1 0-1 0 0,1 0 1 0 0,-1 0 0 0 0,1 0-1 0 0,-1 0 1 0 0,1 0 0 0 0,-1 0-1 0 0,1 0 1 0 0,-1 0 0 0 0,1 0-1 0 0,-1 0 1 0 0,0 0 0 0 0,1 0-1 0 0,-1 0 1 0 0,1 0-1 0 0,0-1 1 0 0,2-1-533 0 0,0 0 0 0 0,0 0 0 0 0,-1 0 1 0 0,1 0-1 0 0,0-1 0 0 0,-1 1 0 0 0,4-5 0 0 0,3-5-3898 0 0,0-1 0 0 0,13-23 0 0 0,-17 25 901 0 0,-2-1 901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50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17 6697 0 0,'-9'-9'4050'0'0,"1"2"3946"0"0,8 24-4706 0 0,2-7-2901 0 0,1 1 0 0 0,-1 0 0 0 0,2-1 0 0 0,0 1 0 0 0,0-1 0 0 0,1 0 0 0 0,7 11 0 0 0,48 63 735 0 0,-22-34-725 0 0,-24-31-204 0 0,-1 0 1 0 0,20 41-1 0 0,-30-52-182 0 0,0 1 0 0 0,0 0 0 0 0,-1 0 0 0 0,0 0 0 0 0,0 0 0 0 0,-1 0 0 0 0,-1 1 0 0 0,1-1 0 0 0,-1 0 0 0 0,-2 14 0 0 0,-2 1-22 0 0,-1 1 1 0 0,-2-1 0 0 0,0-1-1 0 0,-1 1 1 0 0,-1-1 0 0 0,-1 0 0 0 0,-2-1-1 0 0,-14 23 1 0 0,7-17 29 0 0,-1-1 1 0 0,-2-1-1 0 0,0-1 0 0 0,-1 0 1 0 0,-39 30-1 0 0,50-45 2 0 0,3-3 39 0 0,1 0 0 0 0,-1-1 0 0 0,0 0 0 0 0,0 0 0 0 0,-13 6 0 0 0,25-16 3 0 0,1 1 0 0 0,-1-1 0 0 0,-1 0 1 0 0,1 0-1 0 0,-1 0 0 0 0,1-1 0 0 0,-1 1 0 0 0,0 0 1 0 0,0-1-1 0 0,-1 1 0 0 0,2-8 0 0 0,19 6 146 0 0,-22 13-1880 0 0,1 11-5243 0 0,1 10-4505 0 0,-2-11 6987 0 0,0-13 948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55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359 26 10722 0 0,'0'-2'535'0'0,"-1"1"1"0"0,0-1-1 0 0,1 0 0 0 0,-1 1 0 0 0,0-1 0 0 0,0 0 1 0 0,0 1-1 0 0,0-1 0 0 0,0 1 0 0 0,0-1 0 0 0,-1 1 0 0 0,0-1 1 0 0,1 1-402 0 0,0 1 1 0 0,1-1-1 0 0,-1 1 1 0 0,0-1-1 0 0,0 1 1 0 0,0 0 0 0 0,1 0-1 0 0,-1-1 1 0 0,0 1-1 0 0,0 0 1 0 0,0 0-1 0 0,0 0 1 0 0,1 0-1 0 0,-1 0 1 0 0,0 0 0 0 0,0 0-1 0 0,0 0 1 0 0,0 0-1 0 0,0 1 1 0 0,-4 1-88 0 0,0 0 0 0 0,0 1 0 0 0,1 0 0 0 0,-1 0 0 0 0,1 0 0 0 0,-8 7 0 0 0,6-5 124 0 0,-57 49 119 0 0,-111 123 0 0 0,168-171-271 0 0,1 1 0 0 0,0 0-1 0 0,0 0 1 0 0,0 0-1 0 0,1 0 1 0 0,0 1 0 0 0,1-1-1 0 0,-3 10 1 0 0,5-14 8 0 0,0 1-1 0 0,1-1 1 0 0,-1 1 0 0 0,1-1-1 0 0,0 1 1 0 0,0-1 0 0 0,0 1-1 0 0,1-1 1 0 0,-1 1 0 0 0,1-1 0 0 0,0 1-1 0 0,0-1 1 0 0,0 1 0 0 0,0-1-1 0 0,1 0 1 0 0,-1 0 0 0 0,1 0-1 0 0,0 0 1 0 0,0 0 0 0 0,0 0-1 0 0,4 4 1 0 0,3 2 33 0 0,0 0 0 0 0,1-1 0 0 0,0 0 0 0 0,0-1 0 0 0,1 0 0 0 0,0-1 0 0 0,0 0 0 0 0,0 0 0 0 0,1-1 0 0 0,0-1 0 0 0,0 0 0 0 0,0-1 0 0 0,25 4 0 0 0,-14-4 59 0 0,0-1 0 0 0,0-1-1 0 0,0-1 1 0 0,0-1 0 0 0,0-1-1 0 0,42-8 1 0 0,-53 6-83 0 0,-1 1 0 0 0,1-2-1 0 0,-1 1 1 0 0,1-2 0 0 0,-1 1 0 0 0,12-10 0 0 0,-16 10-678 0 0,0 0 0 0 0,0-1 1 0 0,11-12-1 0 0,-15 14-660 0 0,1-1 0 0 0,-1 1 0 0 0,0-1 0 0 0,0 0 0 0 0,-1 0 0 0 0,4-9 0 0 0,-5 11 492 0 0,-1 1 0 0 0,0-1 0 0 0,0 0 1 0 0,0 1-1 0 0,0-1 0 0 0,0 0 0 0 0,-1 1 0 0 0,1-1 1 0 0,-1 0-1 0 0,1 1 0 0 0,-1-1 0 0 0,0 1 1 0 0,-2-5-1 0 0,2 6 520 0 0,-2-9-522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56.3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5 11194 0 0,'-1'-1'329'0'0,"0"1"0"0"0,0-1 0 0 0,0 1 0 0 0,0-1 0 0 0,0 1 0 0 0,0-1 0 0 0,0 1 0 0 0,0 0 0 0 0,0 0 0 0 0,0-1 0 0 0,0 1 0 0 0,0 0 0 0 0,0 0 0 0 0,0 0-1 0 0,0 0 1 0 0,0 0 0 0 0,0 0 0 0 0,0 1 0 0 0,0-1 0 0 0,0 0 0 0 0,-2 1 0 0 0,2 0-109 0 0,-1 0 0 0 0,1 0 1 0 0,-1 0-1 0 0,1 0 0 0 0,0 1 0 0 0,-1-1 0 0 0,1 0 0 0 0,0 1 1 0 0,0-1-1 0 0,0 1 0 0 0,0-1 0 0 0,-1 3 0 0 0,-2 7-223 0 0,0 0 0 0 0,0 0 0 0 0,-3 18 0 0 0,2-7 643 0 0,-1-3-589 0 0,2 1 1 0 0,0 0 0 0 0,1 0 0 0 0,0 1-1 0 0,2-1 1 0 0,1 1 0 0 0,0-1-1 0 0,7 39 1 0 0,-5-45-261 0 0,2-1 0 0 0,-1 0-1 0 0,2 0 1 0 0,0-1 0 0 0,0 1 0 0 0,9 13 0 0 0,-8-17-385 0 0,-1-1 1 0 0,2 0 0 0 0,-1 0 0 0 0,1 0 0 0 0,0-1 0 0 0,1 0 0 0 0,0-1-1 0 0,16 12 1 0 0,-22-17 200 0 0,-1 0-1 0 0,1 0 0 0 0,0 0 0 0 0,-1 0 0 0 0,1 0 0 0 0,0-1 1 0 0,0 1-1 0 0,0-1 0 0 0,0 1 0 0 0,0-1 0 0 0,0 1 1 0 0,0-1-1 0 0,0 0 0 0 0,0 0 0 0 0,0 0 0 0 0,0 0 1 0 0,-1 0-1 0 0,1-1 0 0 0,0 1 0 0 0,0 0 0 0 0,0-1 1 0 0,0 0-1 0 0,0 1 0 0 0,0-1 0 0 0,0 0 0 0 0,-1 0 0 0 0,1 0 1 0 0,0 0-1 0 0,-1 0 0 0 0,1-1 0 0 0,-1 1 0 0 0,1 0 1 0 0,1-2-1 0 0,5-7-1520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56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25 843 12355 0 0,'-3'-4'596'0'0,"0"1"1"0"0,1-1 0 0 0,-1 0 0 0 0,1 0 0 0 0,0 0 0 0 0,0 0 0 0 0,1 0-1 0 0,-1 0 1 0 0,1 0 0 0 0,0-1 0 0 0,-1-5 0 0 0,1 5-307 0 0,1-1 0 0 0,0 0-1 0 0,0 1 1 0 0,1-1 0 0 0,0 1 0 0 0,0-1 0 0 0,0 1 0 0 0,2-6 0 0 0,4-7-248 0 0,2 0 1 0 0,0 0-1 0 0,0 1 0 0 0,15-19 1 0 0,0 0 1179 0 0,-8 5-717 0 0,0 0 0 0 0,-2 0 0 0 0,14-47 0 0 0,16-105-175 0 0,-40 161-287 0 0,-1 1 0 0 0,-2-1 0 0 0,0-33 0 0 0,-2 44-2 0 0,0 0 1 0 0,0 0-1 0 0,-1 1 0 0 0,0-1 0 0 0,-1 0 1 0 0,0 1-1 0 0,-1-1 0 0 0,-9-18 1 0 0,13 29-42 0 0,-1 0 0 0 0,1 0 0 0 0,0 0 1 0 0,0 0-1 0 0,0 0 0 0 0,0 0 1 0 0,0-1-1 0 0,0 1 0 0 0,0 0 0 0 0,0 0 1 0 0,0 0-1 0 0,0 0 0 0 0,-1 0 1 0 0,1 0-1 0 0,0 0 0 0 0,0 0 0 0 0,0 0 1 0 0,0 0-1 0 0,0 0 0 0 0,0 0 1 0 0,-1 0-1 0 0,1 0 0 0 0,0 0 0 0 0,0 0 1 0 0,0 0-1 0 0,0 0 0 0 0,0 0 1 0 0,0 0-1 0 0,-1 0 0 0 0,1 0 0 0 0,0 0 1 0 0,0 0-1 0 0,0 0 0 0 0,0 0 0 0 0,0 0 1 0 0,0 0-1 0 0,0 0 0 0 0,-1 0 1 0 0,1 0-1 0 0,0 0 0 0 0,0 0 0 0 0,0 1 1 0 0,0-1-1 0 0,0 0 0 0 0,0 0 1 0 0,0 0-1 0 0,0 0 0 0 0,0 0 0 0 0,0 0 1 0 0,0 0-1 0 0,-1 0 0 0 0,1 1 1 0 0,0-1-1 0 0,0 0 0 0 0,0 0 0 0 0,0 0 1 0 0,0 0-1 0 0,0 0 0 0 0,0 0 1 0 0,0 0-1 0 0,0 1 0 0 0,0-1 0 0 0,0 0 1 0 0,-5 17-48 0 0,-3 30-67 0 0,6-37 117 0 0,-5 35 14 0 0,-19 140-14 0 0,24-163 3 0 0,2 1 1 0 0,0 0 0 0 0,2-1 0 0 0,0 1 0 0 0,1-1 0 0 0,7 24 0 0 0,-5-32-11 0 0,0-1 1 0 0,1 0 0 0 0,1 0-1 0 0,0-1 1 0 0,0 0 0 0 0,19 22-1 0 0,-5-9-112 0 0,48 41 0 0 0,-60-59-235 0 0,0 0 0 0 0,1 0 0 0 0,-1-1 1 0 0,2-1-1 0 0,-1 0 0 0 0,16 6 1 0 0,-22-10-2 0 0,0 1 0 0 0,0-1 0 0 0,0-1 1 0 0,0 1-1 0 0,1 0 0 0 0,-1-1 0 0 0,0 0 1 0 0,0 0-1 0 0,6-1 0 0 0,-8 0 13 0 0,0 1 1 0 0,0-1-1 0 0,1 1 0 0 0,-1-1 1 0 0,0 0-1 0 0,0 0 0 0 0,-1 0 0 0 0,1 0 1 0 0,0-1-1 0 0,0 1 0 0 0,0 0 1 0 0,-1-1-1 0 0,1 1 0 0 0,-1-1 0 0 0,1 0 1 0 0,-1 1-1 0 0,0-1 0 0 0,3-3 1 0 0,-3 0-411 0 0,0 1 0 0 0,0 0 1 0 0,0 0-1 0 0,-1-1 0 0 0,1 1 1 0 0,-1 0-1 0 0,0-1 0 0 0,0 1 1 0 0,0 0-1 0 0,-1-1 0 0 0,0 1 1 0 0,0 0-1 0 0,0-1 0 0 0,0 1 1 0 0,-1 0-1 0 0,-1-5 0 0 0,2 6 242 0 0,-4-9 32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57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65 10666 0 0,'-94'3'10661'0'0,"104"-4"-10218"0"0,-1-1-1 0 0,0 0 0 0 0,1 0 0 0 0,-1-1 1 0 0,12-5-1 0 0,21-5 22 0 0,37-1-511 0 0,0 3-1 0 0,1 4 0 0 0,115 4 1 0 0,-122 2-1273 0 0,108 4-5231 0 0,-153 0 2319 0 0,-1 1 0 0 0,37 11-1 0 0,-44-9 1314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5:58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2001 2109 12387 0 0,'-10'-1'1059'0'0,"-1"1"1"0"0,1 1 0 0 0,-1 0 0 0 0,1 0 0 0 0,0 1-1 0 0,-15 4 1 0 0,-62 25 249 0 0,45-14-1121 0 0,5-4 196 0 0,-1-2-1 0 0,1-1 1 0 0,-2-1 0 0 0,1-3-1 0 0,-1-1 1 0 0,0-2 0 0 0,0-1-1 0 0,0-3 1 0 0,-62-7 0 0 0,75 2-302 0 0,1 0 0 0 0,-1-2 0 0 0,1 0 0 0 0,-29-16 1 0 0,-95-56 45 0 0,31 15-84 0 0,-206-114 27 0 0,246 128-108 0 0,-140-120 0 0 0,192 148 39 0 0,2-1 1 0 0,1 0-1 0 0,1-2 1 0 0,2-1 0 0 0,0 0-1 0 0,2-2 1 0 0,1 0-1 0 0,1-1 1 0 0,-23-60-1 0 0,22 37 7 0 0,2 0 0 0 0,2-1-1 0 0,-9-87 1 0 0,20 107-7 0 0,0-1 0 0 0,2 1 1 0 0,2-1-1 0 0,1 1 0 0 0,2 0 1 0 0,17-65-1 0 0,-13 73 2 0 0,2 1 1 0 0,0 0-1 0 0,2 1 0 0 0,1 1 1 0 0,1 0-1 0 0,24-29 0 0 0,117-117-7 0 0,-121 138 21 0 0,1 1 1 0 0,2 2 0 0 0,1 2-1 0 0,71-36 1 0 0,-65 40-3 0 0,0 2 1 0 0,1 2-1 0 0,2 3 0 0 0,80-17 1 0 0,-44 18-35 0 0,162-5 1 0 0,92 22 517 0 0,-243 3-349 0 0,144 29 0 0 0,384 131 471 0 0,-559-148-529 0 0,106 16 1 0 0,69-6 405 0 0,-105-14-346 0 0,579 98 482 0 0,-677-102-580 0 0,0 2 1 0 0,-1 1-1 0 0,-1 2 1 0 0,0 1-1 0 0,62 40 1 0 0,169 83 339 0 0,-206-111-346 0 0,-56-27-42 0 0,46 22 41 0 0,-1 2 0 0 0,-1 1 0 0 0,83 63 0 0 0,-107-68-21 0 0,-2 0 0 0 0,0 1 0 0 0,-2 1 0 0 0,0 1 0 0 0,-2 1 0 0 0,0 0 0 0 0,-2 1 0 0 0,-1 1 0 0 0,12 32 0 0 0,12 22-41 0 0,-21-48 24 0 0,17 51 1 0 0,-30-71 18 0 0,0 1 1 0 0,-1-1-1 0 0,-1 1 0 0 0,0 0 1 0 0,-1 0-1 0 0,0 0 0 0 0,-2 20 1 0 0,-4-1-82 0 0,-1 0 1 0 0,-1 0-1 0 0,-2 0 1 0 0,-22 51-1 0 0,-67 121 183 0 0,76-163-130 0 0,-3 7 21 0 0,-1-2 0 0 0,-3 0 0 0 0,-40 47 0 0 0,55-79-26 0 0,-1-1-1 0 0,0 0 1 0 0,-1-2-1 0 0,-1 1 1 0 0,0-2-1 0 0,0 0 1 0 0,-1-1-1 0 0,-36 13 1 0 0,-5-1-151 0 0,-97 20 1 0 0,53-20 164 0 0,-1-5 0 0 0,-209 5 0 0 0,138-24-209 0 0,-174-27 0 0 0,-591-35-837 0 0,687 53 1104 0 0,147 1 177 0 0,-168-35-1 0 0,249 41-116 0 0,20 4-104 0 0,0 0-1 0 0,0-1 0 0 0,0 0 0 0 0,0 0 0 0 0,0-1 0 0 0,0 1 0 0 0,0-1 0 0 0,-7-3 0 0 0,12 4-29 0 0,0 1-1 0 0,0-1 0 0 0,0 1 1 0 0,0-1-1 0 0,0 1 0 0 0,0-1 1 0 0,1 1-1 0 0,-1-1 0 0 0,0 1 0 0 0,0-1 1 0 0,0 1-1 0 0,0 0 0 0 0,1-1 1 0 0,-1 1-1 0 0,0-1 0 0 0,0 1 1 0 0,1-1-1 0 0,-1 1 0 0 0,0 0 1 0 0,1-1-1 0 0,-1 1 0 0 0,0 0 1 0 0,1-1-1 0 0,-1 1 0 0 0,1 0 1 0 0,-1 0-1 0 0,1-1 0 0 0,-1 1 0 0 0,0 0 1 0 0,1 0-1 0 0,-1 0 0 0 0,1 0 1 0 0,0-1-1 0 0,23-12 55 0 0,-19 10-18 0 0,-4 2-127 0 0,1 1-1 0 0,-1-1 1 0 0,1 0-1 0 0,0 1 1 0 0,-1 0 0 0 0,1-1-1 0 0,-1 1 1 0 0,1 0-1 0 0,0 0 1 0 0,0 0-1 0 0,-1 0 1 0 0,1 0 0 0 0,0 0-1 0 0,-1 0 1 0 0,1 0-1 0 0,0 1 1 0 0,-1-1 0 0 0,1 1-1 0 0,1 0 1 0 0,34 19-5508 0 0,-33-17 3641 0 0,0 0 0 0 0,1-1 1 0 0,0 1-1 0 0,-1-1 0 0 0,1 0 0 0 0,7 2 1 0 0,-5-4-2354 0 0,-1-4 1280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01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16 8506 0 0,'-1'-1'519'0'0,"1"0"0"0"0,-1 0 0 0 0,0 0 0 0 0,1 0 1 0 0,-1 0-1 0 0,0 0 0 0 0,1 0 0 0 0,-1 0 0 0 0,0 0 0 0 0,0 1 0 0 0,0-1 1 0 0,0 0-1 0 0,0 0 0 0 0,-2 0 0 0 0,3 1-357 0 0,-1-1 0 0 0,1 1 0 0 0,-1 0 0 0 0,1 0-1 0 0,-1 0 1 0 0,1 0 0 0 0,-1 0 0 0 0,0 0 0 0 0,1 0 0 0 0,-1 0 0 0 0,1 0 0 0 0,-1 0 0 0 0,1 0 0 0 0,-1 0 0 0 0,1 1 0 0 0,-1-1-1 0 0,1 0 1 0 0,-1 0 0 0 0,1 1 0 0 0,-1-1 0 0 0,1 0 0 0 0,-1 1 0 0 0,-1 0-6 0 0,1 1-1 0 0,0-1 1 0 0,-1 1-1 0 0,1 0 1 0 0,0-1 0 0 0,0 1-1 0 0,0 0 1 0 0,1-1 0 0 0,-1 1-1 0 0,0 0 1 0 0,1 0-1 0 0,-1 0 1 0 0,1 0 0 0 0,-1 0-1 0 0,1 0 1 0 0,0 0 0 0 0,0 2-1 0 0,3 13 1435 0 0,-3-6-655 0 0,-15 3-543 0 0,12-12-378 0 0,1-1 0 0 0,0 1 0 0 0,-1 0-1 0 0,1 0 1 0 0,0 0 0 0 0,0 1 0 0 0,0-1 0 0 0,0 1 0 0 0,1-1 0 0 0,-1 1 0 0 0,1-1 0 0 0,-1 1 0 0 0,1 0 0 0 0,0 0 0 0 0,0-1-1 0 0,0 1 1 0 0,1 0 0 0 0,-1 0 0 0 0,0 4 0 0 0,0 5-8 0 0,1 1 0 0 0,0-1 1 0 0,4 19-1 0 0,-1 22-133 0 0,-17 53 250 0 0,1 13-115 0 0,12-104 11 0 0,2-1 0 0 0,0 1 0 0 0,0 0-1 0 0,1 0 1 0 0,1-1 0 0 0,6 18 0 0 0,-8-30-59 0 0,2 12 227 0 0,-4-14-180 0 0,1 0 1 0 0,0 1-1 0 0,-1-1 0 0 0,1 0 0 0 0,0 0 1 0 0,-1 0-1 0 0,1 0 0 0 0,0 1 0 0 0,-1-1 1 0 0,1 0-1 0 0,0 0 0 0 0,-1 0 0 0 0,1 0 1 0 0,0 0-1 0 0,-1 0 0 0 0,1 0 0 0 0,0 0 1 0 0,-1 0-1 0 0,1 0 0 0 0,-1 0 0 0 0,1 0 1 0 0,0 0-1 0 0,-1 0 0 0 0,1 0 0 0 0,0-1 1 0 0,-1 1-1 0 0,1 0 0 0 0,0 0 0 0 0,-1 0 1 0 0,1 0-1 0 0,0-1 0 0 0,0 1 0 0 0,-1 0 1 0 0,1 0-1 0 0,0-1 0 0 0,0 1 0 0 0,-1 0 1 0 0,1 0-1 0 0,0-1 0 0 0,0 1 0 0 0,-1-1 1 0 0,-17-7-415 0 0,33 11-3518 0 0,7 2-536 0 0,-19-4 3353 0 0,1 0 0 0 0,0 0 0 0 0,-1 0 1 0 0,1 0-1 0 0,0-1 0 0 0,-1 1 0 0 0,1-1 1 0 0,0 0-1 0 0,0 0 0 0 0,-1 0 0 0 0,1-1 1 0 0,0 1-1 0 0,0-1 0 0 0,5-2 0 0 0,-1-2-100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4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379 156 2497 0 0,'11'-30'4537'0'0,"7"-40"-3736"0"0,-18 68-544 0 0,-1 0 0 0 0,1 0 0 0 0,0 0 0 0 0,-1 0 0 0 0,0 0 0 0 0,1 0 0 0 0,-1 0 0 0 0,0 1 0 0 0,0-1 0 0 0,0 0 0 0 0,0 1 0 0 0,0-1 0 0 0,-1 0 0 0 0,1 1 0 0 0,0-1 0 0 0,-1 1 0 0 0,1 0 0 0 0,-1 0 0 0 0,-2-3 0 0 0,-10-10 2634 0 0,14 14-2844 0 0,-1-1 0 0 0,1 1 0 0 0,0 0 0 0 0,-1-1 1 0 0,1 1-1 0 0,-1 0 0 0 0,1-1 0 0 0,-1 1 0 0 0,1 0 0 0 0,-1-1 0 0 0,1 1 0 0 0,-1 0 0 0 0,1 0 0 0 0,-1-1 0 0 0,1 1 0 0 0,-1 0 1 0 0,1 0-1 0 0,-1 0 0 0 0,0 0 0 0 0,1 0 0 0 0,-1 0 0 0 0,1 0 0 0 0,-1 0 0 0 0,1 0 0 0 0,-1 0 0 0 0,0 0 0 0 0,1 0 1 0 0,-1 0-1 0 0,1 1 0 0 0,-1-1 0 0 0,1 0 0 0 0,-1 0 0 0 0,1 1 0 0 0,-1-1 0 0 0,1 0 0 0 0,-2 1 0 0 0,-21 18 83 0 0,6-5 519 0 0,15-14-556 0 0,-1 1 0 0 0,1 0 0 0 0,0 0 0 0 0,0 0 0 0 0,-1 0 0 0 0,1 0 1 0 0,0 0-1 0 0,0 1 0 0 0,0-1 0 0 0,0 1 0 0 0,1 0 0 0 0,-4 2 0 0 0,-28 32 130 0 0,15-17 67 0 0,-2 3-82 0 0,0 0-1 0 0,1 1 1 0 0,1 1 0 0 0,1 0 0 0 0,2 1 0 0 0,0 1 0 0 0,2 1 0 0 0,1 0 0 0 0,-16 51 0 0 0,14-26-23 0 0,3 0 1 0 0,1 1 0 0 0,-2 62-1 0 0,6 163 573 0 0,6-227-733 0 0,0 26-93 0 0,3 131 346 0 0,-1-182-78 0 0,2 0-1 0 0,0-1 0 0 0,2 0 1 0 0,0 0-1 0 0,19 45 0 0 0,-20-62-117 0 0,-1 0-1 0 0,1 0 1 0 0,1-1-1 0 0,-1 1 1 0 0,1-2 0 0 0,1 1-1 0 0,-1-1 1 0 0,1 1-1 0 0,0-2 1 0 0,10 7 0 0 0,-16-11-118 0 0,1-1 1 0 0,-1 0 0 0 0,1 0 0 0 0,-1 0 0 0 0,1 1-1 0 0,-1-2 1 0 0,0 1 0 0 0,1 0 0 0 0,-1 0-1 0 0,1 0 1 0 0,-1 0 0 0 0,1-1 0 0 0,-1 1 0 0 0,0-1-1 0 0,1 1 1 0 0,1-2 0 0 0,21-12-4898 0 0,-17 9 2685 0 0,-1-1 0 0 0,-1 0 1 0 0,1 0-1 0 0,-1-1 1 0 0,0 0-1 0 0,0 0 0 0 0,5-11 1 0 0,4-16-223 0 0,-8 19 2443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5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106 126 9226 0 0,'-11'-1'1421'0'0,"0"0"-1"0"0,1 1 1 0 0,-1 0 0 0 0,0 1-1 0 0,0 0 1 0 0,1 1-1 0 0,-20 5 1 0 0,129-9 3882 0 0,-53 1-4991 0 0,58 6 1 0 0,1-1 16 0 0,-102-4-359 0 0,-2 1-235 0 0,0-1 0 0 0,1 0 0 0 0,-1 0 1 0 0,0 0-1 0 0,1 0 0 0 0,-1 0 0 0 0,0-1 0 0 0,1 1 0 0 0,-1 0 0 0 0,0 0 0 0 0,1-1 0 0 0,-1 1 1 0 0,2-2-1 0 0,4-21-3911 0 0,-6 19 4053 0 0,-1 0-576 0 0,0 0 0 0 0,1 0-1 0 0,-1 0 1 0 0,0 0 0 0 0,-1 0 0 0 0,1 0 0 0 0,-1 1 0 0 0,0-1 0 0 0,0 0 0 0 0,0 0 0 0 0,0 0 0 0 0,-1 1-1 0 0,0-1 1 0 0,0 0 0 0 0,1 1 0 0 0,-2 0 0 0 0,1-1 0 0 0,0 1 0 0 0,-1 0 0 0 0,-5-5 0 0 0,5 5 783 0 0,0 1 1 0 0,-1-1-1 0 0,1 1 1 0 0,0 0 0 0 0,-1 0-1 0 0,0 0 1 0 0,0 0-1 0 0,1 1 1 0 0,-1-1-1 0 0,0 1 1 0 0,0 0 0 0 0,-7-1-1 0 0,0 1 1670 0 0,-29-1 2331 0 0,16 8 1916 0 0,23 24-1125 0 0,0-6-3905 0 0,0-11-851 0 0,0 0 1 0 0,0 0 0 0 0,2 1 0 0 0,0-1 0 0 0,0 0 0 0 0,1 0 0 0 0,1 0 0 0 0,7 20-1 0 0,3 20 18 0 0,-13-48-152 0 0,1 1-1 0 0,-1 0 1 0 0,0-1 0 0 0,-1 1 0 0 0,-1 10-1 0 0,0 5-1970 0 0,2-22 766 0 0,0 0 986 0 0,0 0 0 0 0,0 0 0 0 0,0 0 0 0 0,0 0 0 0 0,0 0-1 0 0,0 0 1 0 0,0 0 0 0 0,0 0 0 0 0,1 0 0 0 0,-1 0 0 0 0,0 0-1 0 0,1 0 1 0 0,-1 0 0 0 0,1 0 0 0 0,-1 0 0 0 0,1 0 0 0 0,0 1-1 0 0,-1-1 1 0 0,2-1 0 0 0,13-17-3872 0 0,-9 11 1747 0 0,0 0 1 0 0,0 0 0 0 0,0-1-1 0 0,6-13 1 0 0,-6 10 2069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4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49 569 10970 0 0,'-37'4'6251'0'0,"37"-3"-6238"0"0,-1-1 1 0 0,1 0-1 0 0,-1 0 1 0 0,1 0-1 0 0,-1 0 1 0 0,1 0-1 0 0,-1 1 0 0 0,1-1 1 0 0,-1 0-1 0 0,1 0 1 0 0,-1 1-1 0 0,1-1 1 0 0,-1 0-1 0 0,1 1 1 0 0,-1-1-1 0 0,1 0 1 0 0,0 1-1 0 0,-1-1 0 0 0,1 1 1 0 0,0-1-1 0 0,-1 0 1 0 0,1 1-1 0 0,0-1 1 0 0,0 1-1 0 0,-1-1 1 0 0,1 1-1 0 0,0-1 0 0 0,0 1 1 0 0,0 0-1 0 0,0-1 1 0 0,0 1-1 0 0,0-1 1 0 0,0 1-1 0 0,0-1 1 0 0,0 1-1 0 0,0-1 1 0 0,0 1-1 0 0,0-1 0 0 0,0 1 1 0 0,0-1-1 0 0,0 1 1 0 0,0-1-1 0 0,1 1 1 0 0,-1-1-1 0 0,0 1 1 0 0,0-1-1 0 0,1 1 0 0 0,-1-1 1 0 0,0 1-1 0 0,1-1 1 0 0,-1 1-1 0 0,1-1 1 0 0,-1 0-1 0 0,0 1 1 0 0,1-1-1 0 0,-1 0 1 0 0,1 1-1 0 0,-1-1 0 0 0,1 0 1 0 0,0 1 67 0 0,0 0-1 0 0,0 0 1 0 0,0 0 0 0 0,0-1 0 0 0,0 1-1 0 0,0 0 1 0 0,0-1 0 0 0,0 1 0 0 0,0-1-1 0 0,0 1 1 0 0,0-1 0 0 0,0 1 0 0 0,0-1-1 0 0,1 0 1 0 0,-1 0 0 0 0,0 1 0 0 0,0-1-1 0 0,0 0 1 0 0,0 0 0 0 0,1 0 0 0 0,-1 0-1 0 0,0-1 1 0 0,0 1 0 0 0,0 0 0 0 0,2-1-1 0 0,0 0 43 0 0,0 0-1 0 0,0-1 1 0 0,-1 0-1 0 0,1 1 0 0 0,0-1 1 0 0,-1 0-1 0 0,1-1 0 0 0,-1 1 1 0 0,3-4-1 0 0,6-7 222 0 0,-2 0 0 0 0,16-28 0 0 0,-23 38-290 0 0,35-70 592 0 0,29-81-1 0 0,12-28 20 0 0,-73 171-617 0 0,-1 1-14 0 0,1 1 0 0 0,0-1 0 0 0,0 1 1 0 0,1 0-1 0 0,0 1 0 0 0,1-1 0 0 0,0 1 0 0 0,8-8 0 0 0,-14 16-34 0 0,-1-1-1 0 0,0 1 1 0 0,0 0 0 0 0,1-1 0 0 0,-1 1 0 0 0,0 0-1 0 0,1 0 1 0 0,-1-1 0 0 0,0 1 0 0 0,1 0-1 0 0,-1 0 1 0 0,0 0 0 0 0,1-1 0 0 0,-1 1 0 0 0,0 0-1 0 0,1 0 1 0 0,-1 0 0 0 0,1 0 0 0 0,-1 0-1 0 0,0 0 1 0 0,1 0 0 0 0,-1 0 0 0 0,0 0-1 0 0,1 0 1 0 0,-1 0 0 0 0,1 0 0 0 0,-1 0 0 0 0,0 0-1 0 0,1 0 1 0 0,-1 0 0 0 0,1 0 0 0 0,-1 1-1 0 0,0-1 1 0 0,1 0 0 0 0,-1 1 0 0 0,1 14-9 0 0,-13 31-33 0 0,9-38 20 0 0,-39 167 256 0 0,16-58-270 0 0,22-97 72 0 0,-2 0-1 0 0,0-1 0 0 0,-1 1 0 0 0,-19 35 0 0 0,24-52-39 0 0,0 0 0 0 0,0-1-1 0 0,-1 1 1 0 0,1 0 0 0 0,-1-1-1 0 0,1 0 1 0 0,-5 3 0 0 0,6-4 2 0 0,1-1 0 0 0,0 0 0 0 0,-1 1 0 0 0,1-1 0 0 0,0 0-1 0 0,-1 0 1 0 0,1 1 0 0 0,-1-1 0 0 0,1 0 0 0 0,0 0 0 0 0,-1 0 0 0 0,1 0 0 0 0,-1 0 0 0 0,1 0 0 0 0,-1 1 0 0 0,1-1 0 0 0,-1 0 0 0 0,1 0 0 0 0,0 0 0 0 0,-1-1 0 0 0,1 1 0 0 0,-1 0 0 0 0,1 0 0 0 0,-1 0 0 0 0,1 0 0 0 0,-1 0 0 0 0,1 0 0 0 0,0-1 0 0 0,-1 1 0 0 0,1 0 0 0 0,-1 0 0 0 0,1-1 0 0 0,0 1 0 0 0,-1 0 0 0 0,1 0 0 0 0,0-1-1 0 0,-1 1 1 0 0,1 0 0 0 0,0-1 0 0 0,0 1 0 0 0,-1-1 0 0 0,1 1 0 0 0,0 0 0 0 0,0-1 0 0 0,0 1 0 0 0,0-1 0 0 0,-1 1 0 0 0,1-1 0 0 0,0 1 0 0 0,0 0 0 0 0,0-1 0 0 0,0 1 0 0 0,0-1 0 0 0,0 1 0 0 0,0-1 0 0 0,0 1 0 0 0,0-1 0 0 0,0 1 0 0 0,0 0 0 0 0,0-1 0 0 0,1 1 0 0 0,-1-2 0 0 0,2-16 13 0 0,1-1 0 0 0,1 0 0 0 0,0 1 0 0 0,2 0 0 0 0,0 0 0 0 0,8-17 0 0 0,-13 32-12 0 0,0 1-1 0 0,1-1 1 0 0,-1 1 0 0 0,0-1-1 0 0,1 1 1 0 0,0 0 0 0 0,-1-1-1 0 0,1 1 1 0 0,0 0 0 0 0,0 0-1 0 0,0 1 1 0 0,0-1 0 0 0,4-2-1 0 0,-5 3 4 0 0,0 1 0 0 0,0 0 0 0 0,0 0-1 0 0,0-1 1 0 0,0 1 0 0 0,0 0 0 0 0,0 0 0 0 0,0 0-1 0 0,0 0 1 0 0,0 0 0 0 0,0 0 0 0 0,0 1 0 0 0,0-1-1 0 0,0 0 1 0 0,-1 0 0 0 0,1 1 0 0 0,0-1-1 0 0,0 1 1 0 0,0-1 0 0 0,0 0 0 0 0,0 1 0 0 0,-1 0-1 0 0,1-1 1 0 0,0 1 0 0 0,0-1 0 0 0,-1 1 0 0 0,1 0-1 0 0,0 0 1 0 0,-1-1 0 0 0,1 1 0 0 0,-1 0 0 0 0,1 0-1 0 0,-1 0 1 0 0,1 0 0 0 0,-1-1 0 0 0,0 1 0 0 0,1 0-1 0 0,-1 0 1 0 0,0 0 0 0 0,0 2 0 0 0,3 2 9 0 0,-1 1 1 0 0,1 0 0 0 0,0-1-1 0 0,0 0 1 0 0,1 1-1 0 0,-1-1 1 0 0,1 0 0 0 0,0-1-1 0 0,1 1 1 0 0,-1-1 0 0 0,1 0-1 0 0,0 0 1 0 0,0 0-1 0 0,0-1 1 0 0,0 0 0 0 0,1 0-1 0 0,-1 0 1 0 0,1 0-1 0 0,0-1 1 0 0,8 2 0 0 0,-12-3-6 0 0,0 0 1 0 0,0 0-1 0 0,1-1 1 0 0,-1 1 0 0 0,0-1-1 0 0,1 1 1 0 0,-1-1-1 0 0,1 0 1 0 0,-1 0 0 0 0,0 0-1 0 0,1 0 1 0 0,-1-1-1 0 0,1 1 1 0 0,-1-1 0 0 0,0 1-1 0 0,5-3 1 0 0,-3 5-480 0 0,1-2 0 0 0,-1 1 0 0 0,1 0 0 0 0,0-1-1 0 0,-1 0 1 0 0,9-1 0 0 0,-8-1-798 0 0,0 0 0 0 0,0-1 0 0 0,0 0 0 0 0,-1 0 0 0 0,1 0 0 0 0,-1 0 0 0 0,1-1 0 0 0,3-4-1 0 0,2-1-3622 0 0,-3 4 725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6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 8050 0 0,'-18'1'7427'0'0,"16"-1"-7070"0"0,-1 1 1 0 0,1-1-1 0 0,0 1 0 0 0,0 0 1 0 0,0 0-1 0 0,0 0 1 0 0,0 0-1 0 0,0 0 0 0 0,-3 2 1 0 0,5-3-358 0 0,-2 7 368 0 0,-1 27 441 0 0,-2 116 2103 0 0,6-102-2130 0 0,2-43-774 0 0,2 13-128 0 0,-2-8 233 0 0,0 0 0 0 0,0 1-1 0 0,-1-1 1 0 0,1 19 0 0 0,-3-27-161 0 0,0 0 0 0 0,0 0 0 0 0,-1 0 0 0 0,1 1 0 0 0,0-1 0 0 0,-1 0 0 0 0,1 0 0 0 0,-1 0 0 0 0,0 0 0 0 0,1 0 0 0 0,-1 0 0 0 0,0 0-1 0 0,0 0 1 0 0,0-1 0 0 0,-1 1 0 0 0,1 0 0 0 0,0-1 0 0 0,-1 1 0 0 0,1-1 0 0 0,-1 1 0 0 0,0-1 0 0 0,1 1 0 0 0,-1-1 0 0 0,0 0 0 0 0,0 0 0 0 0,0 0 0 0 0,1 0 0 0 0,-1 0 0 0 0,-3 0 0 0 0,5-1-46 0 0,0 0 0 0 0,-1 0 0 0 0,1 0 1 0 0,-1 0-1 0 0,1 0 0 0 0,-1-1 0 0 0,1 1 0 0 0,0 0 0 0 0,-1 0 0 0 0,1 0 1 0 0,0-1-1 0 0,-1 1 0 0 0,1 0 0 0 0,0 0 0 0 0,-1-1 0 0 0,1 1 1 0 0,0 0-1 0 0,-1-1 0 0 0,1 1 0 0 0,0 0 0 0 0,0-1 0 0 0,0 1 0 0 0,-1 0 1 0 0,1-1-1 0 0,0 1 0 0 0,0-1 0 0 0,0 1 0 0 0,0 0 0 0 0,0-1 1 0 0,-1 1-1 0 0,1-1 0 0 0,0 1 0 0 0,0-1 0 0 0,0 1 0 0 0,0 0 0 0 0,0-1 1 0 0,1 1-1 0 0,-1-1 0 0 0,0 1 0 0 0,0-1 0 0 0,0 1 0 0 0,0 0 1 0 0,0-1-1 0 0,1 1 0 0 0,-1-1 0 0 0,4-26-4331 0 0,-3 25 3239 0 0,12-58-10773 0 0,-11 46 10921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7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621 11 6681 0 0,'0'-1'333'0'0,"0"1"0"0"0,0 0-1 0 0,0-1 1 0 0,0 1-1 0 0,0-1 1 0 0,-1 1-1 0 0,1-1 1 0 0,0 1 0 0 0,0-1-1 0 0,-1 1 1 0 0,1-1-1 0 0,0 1 1 0 0,0 0-1 0 0,-1-1 1 0 0,1 1 0 0 0,-1 0-1 0 0,1-1 1 0 0,0 1-1 0 0,-1 0 1 0 0,1-1 0 0 0,-1 1-1 0 0,1 0 1 0 0,-1 0-1 0 0,1 0 1 0 0,0-1-1 0 0,-2 1 1 0 0,2 0-297 0 0,0 0-1 0 0,-1 0 1 0 0,1 0 0 0 0,0 0-1 0 0,0 0 1 0 0,-1 0 0 0 0,1 0-1 0 0,0 0 1 0 0,-1 0 0 0 0,1 0-1 0 0,0 0 1 0 0,-1 0 0 0 0,1 0-1 0 0,0 0 1 0 0,-1 0 0 0 0,1 1-1 0 0,0-1 1 0 0,0 0 0 0 0,-1 0-1 0 0,1 0 1 0 0,0 0 0 0 0,0 1-1 0 0,-1-1 1 0 0,1 0-1 0 0,0 0 1 0 0,0 1 0 0 0,0-1-1 0 0,-1 0 1 0 0,1 0 0 0 0,0 1-1 0 0,0-1 1 0 0,0 0 0 0 0,0 0-1 0 0,0 1 1 0 0,-1-1 0 0 0,1 0-1 0 0,0 1 1 0 0,0-1 0 0 0,0 0-1 0 0,0 1 1 0 0,0-1 0 0 0,0 0-1 0 0,0 1 1 0 0,0-1 0 0 0,0 0-1 0 0,0 1 1 0 0,-3 21 2846 0 0,3-22-2851 0 0,0 1 0 0 0,0-1 0 0 0,-1 1 1 0 0,1-1-1 0 0,0 1 0 0 0,0 0 0 0 0,0-1 0 0 0,-1 1 0 0 0,1-1 1 0 0,0 1-1 0 0,-1-1 0 0 0,1 1 0 0 0,0-1 0 0 0,-1 0 0 0 0,1 1 0 0 0,-1-1 1 0 0,1 1-1 0 0,-1-1 0 0 0,1 0 0 0 0,0 1 0 0 0,-1-1 0 0 0,1 0 1 0 0,-1 0-1 0 0,0 1 0 0 0,1-1 0 0 0,-1 0 0 0 0,1 0 0 0 0,-1 0 0 0 0,1 0 1 0 0,-1 0-1 0 0,0 1 0 0 0,1-1 0 0 0,-1 0 0 0 0,1 0 0 0 0,-2-1 1 0 0,2 1 1 0 0,2-10 646 0 0,-2 9-649 0 0,1 0 0 0 0,0 0 0 0 0,-1 0 1 0 0,1 0-1 0 0,-1 0 0 0 0,1 0 0 0 0,-1 0 1 0 0,0 0-1 0 0,1 0 0 0 0,-1 0 0 0 0,0 0 1 0 0,0 0-1 0 0,1 0 0 0 0,-1 0 0 0 0,0 0 1 0 0,0 0-1 0 0,0 0 0 0 0,0 0 0 0 0,-1 0 0 0 0,1 0 1 0 0,0 0-1 0 0,-1-2 0 0 0,1-2 723 0 0,0 5-536 0 0,0 0-169 0 0,1 0-8 0 0,2 0-2 0 0,0 0 0 0 0,1 1 0 0 0,-1 0 0 0 0,0 0 0 0 0,0 0 0 0 0,0 0 0 0 0,0 0-1 0 0,-1 1 1 0 0,1-1 0 0 0,0 1 0 0 0,-1 0 0 0 0,1 0 0 0 0,-1 0 0 0 0,1 0 0 0 0,-1 0 0 0 0,0 1-1 0 0,0-1 1 0 0,0 0 0 0 0,0 1 0 0 0,2 4 0 0 0,5 7 70 0 0,-1 1 0 0 0,9 25 0 0 0,-12-29 2 0 0,7 16-5 0 0,-3-1 1 0 0,0 1-1 0 0,-1 1 0 0 0,-2-1 1 0 0,-1 1-1 0 0,-1 0 1 0 0,-1 1-1 0 0,-2 55 0 0 0,-4-67-162 0 0,-1-1 0 0 0,0 0-1 0 0,-1 0 1 0 0,-1 0 0 0 0,0-1 0 0 0,-1 0-1 0 0,-1 0 1 0 0,0 0 0 0 0,-1-1-1 0 0,-15 18 1 0 0,-14 14-452 0 0,-67 61 0 0 0,32-37-4739 0 0,-2-4 0 0 0,-131 89 1 0 0,180-139 2649 0 0,-1-1 0 0 0,-44 16 0 0 0,33-18 1807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19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1832 0 0,'-1'1'2377'0'0,"1"1"-1457"0"0,0 2-488 0 0,0 0-192 0 0,0-1-160 0 0,0 1-248 0 0,0-2-216 0 0,0 2-2264 0 0,0-2 431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0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28 564 4449 0 0,'-8'-3'7413'0'0,"8"3"-7268"0"0,0 0 0 0 0,-1 0-1 0 0,1-1 1 0 0,-1 1 0 0 0,1 0-1 0 0,0 0 1 0 0,-1 0 0 0 0,1 0-1 0 0,-1-1 1 0 0,1 1 0 0 0,-1 0-1 0 0,1 0 1 0 0,0 0 0 0 0,-1 0-1 0 0,1 0 1 0 0,-1 0 0 0 0,1 0-1 0 0,-1 0 1 0 0,1 0 0 0 0,0 1-1 0 0,-1-1 1 0 0,1 0-1 0 0,-1 0 1 0 0,1 0 0 0 0,0 0-1 0 0,-1 1 1 0 0,0-1 0 0 0,1 0-39 0 0,0 0 0 0 0,0 0 1 0 0,0 1-1 0 0,-1-1 1 0 0,1 0-1 0 0,0 0 0 0 0,0 0 1 0 0,0 0-1 0 0,-1 0 0 0 0,1 0 1 0 0,0 0-1 0 0,0 0 1 0 0,0 0-1 0 0,-1 0 0 0 0,1 0 1 0 0,0 0-1 0 0,0 0 0 0 0,-1 0 1 0 0,1 0-1 0 0,0 0 1 0 0,0 0-1 0 0,0 0 0 0 0,-1-1 1 0 0,1 1-1 0 0,0 0 0 0 0,0 0 1 0 0,0 0-1 0 0,0 0 1 0 0,-1 0-1 0 0,1 0 0 0 0,0-1 1 0 0,0 1-1 0 0,0 0 0 0 0,0 0 1 0 0,0 0-1 0 0,-1 0 1 0 0,1-1-1 0 0,0 1 0 0 0,0 0 1 0 0,0 0-1 0 0,0 0 0 0 0,0-1 1 0 0,0 1-1 0 0,0 0 1 0 0,0 0-1 0 0,0 0 0 0 0,0-1 1 0 0,0 1-1 0 0,0 0 0 0 0,0 0 1 0 0,0 0-1 0 0,0-1 1 0 0,0 1-1 0 0,0 0 0 0 0,0 0 1 0 0,0 0-1 0 0,0-1 0 0 0,0 1 1 0 0,0 0-1 0 0,0 0 1 0 0,0 0-1 0 0,1-1 0 0 0,-1 1 1 0 0,0 0-1 0 0,0 0 0 0 0,0 0 1 0 0,0 0-1 0 0,1-1 1 0 0,8-28 1503 0 0,3-8-242 0 0,-1-13-1020 0 0,20-51 0 0 0,5-25-35 0 0,-33 113-294 0 0,15-85 335 0 0,-17 88-266 0 0,0-1 0 0 0,-1 1 1 0 0,0 0-1 0 0,-1-1 0 0 0,0 1 0 0 0,-1 0 0 0 0,-4-16 0 0 0,-1 100-268 0 0,12 30 215 0 0,20 116 0 0 0,-22-192 38 0 0,6 101-353 0 0,-9-127 194 0 0,0-1 0 0 0,0 0 1 0 0,0 1-1 0 0,0-1 0 0 0,0 0 1 0 0,0 0-1 0 0,1 1 0 0 0,-1-1 1 0 0,0 0-1 0 0,1 0 1 0 0,-1 1-1 0 0,1-1 0 0 0,0 0 1 0 0,-1 0-1 0 0,1 0 0 0 0,0 0 1 0 0,0 0-1 0 0,-1 0 0 0 0,1 0 1 0 0,0 0-1 0 0,0 0 0 0 0,0 0 1 0 0,0 0-1 0 0,0-1 0 0 0,0 1 1 0 0,1 0-1 0 0,-1-1 0 0 0,0 1 1 0 0,0-1-1 0 0,0 1 1 0 0,3 0-1 0 0,-2-1-145 0 0,1-1-1 0 0,-1 1 1 0 0,0 0 0 0 0,1-1-1 0 0,-1 1 1 0 0,1-1 0 0 0,-1 0-1 0 0,0 0 1 0 0,0 1 0 0 0,1-2-1 0 0,-1 1 1 0 0,0 0 0 0 0,0 0-1 0 0,0-1 1 0 0,0 1 0 0 0,3-4-1 0 0,-1 1-276 0 0,0 1-1 0 0,0-1 1 0 0,-1-1 0 0 0,1 1-1 0 0,-1 0 1 0 0,0-1-1 0 0,0 1 1 0 0,-1-1 0 0 0,1 0-1 0 0,2-8 1 0 0,-4 11 113 0 0,-1-1 1 0 0,1 1-1 0 0,-1-1 1 0 0,0 1 0 0 0,0-1-1 0 0,0 1 1 0 0,0-1-1 0 0,0 1 1 0 0,0-1 0 0 0,-1 1-1 0 0,1 0 1 0 0,-1-1-1 0 0,0 1 1 0 0,0-1 0 0 0,0 1-1 0 0,0 0 1 0 0,0 0-1 0 0,0-1 1 0 0,0 1 0 0 0,-1 0-1 0 0,1 0 1 0 0,-1 0-1 0 0,0 1 1 0 0,-3-4 0 0 0,-18-15-5226 0 0,15 13 5373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95 9370 0 0,'-6'-5'2728'0'0,"4"4"-2047"0"0,1-1 0 0 0,-1 1 0 0 0,1 0 0 0 0,0 0 0 0 0,0 0 0 0 0,-1-1 0 0 0,1 1 0 0 0,0-1 0 0 0,0 1 0 0 0,0-1 0 0 0,0 1 0 0 0,1-1 0 0 0,-1 0 0 0 0,0 1 0 0 0,0-4 0 0 0,32 4 2044 0 0,219 12-1540 0 0,-224-16-1039 0 0,-24 4-367 0 0,-1 1 0 0 0,0-1 0 0 0,0 1 1 0 0,0-1-1 0 0,0 1 0 0 0,0-1 0 0 0,0 0 1 0 0,0 0-1 0 0,0 0 0 0 0,-1 1 0 0 0,1-1 1 0 0,0 0-1 0 0,0 0 0 0 0,0-1 0 0 0,-1 1-47 0 0,1 0 1 0 0,-1 1-1 0 0,0-1 0 0 0,0 0 0 0 0,0 0 1 0 0,1 1-1 0 0,-1-1 0 0 0,0 0 0 0 0,0 1 0 0 0,0-1 1 0 0,0 0-1 0 0,0 0 0 0 0,-1 1 0 0 0,1-1 0 0 0,0 0 1 0 0,0 0-1 0 0,0 1 0 0 0,-1-1 0 0 0,1 0 1 0 0,0 1-1 0 0,-1-2 0 0 0,0 0-422 0 0,-1 0-1 0 0,1 1 1 0 0,-1-1-1 0 0,1 0 1 0 0,-1 1 0 0 0,0 0-1 0 0,0-1 1 0 0,0 1 0 0 0,1 0-1 0 0,-4-2 1 0 0,-20-11-6793 0 0,15 7 5217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21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36 10066 0 0,'-15'-11'2312'0'0,"11"9"-1725"0"0,1-1-1 0 0,-1 0 1 0 0,0 0-1 0 0,0 1 1 0 0,0 0-1 0 0,0 0 1 0 0,0 0-1 0 0,0 0 0 0 0,-1 1 1 0 0,-7-2-1 0 0,12 4-494 0 0,-1 0-1 0 0,0-1 0 0 0,1 1 1 0 0,-1 0-1 0 0,0 0 0 0 0,1 0 1 0 0,0-1-1 0 0,-1 1 0 0 0,1 0 1 0 0,-1 0-1 0 0,1 0 0 0 0,0 0 1 0 0,0 0-1 0 0,-1 0 0 0 0,1 0 1 0 0,0 0-1 0 0,0 0 0 0 0,0 0 1 0 0,0 0-1 0 0,0 0 0 0 0,0 0 1 0 0,1 0-1 0 0,-1 0 0 0 0,0 0 1 0 0,1 1-1 0 0,4 30 1067 0 0,8 14-347 0 0,3 0 0 0 0,21 44 0 0 0,-16-42-482 0 0,22 76 0 0 0,5 161 287 0 0,-33-176-483 0 0,-12-86-136 0 0,0 1 0 0 0,-2 0 0 0 0,-1 0 0 0 0,0 0 1 0 0,-9 45-1 0 0,6-54 21 0 0,0-1 1 0 0,-2 0-1 0 0,0-1 0 0 0,0 1 1 0 0,-1-1-1 0 0,-1 0 0 0 0,0 0 1 0 0,-1-1-1 0 0,0 0 1 0 0,-19 21-1 0 0,13-18 37 0 0,-2-1-1 0 0,1-1 1 0 0,-18 12-1 0 0,25-20-41 0 0,0 0 1 0 0,0 0-1 0 0,0-1 0 0 0,-1 0 0 0 0,1-1 0 0 0,-1 1 0 0 0,0-2 0 0 0,0 1 0 0 0,-10 0 0 0 0,13-2-178 0 0,0-1 0 0 0,1 0-1 0 0,-1 0 1 0 0,1-1 0 0 0,-1 1-1 0 0,1-1 1 0 0,-1-1-1 0 0,-8-2 1 0 0,21 8-11507 0 0,16 3 4918 0 0,-15-4 1122 0 0,-3-2 4466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54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538 6 10018 0 0,'-7'-2'1227'0'0,"-1"1"0"0"0,0 0 0 0 0,0 0 0 0 0,0 0 0 0 0,0 1 0 0 0,-13 1 0 0 0,14 1-836 0 0,-1-1 0 0 0,1 1 1 0 0,0 0-1 0 0,0 1 0 0 0,0-1 0 0 0,-8 5 0 0 0,-2 4-291 0 0,1 0 1 0 0,0 1-1 0 0,1 0 1 0 0,-23 25-1 0 0,-1 4 477 0 0,2 0 0 0 0,2 3 0 0 0,-53 85-1 0 0,70-100-475 0 0,3 1 0 0 0,0 1 0 0 0,2 1 0 0 0,1 0 0 0 0,2 1 0 0 0,1 0-1 0 0,-7 50 1 0 0,15-70-40 0 0,0 0 0 0 0,1 1 0 0 0,0-1 0 0 0,1 1 0 0 0,0-1 0 0 0,2 0 0 0 0,-1 0 0 0 0,1 0 0 0 0,1 0-1 0 0,1 0 1 0 0,9 19 0 0 0,-7-18 6 0 0,2 0 0 0 0,0-1 0 0 0,0 0 1 0 0,2-1-1 0 0,-1 0 0 0 0,1 0 0 0 0,1-1 0 0 0,0 0 0 0 0,19 12 0 0 0,14 4-84 0 0,-56-35-18270 0 0,1 0 12160 0 0,1 0 4415 0 0,1 1 1500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55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51 9106 0 0,'-51'6'3072'0'0,"1"-1"2773"0"0,83-8 812 0 0,20-7-5394 0 0,-7 2-717 0 0,0 3-1 0 0,82-1 1 0 0,-20 3-136 0 0,-65-5-164 0 0,5 1-193 0 0,-54 8-1418 0 0,-18 6 257 0 0,18-5-3305 0 0,13-2-6288 0 0,-5-1 9797 0 0,0 1-1 0 0,-1-1 1 0 0,1 0-1 0 0,0 0 1 0 0,-1 0-1 0 0,1 0 1 0 0,-1 0-1 0 0,1 0 1 0 0,-1 0-1 0 0,3-3 1 0 0,-3 3 788 0 0,6-6-513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6:5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1536 2408 12387 0 0,'31'2'7340'0'0,"-27"-1"-7134"0"0,-1 0 1 0 0,1-1-1 0 0,-1 1 1 0 0,0 0-1 0 0,0 0 0 0 0,1 1 1 0 0,-1-1-1 0 0,0 1 0 0 0,0-1 1 0 0,0 1-1 0 0,3 3 0 0 0,-6-4-190 0 0,0-1-1 0 0,0 0 0 0 0,0 1 0 0 0,0-1 0 0 0,0 1 0 0 0,0-1 0 0 0,0 0 1 0 0,0 1-1 0 0,-1-1 0 0 0,1 0 0 0 0,0 1 0 0 0,0-1 0 0 0,0 0 1 0 0,0 0-1 0 0,-1 1 0 0 0,1-1 0 0 0,0 0 0 0 0,0 1 0 0 0,-1-1 0 0 0,1 0 1 0 0,0 0-1 0 0,-1 1 0 0 0,1-1 0 0 0,0 0 0 0 0,0 0 0 0 0,-1 0 0 0 0,1 0 1 0 0,-1 0-1 0 0,1 1 0 0 0,0-1 0 0 0,-1 0 0 0 0,1 0 0 0 0,0 0 1 0 0,-1 0-1 0 0,1 0 0 0 0,0 0 0 0 0,-1 0 0 0 0,1 0 0 0 0,0 0 0 0 0,-1 0 1 0 0,-18 3 487 0 0,-112 5 2189 0 0,63-6-1778 0 0,-239 3-178 0 0,276-5-708 0 0,23-1-16 0 0,0 1 1 0 0,1-2-1 0 0,-1 1 1 0 0,1-1-1 0 0,-1 0 1 0 0,1 0-1 0 0,0-1 1 0 0,0 0-1 0 0,0 0 0 0 0,-10-7 1 0 0,-6-6 210 0 0,-34-28 1 0 0,7 4-233 0 0,4 3 39 0 0,2-3 0 0 0,2-1 0 0 0,-44-56 0 0 0,73 82 4 0 0,4 3-25 0 0,1 1-1 0 0,0-1 0 0 0,0-1 1 0 0,2 1-1 0 0,-1-1 0 0 0,1 0 0 0 0,1-1 1 0 0,1 1-1 0 0,0-1 0 0 0,0 0 0 0 0,1 0 1 0 0,1 0-1 0 0,1 0 0 0 0,0-1 1 0 0,0 1-1 0 0,4-24 0 0 0,4-14 28 0 0,2 0-1 0 0,2 1 0 0 0,23-61 1 0 0,-21 69 9 0 0,37-114-7 0 0,90-196-1 0 0,-105 281-36 0 0,2 2-1 0 0,4 2 1 0 0,2 2-1 0 0,97-113 1 0 0,-91 129-24 0 0,3 2 0 0 0,1 3 1 0 0,3 2-1 0 0,108-64 0 0 0,-109 78-12 0 0,1 3 0 0 0,1 2-1 0 0,108-30 1 0 0,187-21-62 0 0,-135 43 75 0 0,1 10 0 0 0,1 10 0 0 0,0 9 1 0 0,1 9-1 0 0,264 43 0 0 0,-288-16 24 0 0,-3 8 1 0 0,-1 9-1 0 0,309 124 0 0 0,-423-142 90 0 0,-2-2-40 0 0,124 68 0 0 0,-179-85-41 0 0,0 1-1 0 0,0 0 0 0 0,-2 1 1 0 0,0 2-1 0 0,-1 0 1 0 0,-1 0-1 0 0,0 2 1 0 0,-1 0-1 0 0,-1 1 1 0 0,13 24-1 0 0,-21-30-12 0 0,-2-1-1 0 0,0 1 1 0 0,0 0-1 0 0,-1 0 1 0 0,-1 0 0 0 0,0 0-1 0 0,-1 1 1 0 0,-1-1-1 0 0,0 1 1 0 0,-2 18-1 0 0,-2 10-6 0 0,-2 1-1 0 0,-12 47 0 0 0,8-55 39 0 0,-2 0-1 0 0,-2-1 1 0 0,-29 60-1 0 0,-66 95 17 0 0,61-111-95 0 0,-3 3 127 0 0,-4-2-1 0 0,-3-3 1 0 0,-70 74-1 0 0,95-119-82 0 0,-2-1 0 0 0,-1-2 0 0 0,-1-1 1 0 0,-76 43-1 0 0,43-34 83 0 0,-2-3-1 0 0,-76 24 1 0 0,18-16 9 0 0,-258 46-1 0 0,-142-24-70 0 0,-554-14 130 0 0,424-73-33 0 0,558 15-96 0 0,46 5 70 0 0,0-3 0 0 0,-55-13 1 0 0,109 19-84 0 0,-1 0 0 0 0,1 0 0 0 0,-1 0 0 0 0,1-1 0 0 0,0 1 1 0 0,-1 0-1 0 0,1-1 0 0 0,0 1 0 0 0,-1-1 0 0 0,1 1 0 0 0,0-1 0 0 0,0 0 1 0 0,-1 0-1 0 0,1 0 0 0 0,0 1 0 0 0,0-1 0 0 0,0 0 0 0 0,0 0 1 0 0,0-1-1 0 0,0 1 0 0 0,0 0 0 0 0,1 0 0 0 0,-2-2 0 0 0,2 1-23 0 0,0-1 0 0 0,1 1 0 0 0,-1-1-1 0 0,1 1 1 0 0,-1-1 0 0 0,1 1 0 0 0,0 0 0 0 0,0-1 0 0 0,0 1-1 0 0,0 0 1 0 0,2-3 0 0 0,-3 4 14 0 0,0 1 1 0 0,1 0-1 0 0,-1 0 0 0 0,0-1 0 0 0,0 1 0 0 0,0 0 1 0 0,0 0-1 0 0,0-1 0 0 0,0 1 0 0 0,0 0 1 0 0,0 0-1 0 0,0-1 0 0 0,0 1 0 0 0,-1 0 1 0 0,1 0-1 0 0,0 0 0 0 0,0-1 0 0 0,0 1 1 0 0,0 0-1 0 0,0 0 0 0 0,0-1 0 0 0,0 1 1 0 0,-1 0-1 0 0,1 0 0 0 0,0 0 0 0 0,0 0 1 0 0,0-1-1 0 0,0 1 0 0 0,-1 0 0 0 0,1 0 1 0 0,0 0-1 0 0,0 0 0 0 0,0 0 0 0 0,-1 0 1 0 0,1-1-1 0 0,0 1 0 0 0,0 0 0 0 0,-1 0 0 0 0,-15-4-298 0 0,-15 3 126 0 0,-56 2 102 0 0,-173 34 290 0 0,218-30-188 0 0,2 1 1 0 0,-1 3 0 0 0,1 1 0 0 0,0 2 0 0 0,1 2 0 0 0,1 1-1 0 0,-58 32 1 0 0,77-36-22 0 0,-12 7 33 0 0,0 1 0 0 0,2 2 0 0 0,-51 44-1 0 0,65-50-55 0 0,-21 20 13 0 0,2 2 1 0 0,-39 53-1 0 0,64-78 1 0 0,1 1 1 0 0,0 1-1 0 0,1-1 0 0 0,1 1 1 0 0,0 0-1 0 0,1 1 0 0 0,0-1 1 0 0,1 1-1 0 0,1 0 0 0 0,0 0 1 0 0,1 0-1 0 0,0 16 0 0 0,3-17-1 0 0,0 0 0 0 0,1 0 0 0 0,0 0 0 0 0,1 0 0 0 0,0-1 0 0 0,8 19 0 0 0,38 72 51 0 0,-8-22-33 0 0,11 57-44 0 0,-39-99 46 0 0,1 0-1 0 0,3-1 0 0 0,1 0 0 0 0,30 47 0 0 0,-21-48-39 0 0,2-2-1 0 0,1-1 1 0 0,2-1 0 0 0,2-1-1 0 0,67 50 1 0 0,-52-50 69 0 0,1-1 0 0 0,2-3 1 0 0,1-3-1 0 0,65 24 1 0 0,381 105 16 0 0,12-44-90 0 0,-347-86 72 0 0,1-7 0 0 0,1-7 1 0 0,175-11-1 0 0,496-69 402 0 0,-30-34-417 0 0,-701 82-19 0 0,0-4-1 0 0,-2-5 0 0 0,110-48 1 0 0,-140 49 81 0 0,-2-4 1 0 0,-1-3-1 0 0,-2-3 0 0 0,126-96 1 0 0,-7-33 92 0 0,-165 143-157 0 0,-1 0 0 0 0,-2-1 0 0 0,-1 0 1 0 0,0-2-1 0 0,22-48 0 0 0,-35 64-22 0 0,-1-1 1 0 0,-1 0-1 0 0,0 0 0 0 0,-1-1 0 0 0,0 1 1 0 0,-1-1-1 0 0,-1 1 0 0 0,0-1 1 0 0,-1 0-1 0 0,-1-20 0 0 0,-2 16 9 0 0,-1 0 0 0 0,0 1 1 0 0,-1-1-1 0 0,0 1 0 0 0,-2 0 0 0 0,0 0 0 0 0,-12-18 0 0 0,-1 2 10 0 0,-3 1 0 0 0,0 2 0 0 0,-2 0-1 0 0,-1 2 1 0 0,-1 0 0 0 0,-58-43 0 0 0,-7 4 26 0 0,-167-93 0 0 0,-118-21-126 0 0,244 124 63 0 0,-3 6 0 0 0,-1 6 0 0 0,-266-49 0 0 0,239 73-62 0 0,0 8 0 0 0,-261 13 1 0 0,-326 67-834 0 0,385-28-303 0 0,-39-12-2427 0 0,269-23-800 0 0,0-3-3720 0 0,62-4 205 0 0,38-3 4188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00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5497 5445 17468 0 0,'-295'-11'8970'0'0,"-148"5"-7705"0"0,14 0-1659 0 0,-308-36 927 0 0,6-67 1086 0 0,714 106-1614 0 0,-629-159 555 0 0,567 135-495 0 0,1-3 0 0 0,2-3 0 0 0,1-3 0 0 0,2-4 0 0 0,2-2 0 0 0,-66-53 0 0 0,47 19-79 0 0,4-4 0 0 0,-81-95 0 0 0,-137-195-48 0 0,281 341 59 0 0,-72-99 58 0 0,5-4 0 0 0,-111-221 0 0 0,98 135-80 0 0,-76-232-1 0 0,111 249 48 0 0,9-3-1 0 0,9-3 1 0 0,-32-282 0 0 0,75 417-36 0 0,2 0 0 0 0,4 0 0 0 0,3 0 0 0 0,13-78 0 0 0,-9 116 2 0 0,1 0-1 0 0,2 0 0 0 0,1 1 0 0 0,2 0 1 0 0,1 0-1 0 0,1 2 0 0 0,2 0 0 0 0,1 0 1 0 0,2 2-1 0 0,33-42 0 0 0,-7 21-38 0 0,3 3 0 0 0,1 1-1 0 0,2 3 1 0 0,83-53 0 0 0,-25 29-16 0 0,161-74-1 0 0,-109 70 33 0 0,4 7-1 0 0,2 7 0 0 0,2 7 0 0 0,2 8 0 0 0,229-26 1 0 0,-258 57 56 0 0,-1 6 0 0 0,1 6 0 0 0,-1 6 0 0 0,221 41 0 0 0,544 167-14 0 0,-849-199-1 0 0,780 237 7 0 0,-514-151 202 0 0,-149-53-175 0 0,329 46-1 0 0,188-39 9 0 0,-529-54-46 0 0,270-30 0 0 0,153-81 25 0 0,-128 23 97 0 0,-353 75-172 0 0,1 4 0 0 0,150 10 0 0 0,87 35-12 0 0,-265-24 65 0 0,0 3 1 0 0,103 38 0 0 0,-167-50 0 0 0,123 45-13 0 0,190 99 0 0 0,-202-86 71 0 0,33 18-59 0 0,-130-65 58 0 0,160 105 27 0 0,-110-60-36 0 0,124 125 0 0 0,50 91 94 0 0,-107-94-172 0 0,-75-93 40 0 0,10 16-48 0 0,46 55 226 0 0,-55-87-260 0 0,-45-50 76 0 0,-2 1 0 0 0,33 44 0 0 0,-55-66-11 0 0,111 178 108 0 0,-65-89-78 0 0,48 136 0 0 0,-20-30-85 0 0,15 43 215 0 0,-42-126-231 0 0,-7-23 73 0 0,-36-79-3 0 0,32 83 97 0 0,37 153-1 0 0,-53-152-93 0 0,-4 2-1 0 0,-4 0 1 0 0,-5 0-1 0 0,-4 101 1 0 0,-4-99 14 0 0,2-75 1 0 0,-2 1 0 0 0,0 0 0 0 0,-2-1 0 0 0,-1 1 0 0 0,-1-1 1 0 0,-10 33-1 0 0,-9 7-23 0 0,-32 62 0 0 0,39-97 51 0 0,-1 0 0 0 0,-2-1 0 0 0,-43 53 0 0 0,2-17-25 0 0,-98 84 0 0 0,110-112-10 0 0,-2-1 0 0 0,-1-3 0 0 0,-2-3 0 0 0,-1-1 0 0 0,-1-3 0 0 0,-2-2 0 0 0,0-3 0 0 0,-2-2 0 0 0,-72 14 0 0 0,18-12 136 0 0,-198 14 0 0 0,-121-23-18 0 0,282-11-186 0 0,-847-15 104 0 0,3-44 65 0 0,310 13-71 0 0,-922-73 42 0 0,339-46 95 0 0,809 76-120 0 0,131 24-8 0 0,223 45-327 0 0,-159-7 1 0 0,211 24 154 0 0,1 2 0 0 0,-1 3-1 0 0,1 2 1 0 0,0 1 0 0 0,-58 18 0 0 0,98-21-276 0 0,0 0 0 0 0,0 0 0 0 0,0 1-1 0 0,-15 10 1 0 0,23-12-140 0 0,0-1 1 0 0,-1 0-1 0 0,1 1 0 0 0,1 0 0 0 0,-1 0 0 0 0,0 0 0 0 0,-4 6 0 0 0,6-8 24 0 0,1 1-1 0 0,-1-1 0 0 0,0 0 0 0 0,1 1 0 0 0,-1-1 0 0 0,1 1 0 0 0,-1-1 0 0 0,1 1 0 0 0,0-1 0 0 0,0 1 1 0 0,0 0-1 0 0,0-1 0 0 0,0 1 0 0 0,0-1 0 0 0,0 1 0 0 0,0-1 0 0 0,1 1 0 0 0,-1 0 0 0 0,0-1 1 0 0,1 2-1 0 0,5 6-3734 0 0,1-2-1791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5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2 10178 0 0,'0'0'143'0'0,"0"0"0"0"0,-1 0 0 0 0,1-1 0 0 0,-1 1 0 0 0,1 0 0 0 0,-1 0 0 0 0,1 0-1 0 0,-1-1 1 0 0,1 1 0 0 0,0 0 0 0 0,-1 0 0 0 0,1 0 0 0 0,-1 0 0 0 0,1 0 0 0 0,-1 0 0 0 0,1 0 0 0 0,-1 0 0 0 0,1 0-1 0 0,-1 0 1 0 0,1 0 0 0 0,-1 0 0 0 0,1 1 0 0 0,-1-1 0 0 0,1 0 0 0 0,-1 0 0 0 0,1 0 0 0 0,0 1 0 0 0,-1-1-1 0 0,1 0 1 0 0,-1 0 0 0 0,1 1 0 0 0,0-1 0 0 0,-1 0 0 0 0,1 1 0 0 0,0-1 0 0 0,-1 1 0 0 0,1-1 0 0 0,0 0 0 0 0,0 1-1 0 0,-1-1 1 0 0,1 1 0 0 0,0-1 0 0 0,0 1 0 0 0,0-1 0 0 0,0 0 0 0 0,-1 2 0 0 0,-11 29 923 0 0,9-22-454 0 0,-18 39 407 0 0,-85 213 1578 0 0,83-197-2452 0 0,3 2-1 0 0,-12 74 0 0 0,26-112-163 0 0,2 1 0 0 0,1 0 1 0 0,2 1-1 0 0,2 41 0 0 0,0-64-94 0 0,0 1 0 0 0,0 0 0 0 0,0-1-1 0 0,1 1 1 0 0,0-1 0 0 0,1 0 0 0 0,0 0 0 0 0,0 1 0 0 0,0-2 0 0 0,1 1-1 0 0,0 0 1 0 0,0-1 0 0 0,1 0 0 0 0,0 0 0 0 0,0 0 0 0 0,0 0 0 0 0,1-1-1 0 0,0 0 1 0 0,0 0 0 0 0,0 0 0 0 0,13 6 0 0 0,-4-3-852 0 0,0-1-1 0 0,1-1 1 0 0,20 6 0 0 0,-29-11-218 0 0,0 1 1 0 0,0-1 0 0 0,0-1 0 0 0,0 1-1 0 0,0-1 1 0 0,10-2 0 0 0,-5 0-3895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27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104 118 10386 0 0,'-9'0'699'0'0,"1"1"-1"0"0,0 0 0 0 0,-1 1 1 0 0,1 0-1 0 0,0 0 0 0 0,0 1 1 0 0,0 0-1 0 0,1 0 0 0 0,-1 1 1 0 0,-12 8-1 0 0,18-7 722 0 0,11-7-132 0 0,11-9-154 0 0,-16 9-1093 0 0,0-1 0 0 0,0 1 0 0 0,0 0 0 0 0,0 1 0 0 0,0-1 0 0 0,0 1 0 0 0,0 0-1 0 0,1 0 1 0 0,-1 0 0 0 0,0 0 0 0 0,1 1 0 0 0,-1-1 0 0 0,8 2 0 0 0,65 9 96 0 0,-36-4-33 0 0,29-3 194 0 0,1-2 0 0 0,71-10 0 0 0,-55 3-78 0 0,190-7 375 0 0,138 24-155 0 0,-396-9-386 0 0,0-2 36 0 0,-1 2 0 0 0,1 1 1 0 0,0 0-1 0 0,-1 1 0 0 0,0 1 1 0 0,20 8-1 0 0,-38-13-83 0 0,-1 0 0 0 0,1 0 0 0 0,0 0-1 0 0,0 0 1 0 0,0 0 0 0 0,0 0 0 0 0,0 0 0 0 0,0 0 0 0 0,0 0 0 0 0,0 0 0 0 0,0 0 0 0 0,0 1 0 0 0,0-1 0 0 0,0 0 0 0 0,-1 0-1 0 0,1 0 1 0 0,0 0 0 0 0,0 0 0 0 0,0 0 0 0 0,0 0 0 0 0,0 0 0 0 0,0 0 0 0 0,0 0 0 0 0,0 0 0 0 0,0 0 0 0 0,0 1 0 0 0,0-1 0 0 0,0 0-1 0 0,0 0 1 0 0,0 0 0 0 0,0 0 0 0 0,0 0 0 0 0,0 0 0 0 0,0 0 0 0 0,0 0 0 0 0,0 0 0 0 0,0 0 0 0 0,0 1 0 0 0,0-1 0 0 0,0 0-1 0 0,0 0 1 0 0,0 0 0 0 0,0 0 0 0 0,0 0 0 0 0,0 0 0 0 0,0 0 0 0 0,0 0 0 0 0,1 0 0 0 0,-1 0 0 0 0,0 0 0 0 0,0 0 0 0 0,0 1-1 0 0,0-1 1 0 0,0 0 0 0 0,0 0 0 0 0,0 0 0 0 0,0 0 0 0 0,0 0 0 0 0,-14 0 193 0 0,13 0-207 0 0,0 0 0 0 0,0 0-1 0 0,0 0 1 0 0,0 0 0 0 0,0-1 0 0 0,0 1 0 0 0,0 0 0 0 0,0 0 0 0 0,0-1 0 0 0,0 1 0 0 0,0-1 0 0 0,0 1 0 0 0,0-1 0 0 0,1 1 0 0 0,-1-1 0 0 0,0 0 0 0 0,0 1 0 0 0,0-1 0 0 0,1 0-1 0 0,-1 1 1 0 0,0-1 0 0 0,1 0 0 0 0,-1 0 0 0 0,0 0 0 0 0,1 0 0 0 0,-1 0 0 0 0,1 0 0 0 0,0 0 0 0 0,-1-1 0 0 0,0-9-15 0 0,1 11 22 0 0,0 0 0 0 0,0 0 1 0 0,0 0-1 0 0,0 0 0 0 0,0 0 0 0 0,0 0 0 0 0,0 0 1 0 0,0 0-1 0 0,0-1 0 0 0,0 1 0 0 0,0 0 1 0 0,0 0-1 0 0,0 0 0 0 0,0 0 0 0 0,0 0 0 0 0,0 0 1 0 0,0 0-1 0 0,0 0 0 0 0,0 0 0 0 0,0-1 1 0 0,0 1-1 0 0,0 0 0 0 0,0 0 0 0 0,0 0 0 0 0,0 0 1 0 0,0 0-1 0 0,0 0 0 0 0,0 0 0 0 0,0 0 1 0 0,0 0-1 0 0,0 0 0 0 0,0-1 0 0 0,0 1 0 0 0,0 0 1 0 0,0 0-1 0 0,0 0 0 0 0,0 0 0 0 0,0 0 1 0 0,0 0-1 0 0,0 0 0 0 0,1 0 0 0 0,-1 0 0 0 0,0 0 1 0 0,0 0-1 0 0,0 0 0 0 0,0 0 0 0 0,0 0 1 0 0,0 0-1 0 0,0 0 0 0 0,0 0 0 0 0,0 0 0 0 0,0 0 1 0 0,1 0-1 0 0,-1 0 0 0 0,0 0 0 0 0,0 0 0 0 0,0 0 1 0 0,0 0-1 0 0,0 0 0 0 0,0 0 0 0 0,0 0 1 0 0,0 0-1 0 0,0 0 0 0 0,1 0 0 0 0,-1 0 0 0 0,0 0 1 0 0,0 0-1 0 0,6 0-46 0 0,2 4-68 0 0,-12-4-149 0 0,-1-7 285 0 0,5 7-21 0 0,0 0 1 0 0,0 0 0 0 0,0 0-1 0 0,0-1 1 0 0,0 1-1 0 0,0 0 1 0 0,0 0 0 0 0,0 0-1 0 0,0 0 1 0 0,0 0-1 0 0,0-1 1 0 0,0 1 0 0 0,0 0-1 0 0,-1 0 1 0 0,1 0-1 0 0,0 0 1 0 0,0 0 0 0 0,0 0-1 0 0,0 0 1 0 0,0-1-1 0 0,0 1 1 0 0,0 0 0 0 0,0 0-1 0 0,0 0 1 0 0,0 0-1 0 0,0 0 1 0 0,-1 0-1 0 0,1 0 1 0 0,0 0 0 0 0,0 0-1 0 0,0 0 1 0 0,0-1-1 0 0,0 1 1 0 0,0 0 0 0 0,-1 0-1 0 0,1 0 1 0 0,0 0-1 0 0,0 0 1 0 0,0 0 0 0 0,0 0-1 0 0,0 0 1 0 0,0 0-1 0 0,-1 0 1 0 0,1 0 0 0 0,0 0-1 0 0,0 0 1 0 0,0 0-1 0 0,0 0 1 0 0,0 0 0 0 0,0 0-1 0 0,-1 1 1 0 0,1-1-1 0 0,0 0 1 0 0,0 0 0 0 0,0 0-1 0 0,0 0 1 0 0,0 0-1 0 0,-1 0 1 0 0,-10 8-6 0 0,-6 2-17 0 0,17-11 34 0 0,17 1-1276 0 0,26-1-4670 0 0,-34 0 5064 0 0,-1-1-1 0 0,1 0 1 0 0,-1-1-1 0 0,1 0 1 0 0,-1 0-1 0 0,0-1 1 0 0,0 0-1 0 0,0 0 1 0 0,-1-1-1 0 0,11-8 1 0 0,30-32-6166 0 0,-19 10 5209 0 0,-13 16 1826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14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13 241 10562 0 0,'1'-14'3540'0'0,"0"13"-3476"0"0,-1-1 0 0 0,1 1 1 0 0,-1 0-1 0 0,1-1 0 0 0,0 1 0 0 0,0 0 1 0 0,-1 0-1 0 0,1 0 0 0 0,0-1 1 0 0,0 1-1 0 0,0 0 0 0 0,0 0 1 0 0,0 0-1 0 0,1 1 0 0 0,-1-1 1 0 0,0 0-1 0 0,2-1 0 0 0,-12-38 5681 0 0,1 17-3960 0 0,7 21-1690 0 0,0 0 1 0 0,0 0-1 0 0,0 0 1 0 0,0 0-1 0 0,0 0 1 0 0,1-1-1 0 0,-1 1 1 0 0,1 0-1 0 0,-1-3 1 0 0,-2-10 506 0 0,3 14-591 0 0,-1 0 1 0 0,1 1-1 0 0,-1-1 0 0 0,1 0 1 0 0,0 0-1 0 0,-1 1 1 0 0,1-1-1 0 0,0 0 1 0 0,0 0-1 0 0,0 0 0 0 0,0 1 1 0 0,-1-1-1 0 0,1 0 1 0 0,0 0-1 0 0,0 0 0 0 0,1 1 1 0 0,-1-1-1 0 0,0 0 1 0 0,0 0-1 0 0,0 0 0 0 0,0 1 1 0 0,1-1-1 0 0,-1 0 1 0 0,0 0-1 0 0,1 1 0 0 0,-1-1 1 0 0,1 0-1 0 0,-1 1 1 0 0,0-1-1 0 0,1 0 0 0 0,0 1 1 0 0,-1-1-1 0 0,1 1 1 0 0,-1-1-1 0 0,1 1 1 0 0,0-1-1 0 0,-1 1 0 0 0,1-1 1 0 0,0 1-1 0 0,0-1 1 0 0,-1 1-1 0 0,1 0 0 0 0,0 0 1 0 0,0-1-1 0 0,1 1 1 0 0,73-16 1295 0 0,-29 5-601 0 0,-29 6-504 0 0,0 1 0 0 0,0 1 0 0 0,35-2-1 0 0,71 2 203 0 0,73 2-16 0 0,90 6 450 0 0,-277-5-825 0 0,91 7 439 0 0,-96-7-436 0 0,0 1-1 0 0,0-1 1 0 0,-1 1-1 0 0,1 0 1 0 0,0 0-1 0 0,0 0 0 0 0,-1 0 1 0 0,6 3-1 0 0,15 3-16 0 0,-20-6 282 0 0,-5-5 15 0 0,1 3-284 0 0,-1-13 268 0 0,-7 13-297 0 0,-6 2 48 0 0,14-1-31 0 0,0 0 1 0 0,1 0 0 0 0,-1 1-1 0 0,0-1 1 0 0,0 0 0 0 0,0 0-1 0 0,0 0 1 0 0,1 1 0 0 0,-1-1-1 0 0,0 0 1 0 0,0 0 0 0 0,0 1 0 0 0,0-1-1 0 0,0 0 1 0 0,0 0 0 0 0,0 1-1 0 0,0-1 1 0 0,1 0 0 0 0,-1 0-1 0 0,0 1 1 0 0,0-1 0 0 0,0 0-1 0 0,0 1 1 0 0,0-1 0 0 0,-1 0-1 0 0,1 0 1 0 0,0 1 0 0 0,0-1 0 0 0,0 0-1 0 0,0 0 1 0 0,0 1 0 0 0,0-1-1 0 0,0 0 1 0 0,0 0 0 0 0,-1 0-1 0 0,1 1 1 0 0,0-1 0 0 0,0 0-1 0 0,0 0 1 0 0,0 0 0 0 0,-1 1-1 0 0,1-1 1 0 0,0 0 0 0 0,0 0 0 0 0,0 0-1 0 0,-1 0 1 0 0,1 1 0 0 0,0-1-1 0 0,0 0 1 0 0,-1 0 0 0 0,1 0-1 0 0,0 0 1 0 0,0 0 0 0 0,-1 0-1 0 0,1 0 1 0 0,0 0 0 0 0,-1 0-1 0 0,1 0 1 0 0,0 0 0 0 0,0 0 0 0 0,-1 0-1 0 0,1 0 1 0 0,0 0 0 0 0,0 0-1 0 0,-1 0 1 0 0,2 0-1 0 0,-1 1 0 0 0,1 0 0 0 0,-1 0 0 0 0,1-1 0 0 0,0 1 0 0 0,-1-1 0 0 0,1 1 0 0 0,0 0 0 0 0,0-1 0 0 0,-1 1 0 0 0,1-1 0 0 0,0 1 0 0 0,0-1 0 0 0,0 0 0 0 0,0 1 0 0 0,0-1 0 0 0,0 0 0 0 0,0 0 0 0 0,0 0 0 0 0,-1 0 0 0 0,1 0 0 0 0,0 0 0 0 0,0 0 0 0 0,0 0 0 0 0,0 0 0 0 0,0 0 0 0 0,0 0 0 0 0,1-1 0 0 0,4 0-4 0 0,0 1-1 0 0,0-1 1 0 0,0 1-1 0 0,-1 0 1 0 0,1 0 0 0 0,0 1-1 0 0,8 1 1 0 0,17 1 135 0 0,55 0-219 0 0,90-11 56 0 0,-171 8 38 0 0,-1 0 0 0 0,0 0 0 0 0,0-1 0 0 0,1 1 0 0 0,-1-1 0 0 0,6-2 1 0 0,2 1 113 0 0,-9-1-113 0 0,6 0 108 0 0,-6 1-117 0 0,-1 1-1 0 0,1-1 0 0 0,0 1 1 0 0,0 0-1 0 0,-1 0 0 0 0,1 0 1 0 0,0 0-1 0 0,0 1 0 0 0,0-1 1 0 0,0 1-1 0 0,0 0 0 0 0,5 0 1 0 0,-7 0 4 0 0,0-1 0 0 0,-1 1 0 0 0,1-1 0 0 0,-1 1 0 0 0,1-1 0 0 0,-1 0 0 0 0,1 1 1 0 0,-1-1-1 0 0,1 1 0 0 0,-1-1 0 0 0,0 0 0 0 0,1 1 0 0 0,-1-1 0 0 0,0 0 0 0 0,1 1 0 0 0,-1-1 1 0 0,0 0-1 0 0,0 0 0 0 0,0 1 0 0 0,0-1 0 0 0,0 0 0 0 0,0 0 0 0 0,0 1 0 0 0,0-1 1 0 0,0 0-1 0 0,0 0 0 0 0,0 1 0 0 0,0-2 0 0 0,0 1-4 0 0,1 1 0 0 0,-1 0 0 0 0,1-1 0 0 0,0 1-1 0 0,-1 0 1 0 0,1 0 0 0 0,0-1 0 0 0,-1 1 0 0 0,1 0 0 0 0,0 0 0 0 0,0 0 0 0 0,-1 0-1 0 0,1 0 1 0 0,0 0 0 0 0,-1 0 0 0 0,1 0 0 0 0,0 0 0 0 0,0 0 0 0 0,-1 0 0 0 0,1 1-1 0 0,0-1 1 0 0,-1 0 0 0 0,1 0 0 0 0,0 1 0 0 0,-1-1 0 0 0,1 1 0 0 0,0 0 0 0 0,34 13-56 0 0,-34-13 63 0 0,0-1-1 0 0,0 1 1 0 0,0-1 0 0 0,0 0 0 0 0,0 1 0 0 0,0-1 0 0 0,0 0 0 0 0,0 0 0 0 0,0 1-1 0 0,0-1 1 0 0,1 0 0 0 0,-1 0 0 0 0,0 0 0 0 0,0-1 0 0 0,0 1 0 0 0,0 0 0 0 0,0 0-1 0 0,0 0 1 0 0,1-1 0 0 0,-1 1 0 0 0,0-1 0 0 0,0 1 0 0 0,0-1 0 0 0,0 1 0 0 0,0-1-1 0 0,0 1 1 0 0,0-1 0 0 0,1-1 0 0 0,-2 1 30 0 0,13-1-14 0 0,-13 2-34 0 0,7-8-25 0 0,-6 8 39 0 0,-1 0-1 0 0,0 1 1 0 0,0-1 0 0 0,1 0-1 0 0,-1 1 1 0 0,0-1-1 0 0,1 0 1 0 0,-1 0-1 0 0,0 1 1 0 0,1-1-1 0 0,-1 0 1 0 0,1 0 0 0 0,-1 1-1 0 0,0-1 1 0 0,1 0-1 0 0,-1 0 1 0 0,1 0-1 0 0,-1 0 1 0 0,1 0-1 0 0,-1 0 1 0 0,0 0-1 0 0,1 0 1 0 0,-1 0 0 0 0,1 0-1 0 0,-1 0 1 0 0,1 0-1 0 0,-1 0 1 0 0,0 0-1 0 0,1 0 1 0 0,-1 0-1 0 0,1-1 1 0 0,-1 1 0 0 0,0 0-1 0 0,1 0 1 0 0,-1 0-1 0 0,1-1 1 0 0,-1 1-1 0 0,0 0 1 0 0,1-1-1 0 0,-1 1 1 0 0,0 0 0 0 0,1-1-1 0 0,4 0-16 0 0,-5 0 86 0 0,20-7-65 0 0,25 22-34 0 0,-2-23 50 0 0,-43 9-34 0 0,36 0 53 0 0,-28 0-51 0 0,-1 1 0 0 0,1 0 1 0 0,-1 1-1 0 0,1 0 0 0 0,10 4 1 0 0,-10-3 17 0 0,-1-1 0 0 0,0 1 0 0 0,1-2 0 0 0,-1 1 0 0 0,13 0 0 0 0,20 10-12 0 0,-40-12 16 0 0,-34 35-10783 0 0,29-31 9328 0 0,-1 0-1 0 0,1 0 1 0 0,-1-1 0 0 0,1 1 0 0 0,-10 3-1 0 0,13-6 1021 0 0,0 0-1 0 0,-1-1 1 0 0,1 1-1 0 0,0 0 1 0 0,-1-1-1 0 0,1 1 1 0 0,0-1 0 0 0,-1 0-1 0 0,1 0 1 0 0,-1 0-1 0 0,1 0 1 0 0,-1 0-1 0 0,1-1 1 0 0,0 1-1 0 0,-1-1 1 0 0,1 1-1 0 0,-5-3 1 0 0,-5-5-2305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15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17 108 14019 0 0,'-11'-14'2768'0'0,"6"8"-1325"0"0,7 23-773 0 0,-3-16-526 0 0,2 0-1 0 0,-1 1 1 0 0,0-1-1 0 0,0 0 1 0 0,0 0-1 0 0,0 0 1 0 0,1 1-1 0 0,-1-1 1 0 0,0 0-1 0 0,1 0 1 0 0,-1 0 0 0 0,1 0-1 0 0,0 1 1 0 0,-1-1-1 0 0,1 0 1 0 0,0 0-1 0 0,0 0 1 0 0,0-1-1 0 0,-1 1 1 0 0,1 0-1 0 0,0 0 1 0 0,0 0-1 0 0,0-1 1 0 0,0 1 0 0 0,0 0-1 0 0,2 0 1 0 0,0-1 361 0 0,0 0 0 0 0,0 0 0 0 0,0 0 0 0 0,0-1 0 0 0,0 1 0 0 0,0-1 1 0 0,0 0-1 0 0,0 0 0 0 0,3-1 0 0 0,2-1-693 0 0,6-1 368 0 0,0 1-1 0 0,1 0 0 0 0,0 1 1 0 0,-1 0-1 0 0,1 2 0 0 0,0-1 1 0 0,20 4-1 0 0,2 0 123 0 0,0-1 0 0 0,-1-2-1 0 0,68-8 1 0 0,-14-10-140 0 0,-43 7-22 0 0,0 3 0 0 0,86-5 0 0 0,-35 14 43 0 0,-13 1 80 0 0,0-3-1 0 0,167-26 0 0 0,-148 12-166 0 0,0 4 1 0 0,173 3-1 0 0,-217 8-65 0 0,0 2 0 0 0,80 14 0 0 0,335 58 20 0 0,-375-66 298 0 0,-119-1-6632 0 0,0-1 996 0 0,0-1 1 0 0,-1-1 0 0 0,-27 2-1 0 0,3-11 821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18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332 9 8682 0 0,'-28'-9'7079'0'0,"27"9"-6894"0"0,0 0 0 0 0,0 0-1 0 0,0 0 1 0 0,1 0 0 0 0,-1 1-1 0 0,0-1 1 0 0,0 0 0 0 0,0 0 0 0 0,0 1-1 0 0,1-1 1 0 0,-1 0 0 0 0,0 1-1 0 0,0-1 1 0 0,0 1 0 0 0,1-1 0 0 0,-1 1-1 0 0,0-1 1 0 0,1 1 0 0 0,-1-1-1 0 0,0 1 1 0 0,1 0 0 0 0,-1-1 0 0 0,1 1-1 0 0,-1 0 1 0 0,1 0 0 0 0,-1 0-1 0 0,1 0-97 0 0,-1-1 0 0 0,1 1 0 0 0,-1-1 0 0 0,1 0 0 0 0,-1 1-1 0 0,1-1 1 0 0,-1 0 0 0 0,0 1 0 0 0,1-1 0 0 0,-1 0 0 0 0,1 0 0 0 0,-1 1-1 0 0,0-1 1 0 0,1 0 0 0 0,-1 0 0 0 0,0 0 0 0 0,1 0 0 0 0,-1 0-1 0 0,0 0 1 0 0,1 0 0 0 0,-1 0 0 0 0,1 0 0 0 0,-1 0 0 0 0,0-1-1 0 0,1 1 1 0 0,-1 0 0 0 0,0 0 0 0 0,1-1 0 0 0,-1 1 0 0 0,1 0 0 0 0,-1 0-1 0 0,0-1 1 0 0,1 0-67 0 0,-1 1 0 0 0,1 0 1 0 0,-1-1-1 0 0,1 1 0 0 0,-1 0 0 0 0,1-1 0 0 0,-1 1 0 0 0,1 0 1 0 0,-1 0-1 0 0,1 0 0 0 0,-1-1 0 0 0,1 1 0 0 0,-1 0 0 0 0,1 0 1 0 0,-1 0-1 0 0,0 0 0 0 0,1 0 0 0 0,-1 0 0 0 0,1 0 0 0 0,-1 0 1 0 0,1 0-1 0 0,-1 0 0 0 0,1 0 0 0 0,-1 1 0 0 0,1-1 0 0 0,-1 0 1 0 0,1 0-1 0 0,-1 0 0 0 0,1 1 0 0 0,-1-1 0 0 0,1 0 0 0 0,-1 1 1 0 0,1-1-1 0 0,-1 0 0 0 0,1 1 0 0 0,-1-1 0 0 0,1 1 0 0 0,0-1 1 0 0,-1 0-1 0 0,1 1 0 0 0,0-1 0 0 0,-1 2 0 0 0,-3 7 139 0 0,0 1-1 0 0,-1-1 1 0 0,0 0-1 0 0,0 0 1 0 0,-1 0-1 0 0,0-1 0 0 0,-12 13 1 0 0,-8 11 167 0 0,-48 59-279 0 0,43-57-17 0 0,-25 39 0 0 0,56-73-27 0 0,0 0 1 0 0,0 1 0 0 0,-1-1-1 0 0,1 0 1 0 0,0 1 0 0 0,0-1-1 0 0,0 0 1 0 0,-1 1 0 0 0,1-1-1 0 0,0 0 1 0 0,0 1 0 0 0,0-1-1 0 0,0 0 1 0 0,0 1 0 0 0,0-1-1 0 0,0 1 1 0 0,0-1 0 0 0,0 0-1 0 0,0 1 1 0 0,0-1 0 0 0,0 0 0 0 0,0 1-1 0 0,0-1 1 0 0,0 0 0 0 0,0 1-1 0 0,0-1 1 0 0,1 0 0 0 0,-1 1-1 0 0,0-1 1 0 0,0 0 0 0 0,0 1-1 0 0,0-1 1 0 0,1 0 0 0 0,-1 1-1 0 0,0-1 1 0 0,0 0 0 0 0,1 0-1 0 0,-1 1 1 0 0,0-1 0 0 0,1 0-1 0 0,-1 0 1 0 0,0 0 0 0 0,1 1-1 0 0,-1-1 1 0 0,0 0 0 0 0,1 0 0 0 0,-1 0-1 0 0,0 0 1 0 0,1 0 0 0 0,-1 0-1 0 0,0 0 1 0 0,1 0 0 0 0,-1 0-1 0 0,0 0 1 0 0,1 0 0 0 0,-1 0-1 0 0,1 0 1 0 0,-1 0 0 0 0,0 0-1 0 0,1 0 1 0 0,-1 0 0 0 0,0 0-1 0 0,1-1 1 0 0,35-3 375 0 0,-25 2-289 0 0,18 4 28 0 0,37 6-1 0 0,10 1-78 0 0,-48-8 247 0 0,39 9 0 0 0,-19 5-1185 0 0,-43-13 145 0 0,0 0 0 0 0,-1 0 0 0 0,1 1 0 0 0,-1 0 0 0 0,0 0 0 0 0,6 6 0 0 0,-5-6-5724 0 0,-9-15-8541 0 0,1 7 15026 0 0,1 1-64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19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75 11618 0 0,'-22'-25'6530'0'0,"17"19"-5623"0"0,0-1 0 0 0,0 1 1 0 0,-1 1-1 0 0,0-1 1 0 0,0 1-1 0 0,0 0 0 0 0,-7-4 1 0 0,12 9-904 0 0,1 0 1 0 0,0 0-1 0 0,0 0 1 0 0,-1 0-1 0 0,1-1 1 0 0,0 1-1 0 0,-1 0 0 0 0,1 0 1 0 0,0 0-1 0 0,-1 0 1 0 0,1 0-1 0 0,0 0 1 0 0,-1 0-1 0 0,1 0 1 0 0,0 0-1 0 0,0 0 1 0 0,-1 1-1 0 0,1-1 1 0 0,0 0-1 0 0,-1 0 1 0 0,1 0-1 0 0,0 0 0 0 0,0 0 1 0 0,-1 0-1 0 0,1 1 1 0 0,0-1-1 0 0,0 0 1 0 0,-1 0-1 0 0,1 0 1 0 0,0 1-1 0 0,0-1 1 0 0,-1 0-1 0 0,1 0 1 0 0,0 1-1 0 0,-6 14-66 0 0,3 15-42 0 0,3 62-532 0 0,22 154-1 0 0,-8-120-1378 0 0,-3-19-825 0 0,2 13-6084 0 0,-3 126 1 0 0,-13-173 7509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29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 30 8594 0 0,'-24'-18'8874'0'0,"-3"7"-4997"0"0,26 11-3637 0 0,-1 0 1 0 0,1-1 0 0 0,-1 1 0 0 0,0 0 0 0 0,1 0-1 0 0,-1 0 1 0 0,1 1 0 0 0,-1-1 0 0 0,1 0-1 0 0,-1 1 1 0 0,1-1 0 0 0,-1 1 0 0 0,1-1 0 0 0,-1 1-1 0 0,1 0 1 0 0,-1-1 0 0 0,1 1 0 0 0,0 0 0 0 0,-1 0-1 0 0,0 1 1 0 0,-31 29-365 0 0,10-8 295 0 0,-3-3-81 0 0,9-7-94 0 0,0 0 0 0 0,-24 27-1 0 0,38-37 4 0 0,-1 1 0 0 0,1-1-1 0 0,1 1 1 0 0,-1 0 0 0 0,1 0-1 0 0,-1 0 1 0 0,1 1 0 0 0,0-1-1 0 0,1 0 1 0 0,-1 1 0 0 0,1-1 0 0 0,0 1-1 0 0,0 0 1 0 0,0-1 0 0 0,0 1-1 0 0,1 0 1 0 0,0 7 0 0 0,1-10 2 0 0,-1-1 0 0 0,1 1 0 0 0,-1-1 1 0 0,1 1-1 0 0,-1-1 0 0 0,1 0 0 0 0,0 1 1 0 0,0-1-1 0 0,0 0 0 0 0,0 0 0 0 0,0 1 0 0 0,0-1 1 0 0,0 0-1 0 0,0 0 0 0 0,0 0 0 0 0,1 0 1 0 0,-1-1-1 0 0,0 1 0 0 0,1 0 0 0 0,-1 0 1 0 0,0-1-1 0 0,1 1 0 0 0,-1-1 0 0 0,1 1 1 0 0,-1-1-1 0 0,1 1 0 0 0,-1-1 0 0 0,3 0 0 0 0,8 1 3 0 0,0 0 0 0 0,22-1 0 0 0,-8 0 18 0 0,-21 0-31 0 0,135 17 321 0 0,-123-14-645 0 0,-1 2 0 0 0,1-1 1 0 0,-1 2-1 0 0,0 0 0 0 0,-1 1 0 0 0,19 11 0 0 0,-30-15-159 0 0,0-1 1 0 0,0 0 0 0 0,0 0-1 0 0,0 0 1 0 0,0 0-1 0 0,0-1 1 0 0,1 1-1 0 0,-1-1 1 0 0,1-1-1 0 0,-1 1 1 0 0,1 0-1 0 0,8-1 1 0 0,-10-1 96 0 0,-1 1 0 0 0,1-1 0 0 0,-1 0 0 0 0,1 1 0 0 0,-1-1 0 0 0,0 0 0 0 0,1-1 0 0 0,-1 1 0 0 0,0 0 0 0 0,0-1 0 0 0,0 1 0 0 0,1-1 0 0 0,-2 0 0 0 0,1 0 0 0 0,0 0 0 0 0,0 0 0 0 0,-1 0 0 0 0,1 0 0 0 0,-1 0 0 0 0,1 0 0 0 0,-1-1 0 0 0,0 1 0 0 0,0 0 0 0 0,1-4 0 0 0,-1 3-346 0 0,-1 0 0 0 0,1-1-1 0 0,-1 1 1 0 0,0 0 0 0 0,0-1-1 0 0,0 1 1 0 0,0-1-1 0 0,0 1 1 0 0,-1 0 0 0 0,-1-6-1 0 0,1 7 716 0 0,-1-8-65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30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70 11771 0 0,'-7'-4'1045'0'0,"0"-1"0"0"0,0 0 0 0 0,1 0 0 0 0,0 0 0 0 0,0-1 0 0 0,1 0 0 0 0,-1 0 0 0 0,1-1 0 0 0,0 1 0 0 0,-4-8 0 0 0,17 40 293 0 0,-2 1 0 0 0,5 50 0 0 0,-1 78-1889 0 0,-5-61 508 0 0,14 255-5462 0 0,-17-174-1439 0 0,-6-2-3686 0 0,0-115 7631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32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84 9162 0 0,'-2'-3'827'0'0,"-1"0"-1"0"0,1 0 1 0 0,0 0 0 0 0,0 0 0 0 0,0-1-1 0 0,0 1 1 0 0,0 0 0 0 0,1-1 0 0 0,0 0-1 0 0,-1 1 1 0 0,0-7 0 0 0,-8-21 1572 0 0,10 31-2366 0 0,0-1 1 0 0,-1 1 0 0 0,1 0-1 0 0,0-1 1 0 0,0 1-1 0 0,0 0 1 0 0,0-1-1 0 0,-1 1 1 0 0,1 0 0 0 0,0 0-1 0 0,0-1 1 0 0,-1 1-1 0 0,1 0 1 0 0,0 0-1 0 0,0-1 1 0 0,-1 1-1 0 0,1 0 1 0 0,0 0 0 0 0,-1 0-1 0 0,1-1 1 0 0,0 1-1 0 0,-1 0 1 0 0,1 0-1 0 0,0 0 1 0 0,-1 0 0 0 0,1 0-1 0 0,0 0 1 0 0,-1 0-1 0 0,1 0 1 0 0,0 0-1 0 0,-1 0 1 0 0,1 0-1 0 0,-1 0 1 0 0,1 0 0 0 0,0 0-1 0 0,-1 0 1 0 0,1 0-1 0 0,0 0 1 0 0,-1 0-1 0 0,1 0 1 0 0,0 1 0 0 0,-1-1-1 0 0,1 0 1 0 0,0 0-1 0 0,-1 0 1 0 0,1 1-1 0 0,0-1 1 0 0,0 0-1 0 0,-1 0 1 0 0,1 1 0 0 0,0-1-1 0 0,0 0 1 0 0,-1 1-1 0 0,1-1 1 0 0,0 1-1 0 0,-1-1-21 0 0,1 1 1 0 0,-1 0-1 0 0,1 0 0 0 0,0 0 0 0 0,-1 0 0 0 0,1 0 0 0 0,0 0 0 0 0,0-1 0 0 0,0 1 0 0 0,0 0 0 0 0,-1 0 0 0 0,1 0 0 0 0,0 0 1 0 0,1 0-1 0 0,-1 0 0 0 0,0 0 0 0 0,0 0 0 0 0,0 0 0 0 0,0 0 0 0 0,1 0 0 0 0,-1-1 0 0 0,0 1 0 0 0,1 0 0 0 0,-1 0 1 0 0,1 0-1 0 0,0 1 0 0 0,0-1 14 0 0,1 1-1 0 0,-1-1 1 0 0,0 0 0 0 0,0 0 0 0 0,1 0 0 0 0,-1 1-1 0 0,1-2 1 0 0,-1 1 0 0 0,1 0 0 0 0,-1 0 0 0 0,1 0 0 0 0,-1-1-1 0 0,1 1 1 0 0,0-1 0 0 0,-1 1 0 0 0,1-1 0 0 0,0 1-1 0 0,0-1 1 0 0,2 0 0 0 0,33-7 880 0 0,-5 1-475 0 0,-31 5-432 0 0,-1 1 0 0 0,1 0 0 0 0,-1 0 0 0 0,1 0 0 0 0,-1-1 0 0 0,1 1 0 0 0,-1 0 0 0 0,1-1 0 0 0,-1 1 0 0 0,1 0 0 0 0,-1-1 0 0 0,1 1 0 0 0,-1-1 0 0 0,0 1 0 0 0,1-1 0 0 0,-1 1 0 0 0,0 0 0 0 0,1-1 0 0 0,-1 1 0 0 0,0-1 0 0 0,0 0 0 0 0,1 1 0 0 0,-1-1 0 0 0,0 1 0 0 0,0-1 0 0 0,0 1 0 0 0,0-1 0 0 0,0 0 0 0 0,0 1 0 0 0,0-1 0 0 0,0 1 0 0 0,0-1 0 0 0,0 1 0 0 0,0-2 0 0 0,0 2 1 0 0,0 0-1 0 0,0 0 0 0 0,0-1 0 0 0,0 1 1 0 0,0 0-1 0 0,0 0 0 0 0,1-1 0 0 0,-1 1 1 0 0,0 0-1 0 0,0-1 0 0 0,0 1 0 0 0,0 0 1 0 0,-1 0-1 0 0,1-1 0 0 0,0 1 0 0 0,0 0 1 0 0,0 0-1 0 0,0-1 0 0 0,0 1 0 0 0,0 0 1 0 0,0 0-1 0 0,0-1 0 0 0,-1 1 0 0 0,1 0 1 0 0,0 0-1 0 0,0-1 0 0 0,0 1 0 0 0,0 0 1 0 0,-1 0-1 0 0,1 0 0 0 0,0 0 0 0 0,0-1 1 0 0,-1 1-1 0 0,1 0 0 0 0,0 0 0 0 0,0 0 1 0 0,-1 0-1 0 0,1 0 0 0 0,0 0 0 0 0,0 0 1 0 0,-1-1-1 0 0,1 1 0 0 0,0 0 0 0 0,0 0 1 0 0,-1 0-1 0 0,1 0 0 0 0,0 0 0 0 0,-1 0 1 0 0,1 0-1 0 0,0 0 0 0 0,0 1 0 0 0,-1-1 0 0 0,1 0 1 0 0,0 0-1 0 0,0 0 0 0 0,-1 0 0 0 0,1 0 1 0 0,0 0-1 0 0,0 0 0 0 0,-1 1 0 0 0,1-1 1 0 0,0 0-1 0 0,0 0 0 0 0,-1 1 0 0 0,0 0-164 0 0,1 0 0 0 0,-1 0-1 0 0,0 0 1 0 0,0 0 0 0 0,0 0 0 0 0,1 1-1 0 0,-1-1 1 0 0,0 0 0 0 0,1 0-1 0 0,-1 1 1 0 0,1-1 0 0 0,0 1-1 0 0,0-1 1 0 0,-1 0 0 0 0,1 1-1 0 0,0-1 1 0 0,0 1 0 0 0,0-1-1 0 0,0 2 1 0 0,9 30-6511 0 0,-7-30 5720 0 0,-1 0 0 0 0,0 1 0 0 0,0-1 0 0 0,0 1 1 0 0,0-1-1 0 0,0 1 0 0 0,-1-1 0 0 0,1 1 0 0 0,-1-1 0 0 0,0 1 1 0 0,0-1-1 0 0,0 1 0 0 0,-1 0 0 0 0,1-1 0 0 0,-2 5 0 0 0,-1-2 783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7:34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9 10410 0 0,'0'0'107'0'0,"0"0"0"0"0,0 0 0 0 0,0 0 0 0 0,0 0 0 0 0,0 0 0 0 0,-1 0 0 0 0,1 0 0 0 0,0 0 0 0 0,0 0 0 0 0,0 0 0 0 0,0 0 0 0 0,0 0 0 0 0,0 0-1 0 0,0 0 1 0 0,-1 0 0 0 0,1 0 0 0 0,0 0 0 0 0,0 0 0 0 0,0 0 0 0 0,0 0 0 0 0,0 0 0 0 0,0 0 0 0 0,0 1 0 0 0,0-1 0 0 0,-1 0 0 0 0,1 0 0 0 0,0 0 0 0 0,0 0 0 0 0,0 0 0 0 0,0 0 0 0 0,0 0-1 0 0,0 0 1 0 0,0 0 0 0 0,0 0 0 0 0,0 0 0 0 0,0 1 0 0 0,0-1 0 0 0,0 0 0 0 0,0 0 0 0 0,0 0 0 0 0,0 0 0 0 0,0 0 0 0 0,0 0 0 0 0,0 0 0 0 0,0 1 0 0 0,0-1 0 0 0,0 0 0 0 0,0 0 0 0 0,0 0-1 0 0,0 0 1 0 0,0 0 0 0 0,0 0 0 0 0,0 0 0 0 0,0 1 0 0 0,0-1 0 0 0,0 0 0 0 0,0 0 0 0 0,0 0 0 0 0,0 0 0 0 0,0 0 0 0 0,0 0 0 0 0,0 0 0 0 0,0 0 0 0 0,0 0 0 0 0,0 1 0 0 0,1-1 0 0 0,11 6 3172 0 0,33 7-2371 0 0,-24-7 89 0 0,-7 0-726 0 0,0 1-1 0 0,0 0 1 0 0,0 1 0 0 0,-1 0 0 0 0,17 15 0 0 0,-15-12-69 0 0,0-1 1 0 0,27 15-1 0 0,-35-22-98 0 0,0 0 0 0 0,0-1 0 0 0,0 0 0 0 0,0 0 1 0 0,0 0-1 0 0,0-1 0 0 0,0 0 0 0 0,0-1 0 0 0,0 0 0 0 0,12-1 1 0 0,5-2 128 0 0,-1-1 1 0 0,-1-1-1 0 0,1-2 1 0 0,36-15-1 0 0,85-48 64 0 0,-78 36-153 0 0,-54 28-63 0 0,-11 5-68 0 0,0 0 1 0 0,1 0 0 0 0,-1 0 0 0 0,0 1 0 0 0,0-1 0 0 0,0 1-1 0 0,0-1 1 0 0,1 1 0 0 0,-1-1 0 0 0,0 1 0 0 0,0 0 0 0 0,1 0 0 0 0,-1 0-1 0 0,0-1 1 0 0,2 1 0 0 0,-2 1-5 0 0,0 0-1 0 0,0 0 0 0 0,0 1 1 0 0,0-1-1 0 0,-1 0 1 0 0,1 0-1 0 0,0 0 1 0 0,-1 1-1 0 0,1-1 1 0 0,-1 0-1 0 0,1 0 1 0 0,-1 1-1 0 0,0-1 0 0 0,1 0 1 0 0,-1 1-1 0 0,0-1 1 0 0,0 1-1 0 0,0 1 1 0 0,4 26 80 0 0,1-1 0 0 0,9 29 0 0 0,-11-48-74 0 0,0 0-1 0 0,1 0 1 0 0,0 0 0 0 0,0-1-1 0 0,0 0 1 0 0,1 0-1 0 0,1 0 1 0 0,-1 0 0 0 0,1-1-1 0 0,9 8 1 0 0,-13-12 1 0 0,0-2 0 0 0,1 1-1 0 0,0 0 1 0 0,-1 0 0 0 0,1-1 0 0 0,0 0 0 0 0,0 1 0 0 0,0-1 0 0 0,0 0-1 0 0,0-1 1 0 0,0 1 0 0 0,0 0 0 0 0,0-1 0 0 0,1 0 0 0 0,-1 0 0 0 0,4 0-1 0 0,0-1 31 0 0,-1 0 0 0 0,1 0-1 0 0,0-1 1 0 0,-1 1 0 0 0,1-2-1 0 0,-1 1 1 0 0,8-4-1 0 0,5-6 74 0 0,1 0 0 0 0,-1-1 0 0 0,24-22-1 0 0,-33 26-36 0 0,-6 5-52 0 0,-1 0-1 0 0,1 1 1 0 0,0-1 0 0 0,0 1 0 0 0,0 0-1 0 0,1 0 1 0 0,-1 1 0 0 0,1-1 0 0 0,-1 1 0 0 0,1 0-1 0 0,6-2 1 0 0,-10 4-24 0 0,0 0 0 0 0,0 1 0 0 0,0-1 0 0 0,0 0 0 0 0,-1 1 0 0 0,1-1 0 0 0,0 1 0 0 0,-1-1 0 0 0,1 1 0 0 0,0-1 0 0 0,-1 1 0 0 0,1-1 0 0 0,0 1 0 0 0,-1 0 0 0 0,1-1 0 0 0,-1 1 0 0 0,1 0 0 0 0,-1-1 0 0 0,0 1-1 0 0,1 0 1 0 0,0 1 0 0 0,9 24 103 0 0,-3-9-58 0 0,-5-12-47 0 0,1-1 0 0 0,-1 1 0 0 0,1-1 0 0 0,0 0 0 0 0,0 0 0 0 0,0 0 0 0 0,1-1 0 0 0,0 1 0 0 0,-1-1 0 0 0,1 0 0 0 0,0 0 0 0 0,1 0 1 0 0,-1 0-1 0 0,0-1 0 0 0,1 0 0 0 0,-1 0 0 0 0,1 0 0 0 0,0 0 0 0 0,0-1 0 0 0,0 0 0 0 0,-1 0 0 0 0,1 0 0 0 0,0 0 0 0 0,0-1 0 0 0,1 0 0 0 0,5-1 0 0 0,0 1-1 0 0,1-1 0 0 0,0 0 1 0 0,-1-1-1 0 0,1 0 0 0 0,-1-1 0 0 0,19-7 0 0 0,0-4 81 0 0,31-17 0 0 0,-33 15 30 0 0,-24 14-108 0 0,0-1 0 0 0,0 1 0 0 0,0 0 0 0 0,1 1 0 0 0,-1-1 0 0 0,0 1 0 0 0,1 0 0 0 0,0 0 0 0 0,4-1 0 0 0,-7 2-5 0 0,0 1 1 0 0,0-1 0 0 0,0 1-1 0 0,0-1 1 0 0,0 1-1 0 0,-1 0 1 0 0,1 0 0 0 0,0-1-1 0 0,0 1 1 0 0,0 0 0 0 0,-1 1-1 0 0,1-1 1 0 0,-1 0 0 0 0,1 0-1 0 0,-1 1 1 0 0,1-1-1 0 0,-1 1 1 0 0,0-1 0 0 0,0 1-1 0 0,0 0 1 0 0,0 0 0 0 0,0-1-1 0 0,1 3 1 0 0,24 59 24 0 0,-21-46-5 0 0,2 0 0 0 0,14 29 0 0 0,-18-42-18 0 0,-1-1-1 0 0,0 1 0 0 0,1-1 1 0 0,0 1-1 0 0,0-1 1 0 0,0 0-1 0 0,0 0 1 0 0,0 0-1 0 0,1 0 1 0 0,-1-1-1 0 0,1 1 0 0 0,-1-1 1 0 0,1 0-1 0 0,0 0 1 0 0,0-1-1 0 0,6 3 1 0 0,-6-4 1 0 0,0 1 0 0 0,0-1 0 0 0,0 0 0 0 0,0 0 0 0 0,0 0-1 0 0,-1 0 1 0 0,1-1 0 0 0,0 1 0 0 0,0-1 0 0 0,0 0 0 0 0,-1 0 0 0 0,1-1 0 0 0,0 1 0 0 0,-1-1 0 0 0,1 0 0 0 0,-1 0 0 0 0,4-2 0 0 0,8-7 34 0 0,-1-1 1 0 0,20-19-1 0 0,13-10 8 0 0,-42 37-46 0 0,0 1 0 0 0,0 0 1 0 0,0 0-1 0 0,1 0 1 0 0,-1 1-1 0 0,1 0 0 0 0,0 0 1 0 0,0 0-1 0 0,0 1 0 0 0,0 0 1 0 0,0 0-1 0 0,0 0 0 0 0,0 1 1 0 0,0 0-1 0 0,0 0 1 0 0,0 1-1 0 0,0-1 0 0 0,0 1 1 0 0,0 1-1 0 0,0-1 0 0 0,0 1 1 0 0,0 0-1 0 0,-1 0 1 0 0,1 1-1 0 0,-1 0 0 0 0,1 0 1 0 0,-1 0-1 0 0,6 5 0 0 0,5 1 8 0 0,0 0-1 0 0,1 0 0 0 0,0-2 0 0 0,1 0 1 0 0,-1-2-1 0 0,26 6 0 0 0,-38-10 1 0 0,-1 0-1 0 0,1-1 0 0 0,-1 1 1 0 0,1-1-1 0 0,0 0 1 0 0,-1-1-1 0 0,1 1 1 0 0,-1-1-1 0 0,1 0 1 0 0,-1 0-1 0 0,0 0 1 0 0,8-4-1 0 0,1-1-10 0 0,-1-1 0 0 0,21-15 0 0 0,-26 16-1 0 0,1 0 1 0 0,0 1-1 0 0,0 0 1 0 0,0 1-1 0 0,1-1 1 0 0,-1 2-1 0 0,1-1 1 0 0,10-2-1 0 0,-17 6 2 0 0,-1 0 1 0 0,1 0-1 0 0,0 0 0 0 0,0 0 1 0 0,0 0-1 0 0,0 0 1 0 0,-1 0-1 0 0,1 1 0 0 0,0-1 1 0 0,0 0-1 0 0,0 1 0 0 0,-1 0 1 0 0,1-1-1 0 0,0 1 0 0 0,-1 0 1 0 0,1 0-1 0 0,2 2 0 0 0,23 26 21 0 0,-25-26-20 0 0,0 0-1 0 0,0 0 1 0 0,0-1 0 0 0,0 1-1 0 0,1 0 1 0 0,-1-1-1 0 0,1 1 1 0 0,-1-1 0 0 0,1 0-1 0 0,0 0 1 0 0,0 0-1 0 0,0 0 1 0 0,0-1 0 0 0,0 1-1 0 0,1-1 1 0 0,-1 0-1 0 0,0 0 1 0 0,7 1 0 0 0,-3-2 7 0 0,0-1 1 0 0,-1 1-1 0 0,1-2 1 0 0,0 1-1 0 0,-1-1 1 0 0,1 0-1 0 0,-1 0 1 0 0,12-6-1 0 0,46-33-34 0 0,-55 34 28 0 0,0 0 0 0 0,1 0-1 0 0,0 1 1 0 0,0 0 0 0 0,0 1 0 0 0,1 0 0 0 0,0 1 0 0 0,0 0 0 0 0,20-4 0 0 0,130 2 11 0 0,-150 6-15 0 0,1-1 0 0 0,-1 2 0 0 0,0-1 0 0 0,0 2 0 0 0,1-1 0 0 0,-1 2 0 0 0,0-1 0 0 0,-1 1 0 0 0,1 1 0 0 0,0 0 0 0 0,-1 1 0 0 0,0 0 0 0 0,0 0 0 0 0,-1 1 0 0 0,15 11 0 0 0,-20-14-70 0 0,1 1 0 0 0,-1-1 0 0 0,1 0 1 0 0,0 0-1 0 0,0 0 0 0 0,0 0 0 0 0,0-1 0 0 0,1 0 1 0 0,-1 0-1 0 0,8 1 0 0 0,-7-3-359 0 0,0 1 1 0 0,0-1-1 0 0,0-1 0 0 0,0 1 1 0 0,0-1-1 0 0,0 0 0 0 0,0-1 1 0 0,0 1-1 0 0,10-5 0 0 0,8-4-2608 0 0,0-1 0 0 0,0-1 0 0 0,-1-2-1 0 0,0 0 1 0 0,-1-1 0 0 0,25-23 0 0 0,-10 5-627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09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17 7890 0 0,'-5'-10'8986'0'0,"6"3"-4259"0"0,2 8-2910 0 0,0 10-1559 0 0,-2 0-181 0 0,-2 0-1 0 0,1 0 1 0 0,-1 0-1 0 0,-1 0 1 0 0,0-1-1 0 0,-4 15 1 0 0,2-12 138 0 0,1 1 1 0 0,0 0-1 0 0,0 21 1 0 0,3-19 138 0 0,0 1 0 0 0,4 21 0 0 0,-3-32-284 0 0,1 1 1 0 0,0-1-1 0 0,0 0 1 0 0,1 0-1 0 0,-1 0 1 0 0,1 0-1 0 0,0-1 1 0 0,8 10-1 0 0,-10-13-62 0 0,0 0 0 0 0,1 0 0 0 0,-1-1 0 0 0,1 1 0 0 0,0-1 0 0 0,-1 0 0 0 0,1 1 0 0 0,0-1 0 0 0,0 0 0 0 0,0 0 0 0 0,0 0-1 0 0,0 0 1 0 0,0 0 0 0 0,0-1 0 0 0,0 1 0 0 0,1-1 0 0 0,-1 1 0 0 0,0-1 0 0 0,0 0 0 0 0,0 0 0 0 0,1 0 0 0 0,-1 0 0 0 0,0 0 0 0 0,0 0-1 0 0,0-1 1 0 0,1 1 0 0 0,-1-1 0 0 0,0 0 0 0 0,0 1 0 0 0,0-1 0 0 0,0 0 0 0 0,3-2 0 0 0,7-4 21 0 0,0 0 0 0 0,-1-1 0 0 0,1 0 0 0 0,10-12 0 0 0,-10 10-37 0 0,8-10 36 0 0,-1 0 0 0 0,-1-2-1 0 0,0 0 1 0 0,-2-1 0 0 0,-1-1-1 0 0,19-40 1 0 0,5-3 45 0 0,-44 81-78 0 0,1 0 0 0 0,0 1 0 0 0,1 0 0 0 0,-1 15 1 0 0,0 2-75 0 0,1-18 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5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44 660 10858 0 0,'-3'-1'657'0'0,"0"0"-1"0"0,1 0 0 0 0,-1 0 0 0 0,0 0 0 0 0,0 0 0 0 0,1-1 1 0 0,-1 1-1 0 0,-2-3 0 0 0,4 3-442 0 0,-1 0 0 0 0,1 0-1 0 0,0-1 1 0 0,0 1 0 0 0,0-1 0 0 0,-1 1 0 0 0,1-1 0 0 0,1 1-1 0 0,-1-1 1 0 0,-1-3 0 0 0,1 1-162 0 0,0-1 0 0 0,0 1 0 0 0,1-1 0 0 0,0 1 0 0 0,0 0 0 0 0,0-1 0 0 0,0 1 0 0 0,1 0 0 0 0,-1-1 0 0 0,4-7 0 0 0,144-463 3406 0 0,-142 456-3413 0 0,-4 12 16 0 0,0 0-1 0 0,0 0 1 0 0,1 0 0 0 0,0 1 0 0 0,0-1 0 0 0,1 0-1 0 0,0 1 1 0 0,0 0 0 0 0,0 0 0 0 0,6-5 0 0 0,-9 13-53 0 0,0 0 0 0 0,0 0 0 0 0,-1 0 0 0 0,1 0 0 0 0,0 0 0 0 0,-1 0 0 0 0,1 0 0 0 0,-1 1 0 0 0,0-1 0 0 0,0 0 0 0 0,0 0 0 0 0,0 3 0 0 0,-3 130 44 0 0,-1-60-791 0 0,12 127 0 0 0,1-156-153 0 0,-6-35-178 0 0,0 1 0 0 0,-1-1 0 0 0,0 17 0 0 0,-3-21-1467 0 0,-3-13-3016 0 0,1 1 194 0 0,0 0 2106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09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0 16924 0 0,'-5'0'539'0'0,"1"1"0"0"0,-1-1 0 0 0,0 1 0 0 0,0 0 1 0 0,1 0-1 0 0,-1 0 0 0 0,1 1 0 0 0,-1 0 0 0 0,1 0 1 0 0,-1 0-1 0 0,-4 4 0 0 0,2-2-250 0 0,1 1 0 0 0,0 0-1 0 0,0 1 1 0 0,0 0 0 0 0,1-1 0 0 0,-6 9 0 0 0,-4 8-376 0 0,2 1-1 0 0,1 0 1 0 0,-11 28 0 0 0,18-39 281 0 0,-4 8-192 0 0,1 0 0 0 0,1 0-1 0 0,1 0 1 0 0,0 1 0 0 0,2 0-1 0 0,-3 38 1 0 0,7-54-50 0 0,-1 1 1 0 0,1 0-1 0 0,1-1 0 0 0,-1 1 1 0 0,1-1-1 0 0,0 1 0 0 0,0-1 1 0 0,1 1-1 0 0,0-1 0 0 0,0 0 1 0 0,0 1-1 0 0,0-1 0 0 0,1 0 1 0 0,0 0-1 0 0,0-1 0 0 0,0 1 1 0 0,1-1-1 0 0,-1 1 1 0 0,1-1-1 0 0,0 0 0 0 0,0-1 1 0 0,1 1-1 0 0,-1-1 0 0 0,1 0 1 0 0,-1 0-1 0 0,1 0 0 0 0,0 0 1 0 0,1-1-1 0 0,-1 0 0 0 0,8 2 1 0 0,-3-1-1314 0 0,1-1 1 0 0,-1 0 0 0 0,0-1-1 0 0,20 1 1 0 0,17-7-9653 0 0,-36 3 6968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0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20 630 6913 0 0,'-7'3'6892'0'0,"2"3"-3388"0"0,5-6-3442 0 0,0 0 1 0 0,0 0-1 0 0,0 0 1 0 0,0 1-1 0 0,0-1 1 0 0,0 0-1 0 0,0 0 1 0 0,0 0-1 0 0,0 0 1 0 0,0 1-1 0 0,0-1 0 0 0,-1 0 1 0 0,1 0-1 0 0,0 0 1 0 0,0 0-1 0 0,0 0 1 0 0,0 0-1 0 0,0 1 1 0 0,0-1-1 0 0,-1 0 1 0 0,1 0-1 0 0,0 0 0 0 0,0 0 1 0 0,0 0-1 0 0,0 0 1 0 0,0 0-1 0 0,-1 0 1 0 0,1 0-1 0 0,0 0 1 0 0,0 1-1 0 0,0-1 1 0 0,0 0-1 0 0,-1 0 0 0 0,1 0 1 0 0,0 0-1 0 0,0 0 1 0 0,0 0-1 0 0,0 0 1 0 0,-1 0-1 0 0,1-1 1 0 0,0 1-1 0 0,0 0 1 0 0,0 0-1 0 0,0 0 0 0 0,-1 0 1 0 0,1 0-1 0 0,0 0 1 0 0,0 0-1 0 0,0 0 1 0 0,0 0-1 0 0,0 0 1 0 0,-1-1-1 0 0,1 1 134 0 0,4-36 2529 0 0,8-3-2146 0 0,2 0 0 0 0,36-69 0 0 0,3-7-451 0 0,-29 47 337 0 0,-4-2 0 0 0,14-85 0 0 0,-32 145-365 0 0,-33 59-118 0 0,7 6 27 0 0,2 2 0 0 0,-16 65 0 0 0,32-98-23 0 0,1 1 0 0 0,2 1 0 0 0,0-1 0 0 0,1 0 1 0 0,1 1-1 0 0,2-1 0 0 0,6 45 0 0 0,-5-58-30 0 0,1 0 1 0 0,1 0 0 0 0,0-1-1 0 0,0 1 1 0 0,10 18 0 0 0,-12-27-82 0 0,-1 0-1 0 0,1 0 1 0 0,0 0 0 0 0,0-1 0 0 0,0 1 0 0 0,1 0-1 0 0,-1-1 1 0 0,1 1 0 0 0,-1-1 0 0 0,1 0 0 0 0,0 0-1 0 0,0 0 1 0 0,0 0 0 0 0,0-1 0 0 0,0 1 0 0 0,0-1-1 0 0,0 0 1 0 0,0 0 0 0 0,1 0 0 0 0,-1 0-1 0 0,1 0 1 0 0,-1-1 0 0 0,0 1 0 0 0,8-1 0 0 0,-9-1-350 0 0,1 1 0 0 0,0-1 0 0 0,-1 0 0 0 0,1 1 0 0 0,0-2 0 0 0,-1 1 1 0 0,1 0-1 0 0,-1 0 0 0 0,1-1 0 0 0,-1 1 0 0 0,0-1 0 0 0,0 0 0 0 0,0 0 0 0 0,0 1 1 0 0,0-1-1 0 0,3-4 0 0 0,-3 3-622 0 0,0 0 0 0 0,0 1 0 0 0,0-2 1 0 0,-1 1-1 0 0,1 0 0 0 0,-1 0 0 0 0,0 0 0 0 0,1-1 1 0 0,-2 1-1 0 0,1 0 0 0 0,0-1 0 0 0,0-6 0 0 0,-2 2 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0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65 10866 0 0,'-20'2'7176'0'0,"29"2"-2327"0"0,35 1-2660 0 0,34-8-1777 0 0,164-9-1173 0 0,-82-8-5221 0 0,-101 5-386 0 0,-54 13 4676 0 0,-1 1 1 0 0,1-2 0 0 0,-1 1-1 0 0,0 0 1 0 0,8-6-1 0 0,-4 1-380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1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1 15779 0 0,'7'9'7152'0'0,"5"6"-3426"0"0,15 17-3567 0 0,37 58 0 0 0,-58-80-169 0 0,0 0-1 0 0,-1 1 1 0 0,0 0 0 0 0,-1 0-1 0 0,0 1 1 0 0,-1-1 0 0 0,0 1-1 0 0,-1 0 1 0 0,0 0-1 0 0,-1 0 1 0 0,0 0 0 0 0,-1 0-1 0 0,-1 0 1 0 0,0 0 0 0 0,0 0-1 0 0,-1 0 1 0 0,0-1 0 0 0,-1 1-1 0 0,-1-1 1 0 0,0 1-1 0 0,-9 18 1 0 0,-5 5-1354 0 0,-1-1 0 0 0,-1 0 0 0 0,-48 58-1 0 0,46-67-2855 0 0,-1-2-1 0 0,-43 36 1 0 0,34-35-1272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1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37 7066 0 0,'-18'-17'5387'0'0,"17"15"-5017"0"0,0 1 0 0 0,-1-1 0 0 0,1 1-1 0 0,0 0 1 0 0,-1-1 0 0 0,1 1 0 0 0,-1 0-1 0 0,1 0 1 0 0,-1 0 0 0 0,0 0 0 0 0,1 0-1 0 0,-1 0 1 0 0,0 1 0 0 0,0-1 0 0 0,1 0 0 0 0,-1 1-1 0 0,0 0 1 0 0,0-1 0 0 0,0 1 0 0 0,0 0-1 0 0,0 0 1 0 0,-2 0 0 0 0,2 0-229 0 0,0 1 0 0 0,0-1 0 0 0,0 0-1 0 0,0 1 1 0 0,0 0 0 0 0,0 0 0 0 0,0-1 0 0 0,0 1 0 0 0,0 0 0 0 0,0 0 0 0 0,0 1 0 0 0,1-1 0 0 0,-1 0 0 0 0,1 1 0 0 0,-1-1-1 0 0,1 1 1 0 0,-1-1 0 0 0,1 1 0 0 0,0 0 0 0 0,0-1 0 0 0,0 1 0 0 0,0 0 0 0 0,0 0 0 0 0,0 0 0 0 0,0 0 0 0 0,0 3 0 0 0,-4 9 203 0 0,1-1 0 0 0,-3 29 0 0 0,3-21-20 0 0,-22 81 150 0 0,17-71-570 0 0,0 0-1 0 0,3 1 0 0 0,0 0 1 0 0,2 1-1 0 0,0 53 1 0 0,5-76-663 0 0,0-1 0 0 0,1 1 0 0 0,0 0 0 0 0,0 0 0 0 0,8 16 0 0 0,11 7-5424 0 0,-19-31 4974 0 0,1 1 0 0 0,-1 0 0 0 0,1-1 0 0 0,0 0 0 0 0,0 1 0 0 0,0-1 0 0 0,1-1 0 0 0,3 3 0 0 0,6 1-2411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2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50 14139 0 0,'0'0'316'0'0,"-1"-1"0"0"0,1 1 0 0 0,-1-1 0 0 0,1 0 0 0 0,0 0 0 0 0,-1 1 0 0 0,1-1 0 0 0,0 0 0 0 0,0 1 0 0 0,-1-1 0 0 0,1 0 0 0 0,0 0 0 0 0,0 0 0 0 0,0 1 0 0 0,0-1 0 0 0,0 0 0 0 0,0 0 0 0 0,0 1 0 0 0,0-1 0 0 0,0 0 0 0 0,1 0 0 0 0,-1 1 0 0 0,0-1 0 0 0,0 0 0 0 0,1 0 0 0 0,-1 1 0 0 0,0-1 0 0 0,1 0 0 0 0,0 0 0 0 0,0-1-70 0 0,1 1 1 0 0,-1-1-1 0 0,1 1 0 0 0,0 0 0 0 0,0-1 0 0 0,0 1 0 0 0,-1 0 1 0 0,1 0-1 0 0,0 0 0 0 0,4-1 0 0 0,1 0-181 0 0,0 0-1 0 0,0 1 1 0 0,0 0 0 0 0,0 0-1 0 0,13 0 1 0 0,90 0 1230 0 0,-72-1-838 0 0,45 4 1 0 0,6-1-238 0 0,-45-2-775 0 0,-44 1 314 0 0,-32-3-4900 0 0,13 12 1949 0 0,11-2-1124 0 0,8-6 4100 0 0,0-1 0 0 0,0 0 1 0 0,0 0-1 0 0,0 0 0 0 0,0 0 0 0 0,0 0 1 0 0,0 1-1 0 0,0-1 0 0 0,0 0 0 0 0,0 0 1 0 0,0 0-1 0 0,-1 1 0 0 0,1-1 0 0 0,0 0 1 0 0,1 0-1 0 0,-1 0 0 0 0,0 0 0 0 0,0 1 1 0 0,0-1-1 0 0,0 0 0 0 0,0 0 0 0 0,0 0 1 0 0,0 0-1 0 0,0 1 0 0 0,0-1 0 0 0,0 0 1 0 0,0 0-1 0 0,0 0 0 0 0,0 0 0 0 0,1 0 1 0 0,-1 1-1 0 0,0-1 0 0 0,0 0 0 0 0,0 0 1 0 0,0 0-1 0 0,0 0 0 0 0,0 0 0 0 0,1 0 1 0 0,-1 0-1 0 0,0 0 0 0 0,0 0 0 0 0,0 1 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3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6 290 25485 0 0,'-6'58'552'0'0,"6"-54"-506"0"0,0 0 0 0 0,0-1 0 0 0,1 1 0 0 0,-1 0 0 0 0,1 0 0 0 0,0-1 0 0 0,0 1 0 0 0,0 0 0 0 0,0-1 0 0 0,1 1 0 0 0,-1-1 1 0 0,1 1-1 0 0,2 3 0 0 0,-3-7-25 0 0,-1 0 0 0 0,1 1 0 0 0,0-1 0 0 0,0 1 0 0 0,-1-1-1 0 0,1 0 1 0 0,0 0 0 0 0,0 1 0 0 0,0-1 0 0 0,-1 0 0 0 0,1 0 0 0 0,0 0 0 0 0,0 0 0 0 0,0 0 0 0 0,0 0 0 0 0,0 0 0 0 0,-1 0 0 0 0,1 0 0 0 0,0 0 0 0 0,0 0 0 0 0,0-1 0 0 0,-1 1 0 0 0,1 0 0 0 0,0-1 0 0 0,0 1 0 0 0,-1-1 0 0 0,1 1 0 0 0,0 0 0 0 0,0-1 0 0 0,-1 0 0 0 0,2 0 0 0 0,27-24 185 0 0,-21 18-140 0 0,27-26-30 0 0,-1-2 0 0 0,-3-2 0 0 0,0 0 0 0 0,24-43 1 0 0,-25 38 12 0 0,-13 16-21 0 0,-13 19-27 0 0,-1 1 0 0 0,1-1 0 0 0,0 1 1 0 0,1 0-1 0 0,0 0 0 0 0,0 1 1 0 0,0 0-1 0 0,0 0 0 0 0,1 0 0 0 0,0 0 1 0 0,0 1-1 0 0,8-5 0 0 0,-13 9-3 0 0,-1 0 0 0 0,1-1 0 0 0,-1 1 0 0 0,1 0 0 0 0,-1 0 1 0 0,1 0-1 0 0,-1 0 0 0 0,1 0 0 0 0,-1 0 0 0 0,1 0 0 0 0,-1 0 0 0 0,1 0 0 0 0,-1 0 0 0 0,1 0 0 0 0,-1 0 0 0 0,1 0 0 0 0,-1 0 0 0 0,1 0 0 0 0,-1 0 0 0 0,1 0 0 0 0,-1 1 0 0 0,1-1 0 0 0,-1 0 0 0 0,1 0 0 0 0,-1 1 0 0 0,1-1 0 0 0,-1 0 0 0 0,0 1 0 0 0,1 0 0 0 0,5 17 3 0 0,-10 30 65 0 0,3-38-55 0 0,-9 58-729 0 0,6-45 1030 0 0,0 0-1 0 0,2 0 0 0 0,1 45 1 0 0,1-61-697 0 0,1 0 1 0 0,1 1 0 0 0,-1-1 0 0 0,1-1 0 0 0,1 1 0 0 0,5 13-1 0 0,-5-15-406 0 0,0 0 0 0 0,1 0 0 0 0,-1 0-1 0 0,1-1 1 0 0,0 1 0 0 0,0-1 0 0 0,1 0-1 0 0,-1 0 1 0 0,8 5 0 0 0,-10-8-150 0 0,0 0 0 0 0,1 1-1 0 0,-1-1 1 0 0,0 0 0 0 0,0-1 0 0 0,1 1 0 0 0,-1 0 0 0 0,0-1-1 0 0,1 1 1 0 0,-1-1 0 0 0,1 0 0 0 0,-1 0 0 0 0,4 0 0 0 0,4-2-2687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3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306 1 18820 0 0,'-9'2'747'0'0,"1"0"0"0"0,0 1 0 0 0,0 0 0 0 0,0 0 0 0 0,0 1 0 0 0,1 0 0 0 0,-11 8-1 0 0,5-3-282 0 0,0 2-1 0 0,1 0 0 0 0,-14 16 0 0 0,-3 9-411 0 0,-41 66 0 0 0,70-102-50 0 0,-11 15-100 0 0,1 2 1 0 0,1-1-1 0 0,0 1 1 0 0,1 1 0 0 0,-8 29-1 0 0,14-40-21 0 0,1 0 1 0 0,0 0-1 0 0,0 0 0 0 0,1 1 1 0 0,0-1-1 0 0,0 0 0 0 0,1 0 0 0 0,0 1 1 0 0,0-1-1 0 0,0 0 0 0 0,1 0 0 0 0,0 0 1 0 0,1 0-1 0 0,0-1 0 0 0,0 1 0 0 0,0-1 1 0 0,1 1-1 0 0,4 5 0 0 0,-3-5-260 0 0,1 0 0 0 0,1 0 0 0 0,-1 0 0 0 0,1-1 1 0 0,0 0-1 0 0,1 0 0 0 0,-1-1 0 0 0,1 0 0 0 0,0 0 0 0 0,0-1 0 0 0,1 0 0 0 0,-1 0 0 0 0,1-1 0 0 0,16 4 1 0 0,-7-3-1391 0 0,1 0 0 0 0,23 1 0 0 0,36-4-7225 0 0,-53-2 5833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4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77 825 15627 0 0,'-5'0'889'0'0,"0"0"0"0"0,0 0 0 0 0,0 0-1 0 0,0-1 1 0 0,0 0 0 0 0,0 0 0 0 0,0 0-1 0 0,0-1 1 0 0,-5-2 0 0 0,8 3-834 0 0,1 0 0 0 0,-1 0 0 0 0,1 0 0 0 0,-1-1 0 0 0,1 1 0 0 0,0-1 0 0 0,-1 1 0 0 0,1-1 0 0 0,0 1 0 0 0,0-1 0 0 0,0 1 0 0 0,0-1 0 0 0,0 0 1 0 0,1 0-1 0 0,-1 1 0 0 0,0-1 0 0 0,1 0 0 0 0,-1 0 0 0 0,1 0 0 0 0,0 0 0 0 0,0 0 0 0 0,0 0 0 0 0,0 0 0 0 0,0 1 0 0 0,0-1 0 0 0,0 0 0 0 0,1-3 0 0 0,4-25 224 0 0,2 0 0 0 0,0 1 0 0 0,2 0 0 0 0,14-29 0 0 0,58-109 144 0 0,-23 52-291 0 0,-12 28-97 0 0,-30 61-22 0 0,-2-1 0 0 0,-1 0 0 0 0,-1-1-1 0 0,-1 0 1 0 0,9-38 0 0 0,-19 65-13 0 0,-1 1 0 0 0,0-1 0 0 0,0 1 0 0 0,1-1 0 0 0,-1 1 0 0 0,0-1 0 0 0,0 1-1 0 0,0-1 1 0 0,0 0 0 0 0,0 1 0 0 0,0-1 0 0 0,0 1 0 0 0,0-1 0 0 0,0 1 0 0 0,0-1 0 0 0,0 0 0 0 0,0 1 0 0 0,0-1 0 0 0,0 1 0 0 0,0-1-1 0 0,-1 1 1 0 0,1-1 0 0 0,0 1 0 0 0,0-1 0 0 0,-1 1 0 0 0,1-1 0 0 0,0 1 0 0 0,-1-1 0 0 0,1 1 0 0 0,0-1 0 0 0,-1 1 0 0 0,1 0 0 0 0,-1-1 0 0 0,1 1-1 0 0,-1-1 1 0 0,-1 1 0 0 0,1 1 0 0 0,-1-1-1 0 0,1 0 1 0 0,-1 1-1 0 0,1-1 1 0 0,0 1-1 0 0,-1-1 1 0 0,1 1 0 0 0,0 0-1 0 0,-1 0 1 0 0,1-1-1 0 0,0 1 1 0 0,-1 1-1 0 0,-38 36-11 0 0,24-17 3 0 0,0 2 0 0 0,1 0 0 0 0,1 0 0 0 0,2 1 0 0 0,0 1 0 0 0,1 0 0 0 0,2 0 0 0 0,1 1 0 0 0,0 0 0 0 0,2 1 0 0 0,1-1 0 0 0,2 1 0 0 0,0 1 0 0 0,2-1 0 0 0,1 0 0 0 0,1 0 0 0 0,1 0 0 0 0,1 0 0 0 0,14 51 0 0 0,-13-61-242 0 0,5 14 259 0 0,12 30 0 0 0,-18-53-664 0 0,1 0 0 0 0,0 0 0 0 0,1 0 0 0 0,0 0-1 0 0,0-1 1 0 0,0 0 0 0 0,1 0 0 0 0,10 10 0 0 0,-16-17 318 0 0,1 1 0 0 0,-1-1 0 0 0,1 1 0 0 0,0-1 0 0 0,-1 1 0 0 0,1-1 0 0 0,0 0-1 0 0,-1 1 1 0 0,1-1 0 0 0,0 0 0 0 0,-1 1 0 0 0,1-1 0 0 0,0 0 0 0 0,0 0 0 0 0,-1 0 0 0 0,1 0 0 0 0,0 0 0 0 0,0 0 0 0 0,-1 0 0 0 0,2 0 0 0 0,-1 0-48 0 0,-1 0 0 0 0,0 0-1 0 0,1-1 1 0 0,-1 1 0 0 0,1 0 0 0 0,-1-1 0 0 0,0 1-1 0 0,1-1 1 0 0,-1 1 0 0 0,0 0 0 0 0,0-1-1 0 0,1 1 1 0 0,-1-1 0 0 0,0 1 0 0 0,0 0-1 0 0,0-1 1 0 0,1 1 0 0 0,-1-1 0 0 0,0 1-1 0 0,0-1 1 0 0,0 1 0 0 0,0-1 0 0 0,0 1-1 0 0,0-1 1 0 0,0 1 0 0 0,0-1 0 0 0,0 1-1 0 0,0-1 1 0 0,0 1 0 0 0,-1-1 0 0 0,0-4-1967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4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86 14347 0 0,'-26'-6'3400'0'0,"14"2"-1661"0"0,0 1 0 0 0,0 1 0 0 0,-20-1 0 0 0,57 0-844 0 0,0-1 1 0 0,30-9 0 0 0,-10 2-599 0 0,26-2-310 0 0,1 2 0 0 0,1 3 0 0 0,101 3-1 0 0,-8 20-5723 0 0,-134-8-840 0 0,-11 1-3115 0 0,-14-5 5248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5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71 7666 0 0,'-1'0'195'0'0,"1"0"1"0"0,-1-1-1 0 0,0 1 0 0 0,1 0 1 0 0,-1 0-1 0 0,0-1 1 0 0,1 1-1 0 0,-1 0 1 0 0,0 0-1 0 0,1 0 1 0 0,-1 0-1 0 0,0 0 1 0 0,1 0-1 0 0,-1 0 1 0 0,0 0-1 0 0,1 0 0 0 0,-1 0 1 0 0,0 0-1 0 0,1 0 1 0 0,-1 0-1 0 0,1 1 1 0 0,-1-1-1 0 0,0 0 1 0 0,1 0-1 0 0,-1 1 1 0 0,1-1-1 0 0,-1 1 0 0 0,0-1 1 0 0,1 0-1 0 0,-1 1 1 0 0,1-1-1 0 0,-1 1 1 0 0,1-1-1 0 0,0 1 1 0 0,-1-1-1 0 0,1 1 1 0 0,0 0-1 0 0,-1-1 0 0 0,1 1 1 0 0,0-1-1 0 0,-1 1 1 0 0,1 0-1 0 0,0-1 1 0 0,0 1-1 0 0,0 0 1 0 0,0 0-132 0 0,0 0 0 0 0,0-1 1 0 0,0 1-1 0 0,0 0 0 0 0,0-1 0 0 0,1 1 1 0 0,-1 0-1 0 0,0-1 0 0 0,0 1 1 0 0,1-1-1 0 0,-1 1 0 0 0,0-1 0 0 0,1 1 1 0 0,-1-1-1 0 0,1 1 0 0 0,-1-1 1 0 0,1 1-1 0 0,-1-1 0 0 0,1 1 0 0 0,-1-1 1 0 0,1 1-1 0 0,-1-1 0 0 0,1 0 1 0 0,0 0-1 0 0,-1 1 0 0 0,1-1 0 0 0,-1 0 1 0 0,1 0-1 0 0,0 0 0 0 0,-1 1 1 0 0,1-1-1 0 0,0 0 0 0 0,-1 0 0 0 0,1 0 1 0 0,0 0-1 0 0,-1 0 0 0 0,1 0 1 0 0,0 0-1 0 0,-1-1 0 0 0,1 1 0 0 0,0 0 1 0 0,-1 0-1 0 0,1 0 0 0 0,0-1 1 0 0,8-2-170 0 0,10-2-329 0 0,0-1 0 0 0,22-10 0 0 0,-7-6-3049 0 0,-4-10-4071 0 0,-27 27 5068 0 0,2-1-806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4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69 105 18476 0 0,'-19'-10'3851'0'0,"15"8"-3320"0"0,-1 0 1 0 0,1-1-1 0 0,-1 1 0 0 0,1-1 1 0 0,0 0-1 0 0,0 0 1 0 0,0 0-1 0 0,0 0 1 0 0,1-1-1 0 0,-5-5 1 0 0,8 8-525 0 0,0 1 0 0 0,0-1 1 0 0,0 1-1 0 0,0-1 1 0 0,0 1-1 0 0,0-1 0 0 0,1 0 1 0 0,-1 1-1 0 0,0-1 1 0 0,0 1-1 0 0,1 0 0 0 0,-1-1 1 0 0,0 1-1 0 0,1-1 1 0 0,-1 1-1 0 0,0-1 0 0 0,1 1 1 0 0,-1 0-1 0 0,1-1 0 0 0,-1 1 1 0 0,0 0-1 0 0,1-1 1 0 0,-1 1-1 0 0,1 0 0 0 0,-1 0 1 0 0,1-1-1 0 0,-1 1 1 0 0,1 0-1 0 0,0 0 0 0 0,-1 0 1 0 0,1 0-1 0 0,-1 0 1 0 0,1 0-1 0 0,-1 0 0 0 0,1 0 1 0 0,0 0-1 0 0,27-5 26 0 0,-25 5-49 0 0,69-7-35 0 0,-1 4-1 0 0,116 8 0 0 0,-93 0-625 0 0,-69-3-314 0 0,26 1-1218 0 0,-48-3 1474 0 0,0 0 1 0 0,0 0 0 0 0,0-1 0 0 0,0 1 0 0 0,0-1 0 0 0,-1 0 0 0 0,1 1 0 0 0,0-1 0 0 0,0 0 0 0 0,0-1-1 0 0,-1 1 1 0 0,6-3 0 0 0,-7 2 19 0 0,0 1 0 0 0,0 0 0 0 0,0-1 0 0 0,0 1 0 0 0,0-1 0 0 0,0 1 0 0 0,-1-1-1 0 0,1 0 1 0 0,0 1 0 0 0,-1-1 0 0 0,1 0 0 0 0,-1 1 0 0 0,0-1 0 0 0,1-3 0 0 0,0-1-2430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5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15691 0 0,'0'-2'124'0'0,"0"0"0"0"0,0 0-1 0 0,0 0 1 0 0,0 1-1 0 0,1-1 1 0 0,-1 0-1 0 0,1 0 1 0 0,-1 0 0 0 0,1 0-1 0 0,-1 0 1 0 0,1 1-1 0 0,0-1 1 0 0,0 0 0 0 0,0 1-1 0 0,0-1 1 0 0,0 1-1 0 0,0-1 1 0 0,1 1 0 0 0,-1-1-1 0 0,3-1 1 0 0,-2 2 199 0 0,1-1 1 0 0,-1 1 0 0 0,1 0-1 0 0,0-1 1 0 0,0 1-1 0 0,0 1 1 0 0,0-1-1 0 0,0 0 1 0 0,0 1 0 0 0,0 0-1 0 0,5-1 1 0 0,8 2 882 0 0,0 1 1 0 0,0 0 0 0 0,-1 2-1 0 0,17 4 1 0 0,-20-5-1031 0 0,-6-1-175 0 0,1 1 0 0 0,0-1 0 0 0,-1 1 0 0 0,0 0 0 0 0,1 1-1 0 0,-1 0 1 0 0,-1 0 0 0 0,1 0 0 0 0,0 0 0 0 0,-1 1-1 0 0,0 0 1 0 0,0 0 0 0 0,-1 1 0 0 0,1-1 0 0 0,-1 1 0 0 0,5 8-1 0 0,-7-10-1 0 0,-1-1 0 0 0,1 1 0 0 0,-1 0 1 0 0,1-1-1 0 0,-1 1 0 0 0,0 0 0 0 0,-1 0 0 0 0,1 0 0 0 0,-1 0 0 0 0,1 0 0 0 0,-1-1 0 0 0,0 1 0 0 0,-1 0 0 0 0,1 0 0 0 0,-1 0 0 0 0,1 0 0 0 0,-1 0 0 0 0,0 0 0 0 0,-1-1 0 0 0,1 1 0 0 0,-1-1 0 0 0,1 1 0 0 0,-1-1 0 0 0,0 1 0 0 0,-1-1 0 0 0,1 0 0 0 0,0 0 0 0 0,-1 0 0 0 0,0 0 0 0 0,-4 4 0 0 0,-3 0 6 0 0,0 0 0 0 0,-1 0 0 0 0,1-1 0 0 0,-1-1 0 0 0,-1 0 0 0 0,1 0 0 0 0,-19 4 0 0 0,12-3 65 0 0,1 0-1 0 0,-18 10 0 0 0,33-15-63 0 0,0-1 0 0 0,1 1-1 0 0,-1 0 1 0 0,1 0 0 0 0,-1 0-1 0 0,1 0 1 0 0,-1 0 0 0 0,1 1-1 0 0,0-1 1 0 0,-1 0 0 0 0,1 1-1 0 0,0-1 1 0 0,0 0 0 0 0,0 1-1 0 0,0 0 1 0 0,0-1 0 0 0,0 1-1 0 0,0 1 1 0 0,1-1-4 0 0,0-1 1 0 0,0 0-1 0 0,0 0 1 0 0,0 0 0 0 0,0 1-1 0 0,0-1 1 0 0,1 0-1 0 0,-1 0 1 0 0,0 0-1 0 0,1 0 1 0 0,-1 1-1 0 0,1-1 1 0 0,-1 0-1 0 0,1 0 1 0 0,0 0-1 0 0,-1 0 1 0 0,1 0 0 0 0,0 0-1 0 0,0 0 1 0 0,1 0-1 0 0,2 3 9 0 0,1 0 0 0 0,0-1 0 0 0,0 0 0 0 0,0 0-1 0 0,0 0 1 0 0,0 0 0 0 0,1-1 0 0 0,-1 0 0 0 0,9 2 0 0 0,21 4-190 0 0,1-2 0 0 0,0-2 1 0 0,0-1-1 0 0,65-3 0 0 0,-96 0-151 0 0,-1 0-1 0 0,1-1 0 0 0,-1 0 0 0 0,1 0 1 0 0,-1 0-1 0 0,0 0 0 0 0,1-1 1 0 0,-1 0-1 0 0,0 0 0 0 0,0 0 1 0 0,5-3-1 0 0,-8 4-59 0 0,0 0 0 0 0,0-1 0 0 0,0 1 0 0 0,0 0 0 0 0,0 0 0 0 0,0-1 0 0 0,-1 1 1 0 0,1-1-1 0 0,0 1 0 0 0,-1-1 0 0 0,1 1 0 0 0,-1-1 0 0 0,1 1 0 0 0,-1-1 0 0 0,0 1 0 0 0,0-1 0 0 0,0 1 0 0 0,0-1 1 0 0,0 1-1 0 0,0-1 0 0 0,0 0 0 0 0,0 1 0 0 0,0-1 0 0 0,-1 1 0 0 0,1-1 0 0 0,-1 1 0 0 0,1-1 0 0 0,-1 1 0 0 0,0-1 1 0 0,1 1-1 0 0,-1 0 0 0 0,0-1 0 0 0,0 1 0 0 0,0 0 0 0 0,-2-2 0 0 0,-5-8-3048 0 0,-4-1-858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5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120 137 8450 0 0,'-5'-7'1574'0'0,"1"0"0"0"0,-1 0 0 0 0,-1 0 0 0 0,-10-10 0 0 0,11 13-802 0 0,1 0-1 0 0,0-1 1 0 0,-1 0 0 0 0,2 0 0 0 0,-1 0 0 0 0,0 0 0 0 0,1-1 0 0 0,0 1 0 0 0,-3-11-1 0 0,5 15-689 0 0,1 1 0 0 0,0-1 0 0 0,1 0 0 0 0,-1 1-1 0 0,0-1 1 0 0,0 1 0 0 0,0-1 0 0 0,0 0 0 0 0,0 1-1 0 0,1-1 1 0 0,-1 1 0 0 0,0-1 0 0 0,0 1 0 0 0,1-1-1 0 0,-1 1 1 0 0,0-1 0 0 0,1 1 0 0 0,-1-1 0 0 0,1 1-1 0 0,-1-1 1 0 0,1 1 0 0 0,-1 0 0 0 0,1-1 0 0 0,-1 1-1 0 0,1 0 1 0 0,-1-1 0 0 0,1 1 0 0 0,-1 0 0 0 0,1-1-1 0 0,-1 1 1 0 0,1 0 0 0 0,0 0 0 0 0,-1 0 0 0 0,2 0-1 0 0,31-6 741 0 0,-9 1 44 0 0,-9 0-346 0 0,-14 5-515 0 0,-1 0 0 0 0,0 0 0 0 0,0 0 0 0 0,0 0 1 0 0,0 0-1 0 0,0 0 0 0 0,0 0 0 0 0,1 0 0 0 0,-1 0 0 0 0,0 1 1 0 0,0-1-1 0 0,0 0 0 0 0,0 0 0 0 0,0 0 0 0 0,0 0 0 0 0,0 0 1 0 0,0 0-1 0 0,0 0 0 0 0,0 1 0 0 0,0-1 0 0 0,1 0 0 0 0,-1 0 1 0 0,0 0-1 0 0,0 0 0 0 0,0 0 0 0 0,0 1 0 0 0,0-1 0 0 0,0 0 0 0 0,0 0 1 0 0,0 0-1 0 0,0 0 0 0 0,0 0 0 0 0,0 1 0 0 0,0-1 0 0 0,0 0 1 0 0,0 0-1 0 0,-1 0 0 0 0,1 0 0 0 0,0 0 0 0 0,0 0 0 0 0,0 1 1 0 0,0-1-1 0 0,0 0 0 0 0,0 0 0 0 0,0 0 0 0 0,0 0 0 0 0,0 0 1 0 0,0 0-1 0 0,-1 0 0 0 0,-19 27 91 0 0,9-13-70 0 0,-2 5-108 0 0,2 0-1 0 0,0 1 1 0 0,1 0-1 0 0,1 1 1 0 0,1 0 0 0 0,0 1-1 0 0,2 0 1 0 0,-4 28-1 0 0,5-18-1964 0 0,-2 54-1 0 0,7-54-3301 0 0,7 50 0 0 0,-2-54 22 0 0,2-2-547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6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118 103 9106 0 0,'-2'-4'930'0'0,"1"0"1"0"0,1 0-1 0 0,-1 0 1 0 0,1 0-1 0 0,-1 0 0 0 0,1-1 1 0 0,0 1-1 0 0,1 0 1 0 0,-1 0-1 0 0,1-4 0 0 0,0 5-542 0 0,0 0 0 0 0,0 0-1 0 0,0 1 1 0 0,0-1 0 0 0,1 1-1 0 0,-1-1 1 0 0,1 1 0 0 0,-1-1-1 0 0,1 1 1 0 0,0 0 0 0 0,0 0 0 0 0,3-3-1 0 0,-2 3-262 0 0,0-1 0 0 0,1 1 0 0 0,0 0 0 0 0,-1 1 0 0 0,1-1 0 0 0,0 1 0 0 0,0-1 0 0 0,0 1 0 0 0,-1 0 0 0 0,1 0 0 0 0,0 1 0 0 0,1-1 0 0 0,-1 1 0 0 0,0 0 0 0 0,0 0 0 0 0,0 1 0 0 0,0-1 0 0 0,0 1 0 0 0,0 0-1 0 0,5 1 1 0 0,5 3-46 0 0,-1 0-1 0 0,1 1 0 0 0,-1 1 0 0 0,0 0 0 0 0,-1 1 1 0 0,0 0-1 0 0,0 0 0 0 0,-1 2 0 0 0,0-1 0 0 0,0 2 1 0 0,-1-1-1 0 0,-1 1 0 0 0,1 1 0 0 0,-2 0 0 0 0,0 0 0 0 0,0 0 1 0 0,-1 1-1 0 0,-1 0 0 0 0,0 1 0 0 0,5 17 0 0 0,-5-14-30 0 0,-1 1-1 0 0,-1-1 0 0 0,0 1 0 0 0,-2 0 0 0 0,0 0 0 0 0,0 1 0 0 0,-2-1 1 0 0,0 0-1 0 0,-2 0 0 0 0,0 0 0 0 0,0 0 0 0 0,-2 0 0 0 0,0 0 1 0 0,-1-1-1 0 0,-15 33 0 0 0,6-24-62 0 0,-2 0 1 0 0,0-1-1 0 0,-2-1 1 0 0,0-1-1 0 0,-2 0 1 0 0,-1-2-1 0 0,0 0 0 0 0,-1-1 1 0 0,-2-2-1 0 0,0 0 1 0 0,0-1-1 0 0,-31 15 1 0 0,5-8-531 0 0,-2 1-1284 0 0,19-5-3099 0 0,46-23-9448 0 0,-5-3 9331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571 80 11178 0 0,'-25'-32'6369'0'0,"21"27"-5584"0"0,0-1 0 0 0,0 1 0 0 0,-1 0 1 0 0,1 0-1 0 0,-11-8 0 0 0,13 11-724 0 0,0 1-1 0 0,0 0 1 0 0,0 0 0 0 0,0 1-1 0 0,0-1 1 0 0,0 0 0 0 0,-1 1-1 0 0,1-1 1 0 0,0 1 0 0 0,0-1-1 0 0,-1 1 1 0 0,1 0 0 0 0,0 0-1 0 0,0 0 1 0 0,-1 1 0 0 0,1-1-1 0 0,0 0 1 0 0,0 1-1 0 0,-1-1 1 0 0,1 1 0 0 0,0 0-1 0 0,-2 1 1 0 0,-11 5 179 0 0,0 0 0 0 0,1 2-1 0 0,0 0 1 0 0,1 0 0 0 0,-22 20-1 0 0,-56 64 821 0 0,56-55-703 0 0,12-12-149 0 0,1 1 0 0 0,1 1 1 0 0,2 1-1 0 0,1 1 0 0 0,1 1 0 0 0,2 0 0 0 0,-16 47 0 0 0,17-37-92 0 0,2 1 0 0 0,1 1 1 0 0,3 0-1 0 0,1 1 0 0 0,-1 63 0 0 0,9-75-100 0 0,1 1 0 0 0,2-1 0 0 0,1 0 0 0 0,2-1-1 0 0,0 1 1 0 0,3-1 0 0 0,0-1 0 0 0,2 1 0 0 0,1-2 0 0 0,2 0-1 0 0,31 47 1 0 0,-28-50-2 0 0,1 0 0 0 0,1-1-1 0 0,2-2 1 0 0,0 0-1 0 0,1-1 1 0 0,2-1 0 0 0,0-1-1 0 0,1-2 1 0 0,1 0-1 0 0,0-2 1 0 0,57 24 0 0 0,-70-35-302 0 0,0 0 0 0 0,0-1 1 0 0,1-1-1 0 0,-1 0 0 0 0,1-1 1 0 0,0-1-1 0 0,-1 0 0 0 0,1-1 1 0 0,17-2-1 0 0,-11-2-1630 0 0,-1 0 1 0 0,1-1-1 0 0,-1-1 0 0 0,0 0 0 0 0,35-19 1 0 0,16-10-8722 0 0,-48 21 7213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18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205 151 11114 0 0,'-1'-6'526'0'0,"0"0"0"0"0,1 0 0 0 0,-1 0 0 0 0,1 0 0 0 0,1 0 0 0 0,-1 0 0 0 0,1 0 0 0 0,0 0 0 0 0,1 0-1 0 0,-1 1 1 0 0,1-1 0 0 0,1 0 0 0 0,4-9 0 0 0,-4 10-294 0 0,0 1 0 0 0,0 0 0 0 0,0 0 0 0 0,1 0 0 0 0,-1 0 0 0 0,1 0-1 0 0,0 1 1 0 0,0 0 0 0 0,1 0 0 0 0,-1 0 0 0 0,0 0 0 0 0,1 0 0 0 0,0 1 0 0 0,0 0 0 0 0,0 0 0 0 0,7-1-1 0 0,-5 1-51 0 0,1 2-1 0 0,-1-1 1 0 0,0 1-1 0 0,1 0 1 0 0,-1 1-1 0 0,1 0 1 0 0,-1 0-1 0 0,1 1 1 0 0,-1-1-1 0 0,0 2 1 0 0,0-1-1 0 0,0 1 1 0 0,0 0-1 0 0,11 7 1 0 0,11 7 197 0 0,49 39-1 0 0,-73-52-350 0 0,25 23 189 0 0,-1 1 1 0 0,-1 1-1 0 0,-2 2 1 0 0,-1 0-1 0 0,-1 2 1 0 0,35 66-1 0 0,-49-81-117 0 0,0 2 0 0 0,-2-1 0 0 0,-1 1 0 0 0,0 1 0 0 0,-1-1 0 0 0,-2 1 0 0 0,0 0-1 0 0,-1 0 1 0 0,-1 1 0 0 0,-1 25 0 0 0,-3-13-26 0 0,-1 0 0 0 0,-2 0 1 0 0,-2 0-1 0 0,-1 0 0 0 0,-19 51 0 0 0,5-27-39 0 0,-1-11 11 0 0,-66 107 216 0 0,-280 468 911 0 0,273-460-855 0 0,91-153-255 0 0,-1 0-1 0 0,1-1 1 0 0,-2 1-1 0 0,-6 7 1 0 0,-9-40 216 0 0,16 17-602 0 0,0 1 0 0 0,0 0-1 0 0,-1 0 1 0 0,1 0 0 0 0,-14-7 0 0 0,1 1-2980 0 0,-1 1-3667 0 0,8 4 118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5 912 12419 0 0,'0'0'73'0'0,"-1"0"1"0"0,1 0 0 0 0,0-1-1 0 0,0 1 1 0 0,0 0 0 0 0,0 0 0 0 0,0 0-1 0 0,0 0 1 0 0,0 0 0 0 0,-1 0-1 0 0,1 0 1 0 0,0 0 0 0 0,0 0 0 0 0,0 0-1 0 0,0 0 1 0 0,0 0 0 0 0,-1 0-1 0 0,1 0 1 0 0,0 0 0 0 0,0 0 0 0 0,0 0-1 0 0,0 0 1 0 0,0 0 0 0 0,0 1-1 0 0,0-1 1 0 0,-1 0 0 0 0,1 0 0 0 0,0 0-1 0 0,0 0 1 0 0,0 0 0 0 0,0 0-1 0 0,0 0 1 0 0,0 0 0 0 0,0 0-1 0 0,0 0 1 0 0,-1 1 0 0 0,1-1 0 0 0,0 0-1 0 0,0 0 1 0 0,0 0 0 0 0,0 0-1 0 0,0 0 1 0 0,0 0 0 0 0,0 1 0 0 0,0-1-1 0 0,0 0 1 0 0,0 0 0 0 0,0 0-1 0 0,0 0 1 0 0,0 0 0 0 0,0 0 0 0 0,0 1-1 0 0,0-1 1 0 0,0 0 0 0 0,0 0-1 0 0,5 6 1416 0 0,-3-3-933 0 0,-2-3-490 0 0,7-18 4561 0 0,8-23-2615 0 0,48-106 912 0 0,-28 68-2464 0 0,-3-1 0 0 0,35-135 0 0 0,-36 43-259 0 0,-13 63 66 0 0,-18 107-261 0 0,1-5 47 0 0,0 0 1 0 0,1 0 0 0 0,-1 1 0 0 0,2-1 0 0 0,-1 0-1 0 0,1 1 1 0 0,3-7 0 0 0,-8 50-181 0 0,-47 134 137 0 0,19-78 9 0 0,5 2 0 0 0,-22 164 0 0 0,45-247-23 0 0,2 0-1 0 0,-1 0 1 0 0,2 0 0 0 0,-1 0-1 0 0,2 0 1 0 0,0 0 0 0 0,6 20-1 0 0,-7-28 3 0 0,0-1 0 0 0,1 1 0 0 0,0-1-1 0 0,-1 0 1 0 0,2 1 0 0 0,-1-1 0 0 0,0 0-1 0 0,0 0 1 0 0,1 0 0 0 0,0-1-1 0 0,0 1 1 0 0,-1-1 0 0 0,1 1 0 0 0,1-1-1 0 0,-1 0 1 0 0,0 0 0 0 0,0 0 0 0 0,1-1-1 0 0,-1 1 1 0 0,1-1 0 0 0,0 0 0 0 0,-1 0-1 0 0,1 0 1 0 0,0 0 0 0 0,0-1 0 0 0,-1 1-1 0 0,1-1 1 0 0,5 0 0 0 0,9-1-87 0 0,0-1 1 0 0,-1 0 0 0 0,1-1-1 0 0,-1-1 1 0 0,0-1-1 0 0,21-8 1 0 0,-11 1-781 0 0,0 0 1 0 0,49-32-1 0 0,-49 22-519 0 0,-10-3-3388 0 0,-17 23 4213 0 0,1 0 1 0 0,-1 0 0 0 0,1 1 0 0 0,-1-1 0 0 0,0 0-1 0 0,0 0 1 0 0,0 0 0 0 0,0 0 0 0 0,0 1-1 0 0,0-1 1 0 0,-1 0 0 0 0,1 0 0 0 0,0 0-1 0 0,-1 0 1 0 0,0 1 0 0 0,1-1 0 0 0,-1 0 0 0 0,0 1-1 0 0,0-1 1 0 0,0 0 0 0 0,0 1 0 0 0,0-1-1 0 0,0 1 1 0 0,0 0 0 0 0,0-1 0 0 0,-1 1-1 0 0,1 0 1 0 0,-1 0 0 0 0,1 0 0 0 0,-1 0 0 0 0,-2-2-1 0 0,-4-3-1864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3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21 216 10866 0 0,'-20'0'8038'0'0,"26"4"-3816"0"0,34 5-1733 0 0,7-12-1565 0 0,-1-2 0 0 0,84-20 0 0 0,-83 15-794 0 0,-23 5-59 0 0,-6 2-312 0 0,0 0 0 0 0,0-2 0 0 0,30-12 1 0 0,-43 13-336 0 0,1 0 1 0 0,-1 0 0 0 0,0 0 0 0 0,-1-1-1 0 0,1 0 1 0 0,-1 0 0 0 0,0 0-1 0 0,5-9 1 0 0,16-18-4008 0 0,35-26-10658 0 0,-50 46 12898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4.1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30 13659 0 0,'-13'-16'5526'0'0,"13"16"-5403"0"0,0 0 0 0 0,0-1 0 0 0,0 1 0 0 0,0 0 0 0 0,0-1 0 0 0,0 1 0 0 0,0 0 0 0 0,0-1-1 0 0,0 1 1 0 0,0 0 0 0 0,0-1 0 0 0,0 1 0 0 0,0 0 0 0 0,0-1 0 0 0,1 1 0 0 0,-1 0 0 0 0,0-1-1 0 0,0 1 1 0 0,0 0 0 0 0,0-1 0 0 0,1 1 0 0 0,-1 0 0 0 0,0 0 0 0 0,0-1 0 0 0,1 1 0 0 0,-1 0 0 0 0,0 0-1 0 0,1 0 1 0 0,-1-1 0 0 0,0 1 0 0 0,1 0 0 0 0,2-1 115 0 0,0 0 0 0 0,1 0 0 0 0,-1 1-1 0 0,0-1 1 0 0,1 1 0 0 0,-1-1 0 0 0,0 1 0 0 0,7 1 0 0 0,1 0 6 0 0,8-1-22 0 0,-1 1 1 0 0,0 1-1 0 0,0 1 0 0 0,0 1 1 0 0,0 0-1 0 0,-1 1 0 0 0,21 9 1 0 0,-36-13-200 0 0,-1-1 0 0 0,1 1 0 0 0,-1 0 0 0 0,1 0 1 0 0,-1-1-1 0 0,0 1 0 0 0,1 0 0 0 0,-1 0 0 0 0,0 0 0 0 0,0 0 0 0 0,0 1 1 0 0,0-1-1 0 0,0 0 0 0 0,0 0 0 0 0,0 1 0 0 0,0-1 0 0 0,0 0 0 0 0,-1 1 1 0 0,1-1-1 0 0,0 1 0 0 0,-1-1 0 0 0,1 1 0 0 0,-1 2 0 0 0,0-2 4 0 0,0 0-1 0 0,-1-1 1 0 0,1 1-1 0 0,-1 0 1 0 0,0-1-1 0 0,0 1 0 0 0,1 0 1 0 0,-1-1-1 0 0,0 1 1 0 0,0-1-1 0 0,-1 1 1 0 0,1-1-1 0 0,0 0 1 0 0,0 1-1 0 0,-1-1 0 0 0,1 0 1 0 0,-2 1-1 0 0,-8 5 21 0 0,0 0-1 0 0,0 0 0 0 0,-1-2 0 0 0,-15 7 1 0 0,3-4 5 0 0,-41 18 114 0 0,62-25-168 0 0,0 0 0 0 0,1 1 0 0 0,-1-1-1 0 0,1 1 1 0 0,-1 0 0 0 0,1 0-1 0 0,-1 0 1 0 0,1 0 0 0 0,0 0-1 0 0,0 0 1 0 0,0 1 0 0 0,0-1 0 0 0,1 1-1 0 0,-1 0 1 0 0,1-1 0 0 0,-1 1-1 0 0,-1 5 1 0 0,3-4 15 0 0,0-1 0 0 0,0 0 0 0 0,0 1 0 0 0,0-1 0 0 0,0 0 0 0 0,1 1 0 0 0,0-1-1 0 0,-1 0 1 0 0,1 1 0 0 0,0-1 0 0 0,1 0 0 0 0,-1 0 0 0 0,1 0 0 0 0,-1 0 0 0 0,1 0 0 0 0,0 0 0 0 0,0-1 0 0 0,0 1-1 0 0,0-1 1 0 0,1 1 0 0 0,-1-1 0 0 0,1 0 0 0 0,-1 0 0 0 0,1 0 0 0 0,0 0 0 0 0,0 0 0 0 0,5 2 0 0 0,-4-2 57 0 0,1 1 0 0 0,0-1 1 0 0,0 0-1 0 0,0 0 0 0 0,0-1 1 0 0,0 1-1 0 0,0-1 1 0 0,0 0-1 0 0,0-1 0 0 0,1 1 1 0 0,-1-1-1 0 0,0 0 0 0 0,1 0 1 0 0,-1-1-1 0 0,0 1 0 0 0,10-3 1 0 0,-1-3 7 0 0,2 0-127 0 0,-1 0 0 0 0,0-1-1 0 0,0 0 1 0 0,-1-2 0 0 0,21-14-1 0 0,-29 18 961 0 0,6-5-2588 0 0,-2 4-3591 0 0,-11 24-9839 0 0,-4-10 9739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4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67 7674 0 0,'-17'-20'3989'0'0,"14"15"-3474"0"0,0 1-1 0 0,0 0 0 0 0,0 0 0 0 0,-1 1 1 0 0,1-1-1 0 0,-1 1 0 0 0,0-1 0 0 0,0 1 1 0 0,0 0-1 0 0,0 0 0 0 0,-9-3 0 0 0,11 6-354 0 0,0 0-1 0 0,0 0 1 0 0,0 0-1 0 0,0 1 1 0 0,0-1-1 0 0,1 1 1 0 0,-1-1-1 0 0,0 1 1 0 0,0 0-1 0 0,0 0 1 0 0,1 0-1 0 0,-1 0 1 0 0,0 0-1 0 0,1 0 1 0 0,-1 0-1 0 0,1 0 0 0 0,0 1 1 0 0,-1-1-1 0 0,1 0 1 0 0,0 1-1 0 0,0 0 1 0 0,-2 1-1 0 0,-24 41 1302 0 0,24-36-1200 0 0,-112 211 1254 0 0,-94 260 0 0 0,173-385-1229 0 0,-31 135-1 0 0,60-197-173 0 0,1 1-1 0 0,2-1 1 0 0,1 1-1 0 0,2 0 1 0 0,1 0-1 0 0,2 0 1 0 0,1 0-1 0 0,9 41 1 0 0,-10-65-134 0 0,1 0 1 0 0,0-1 0 0 0,0 1 0 0 0,0-1-1 0 0,1 0 1 0 0,1 0 0 0 0,-1 0-1 0 0,1 0 1 0 0,1-1 0 0 0,-1 0 0 0 0,1 0-1 0 0,1 0 1 0 0,-1-1 0 0 0,9 7-1 0 0,-4-6-190 0 0,0 0-1 0 0,1-1 1 0 0,-1 0-1 0 0,1 0 0 0 0,0-2 1 0 0,0 1-1 0 0,1-1 0 0 0,0-1 1 0 0,13 2-1 0 0,3-2-1097 0 0,0-1-1 0 0,0-1 0 0 0,0-2 1 0 0,0-1-1 0 0,0-1 1 0 0,-1-1-1 0 0,1-1 1 0 0,34-12-1 0 0,30-17-7680 0 0,-62 21 5554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6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1 315 4121 0 0,'0'1'4472'0'0,"14"3"-1062"0"0,48 6 3304 0 0,-57-10-6572 0 0,1 1 0 0 0,-1-1 0 0 0,0 0 0 0 0,0-1 0 0 0,1 1 0 0 0,-1-1 0 0 0,0 0 0 0 0,0 0 0 0 0,0-1 0 0 0,0 1 0 0 0,0-1 0 0 0,5-2 0 0 0,9-4 50 0 0,-12 6-335 0 0,0-1-1 0 0,0 0 0 0 0,0-1 1 0 0,-1 1-1 0 0,1-1 1 0 0,-1-1-1 0 0,0 1 1 0 0,0-1-1 0 0,0 0 1 0 0,-1-1-1 0 0,1 1 1 0 0,-1-1-1 0 0,-1 0 0 0 0,1 0 1 0 0,-1 0-1 0 0,0-1 1 0 0,-1 0-1 0 0,6-13 1 0 0,-3 2-188 0 0,0 1 1 0 0,-2-1 0 0 0,0 0-1 0 0,-1 0 1 0 0,-1-1 0 0 0,0-30-1 0 0,-2 48 327 0 0,0-3 7 0 0,0 1 0 0 0,0 0 0 0 0,0 0 1 0 0,0 0-1 0 0,0 0 0 0 0,-1 0 0 0 0,1-1 1 0 0,-1 1-1 0 0,0 0 0 0 0,0 0 0 0 0,0 0 0 0 0,-3-4 1 0 0,-21 37 697 0 0,-2 14-36 0 0,1 0-1 0 0,3 2 1 0 0,-25 66 0 0 0,12-26-308 0 0,17-47-290 0 0,12-27-84 0 0,0 1 0 0 0,1 0-1 0 0,1 0 1 0 0,0 0 0 0 0,-5 28-1 0 0,10-41 16 0 0,0 1 0 0 0,-1 0-1 0 0,1-1 1 0 0,0 1-1 0 0,0 0 1 0 0,0-1-1 0 0,0 1 1 0 0,0 0 0 0 0,0 0-1 0 0,0-1 1 0 0,0 1-1 0 0,0 0 1 0 0,1 0-1 0 0,-1-1 1 0 0,0 1-1 0 0,0 0 1 0 0,1-1 0 0 0,-1 1-1 0 0,0 0 1 0 0,1-1-1 0 0,-1 1 1 0 0,0-1-1 0 0,1 1 1 0 0,-1 0-1 0 0,1-1 1 0 0,-1 1 0 0 0,1-1-1 0 0,-1 0 1 0 0,1 1-1 0 0,0-1 1 0 0,0 1-1 0 0,1 0-53 0 0,0-1-1 0 0,0 0 0 0 0,-1 0 0 0 0,1 0 0 0 0,0 0 1 0 0,-1-1-1 0 0,1 1 0 0 0,0 0 0 0 0,0-1 0 0 0,-1 1 1 0 0,1-1-1 0 0,2-1 0 0 0,46-28-2235 0 0,-49 30 2221 0 0,27-20-2044 0 0,-8 7-762 0 0,-1-1-1 0 0,0-1 1 0 0,30-31 0 0 0,-39 33 695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5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375 18 13403 0 0,'-9'-14'8158'0'0,"8"11"-5759"0"0,6 9-1238 0 0,-1 0-1052 0 0,-1 0 0 0 0,0 0-1 0 0,0 1 1 0 0,0-1-1 0 0,-1 1 1 0 0,0-1 0 0 0,1 13-1 0 0,5 51 113 0 0,-7-57-153 0 0,2 366 855 0 0,-30-2-318 0 0,-4 73-379 0 0,30-374-241 0 0,0 8 147 0 0,-22 153 0 0 0,21-229-125 0 0,0-1-1 0 0,-1 1 1 0 0,1-1 0 0 0,-2 1-1 0 0,1-1 1 0 0,-1 0-1 0 0,0 0 1 0 0,0 0 0 0 0,-1-1-1 0 0,0 0 1 0 0,0 0 0 0 0,0 0-1 0 0,-1 0 1 0 0,0-1-1 0 0,0 0 1 0 0,0 0 0 0 0,-1-1-1 0 0,0 1 1 0 0,0-2 0 0 0,0 1-1 0 0,0-1 1 0 0,0 0-1 0 0,-1 0 1 0 0,0-1 0 0 0,1 0-1 0 0,-1 0 1 0 0,0-1-1 0 0,0 0 1 0 0,-14 0 0 0 0,6 0 3 0 0,0 0 1 0 0,-1 1 0 0 0,-18 5 0 0 0,27-5-840 0 0,0 1 0 0 0,0-1 0 0 0,0 1 0 0 0,-10 6 0 0 0,13-1-5565 0 0,5-7 6103 0 0,0-1-1 0 0,0 0 1 0 0,0 0 0 0 0,0 0 0 0 0,0 1 0 0 0,0-1 0 0 0,0 0 0 0 0,0 0 0 0 0,0 0 0 0 0,0 1 0 0 0,1-1 0 0 0,-1 0 0 0 0,0 0-1 0 0,0 0 1 0 0,0 0 0 0 0,0 1 0 0 0,4 1-6404 0 0,-4-2 6404 0 0,0 0 0 0 0,0 0 0 0 0,1 0 0 0 0,-1 0 0 0 0,0-1 0 0 0,0 1 0 0 0,5-1-3285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6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78 5841 0 0,'-24'5'15087'0'0,"27"-3"-10407"0"0,13-2-2970 0 0,17-2-1076 0 0,0 1-1 0 0,-1 2 1 0 0,61 10 0 0 0,13 0-81 0 0,-28-8-371 0 0,1-4-1 0 0,-1-3 1 0 0,82-15-1 0 0,-129 12-541 0 0,-31 7 345 0 0,0 0 0 0 0,0 0 0 0 0,0 0 1 0 0,0 0-1 0 0,0 0 0 0 0,0 0 0 0 0,0 0 0 0 0,0 0 1 0 0,0 0-1 0 0,0 0 0 0 0,1 0 0 0 0,-1 0 0 0 0,0 0 0 0 0,0 0 1 0 0,0 0-1 0 0,0 0 0 0 0,0 0 0 0 0,0 0 0 0 0,0-1 1 0 0,0 1-1 0 0,0 0 0 0 0,0 0 0 0 0,0 0 0 0 0,0 0 1 0 0,0 0-1 0 0,0 0 0 0 0,0 0 0 0 0,0 0 0 0 0,0 0 1 0 0,0 0-1 0 0,0-1 0 0 0,0 1 0 0 0,0 0 0 0 0,0 0 0 0 0,0 0 1 0 0,0 0-1 0 0,0 0 0 0 0,0 0 0 0 0,0 0 0 0 0,0 0 1 0 0,0 0-1 0 0,0 0 0 0 0,0-1 0 0 0,0 1 0 0 0,0 0 1 0 0,0 0-1 0 0,0 0 0 0 0,0 0 0 0 0,0 0 0 0 0,0 0 0 0 0,0 0 1 0 0,0 0-1 0 0,0 0 0 0 0,0 0 0 0 0,0 0 0 0 0,0 0 1 0 0,-1 0-1 0 0,1 0 0 0 0,0-1 0 0 0,0 1 0 0 0,0 0 1 0 0,0 0-1 0 0,0 0 0 0 0,0 0 0 0 0,0 0 0 0 0,0 0 1 0 0,-18-4-1081 0 0,6 2 200 0 0,6 1 381 0 0,0 0 1 0 0,-1-1-1 0 0,1 1 1 0 0,0-1-1 0 0,0 0 1 0 0,-7-4-1 0 0,-4-10-5526 0 0,5-12-6643 0 0,10 21 8363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6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 17428 0 0,'-17'0'6774'0'0,"5"9"-3702"0"0,-2 21-2542 0 0,8-13-327 0 0,-34 65-114 0 0,24-52-84 0 0,-21 56 0 0 0,26-56-3 0 0,1 0 1 0 0,2 1-1 0 0,1 1 0 0 0,1-1 1 0 0,2 1-1 0 0,1 0 0 0 0,2 52 1 0 0,1-83-145 0 0,0 0 1 0 0,0 0 0 0 0,0 0-1 0 0,0 0 1 0 0,0 0-1 0 0,0 0 1 0 0,0 0 0 0 0,0 0-1 0 0,0 0 1 0 0,0 0-1 0 0,1 0 1 0 0,-1 0 0 0 0,0 0-1 0 0,1 0 1 0 0,-1-1-1 0 0,1 1 1 0 0,-1 0 0 0 0,1 0-1 0 0,-1 0 1 0 0,1-1 0 0 0,-1 1-1 0 0,1 0 1 0 0,0 0-1 0 0,0-1 1 0 0,-1 1 0 0 0,1-1-1 0 0,0 1 1 0 0,1 0-1 0 0,0-1-577 0 0,0-1-1 0 0,1 1 0 0 0,-1-1 1 0 0,0 0-1 0 0,0 1 0 0 0,0-1 1 0 0,0 0-1 0 0,0 0 0 0 0,0 0 0 0 0,3-3 1 0 0,5-2-336 0 0,17-9-6500 0 0,-16 8 2970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7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409 7 16828 0 0,'-4'-1'801'0'0,"0"0"1"0"0,0 0 0 0 0,0 0 0 0 0,0 0 0 0 0,0 1 0 0 0,0-1-1 0 0,0 1 1 0 0,0 0 0 0 0,-6 1 0 0 0,8-1-714 0 0,-1 2-1 0 0,1-1 1 0 0,0 0 0 0 0,-1 0 0 0 0,1 1-1 0 0,0-1 1 0 0,0 1 0 0 0,0 0 0 0 0,0 0-1 0 0,0 0 1 0 0,0 0 0 0 0,0 0-1 0 0,1 0 1 0 0,-1 0 0 0 0,-2 4 0 0 0,-21 36 161 0 0,-24 49 102 0 0,-124 221 825 0 0,122-214-837 0 0,45-82-322 0 0,0 0 0 0 0,2 0 0 0 0,0 0 0 0 0,0 1 0 0 0,2 0 0 0 0,0-1 0 0 0,1 1 1 0 0,1 21-1 0 0,0-32-122 0 0,1-1 1 0 0,-1 0-1 0 0,1 1 1 0 0,1-1-1 0 0,-1 0 1 0 0,1 0-1 0 0,0 1 1 0 0,0-1-1 0 0,0-1 1 0 0,1 1-1 0 0,0 0 1 0 0,0-1-1 0 0,0 1 1 0 0,0-1-1 0 0,1 0 1 0 0,0 0-1 0 0,-1 0 1 0 0,1-1-1 0 0,1 1 1 0 0,-1-1-1 0 0,1 0 1 0 0,-1 0-1 0 0,1 0 1 0 0,0-1 0 0 0,0 0-1 0 0,0 0 1 0 0,0 0-1 0 0,0 0 1 0 0,7 0-1 0 0,2 1-1180 0 0,1-1-1 0 0,-1 0 1 0 0,1-2-1 0 0,0 0 1 0 0,19-2 0 0 0,36-10-10778 0 0,-48 6 7710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7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18 477 13699 0 0,'-12'-2'4712'0'0,"7"0"-1216"0"0,8 1-1660 0 0,19-10-1459 0 0,-13 4-412 0 0,0 0 1 0 0,0 0 0 0 0,-1-1-1 0 0,0-1 1 0 0,0 1 0 0 0,-1-1-1 0 0,10-15 1 0 0,-4 2 22 0 0,0-1 1 0 0,12-31-1 0 0,-16 31 100 0 0,-1-1-1 0 0,-1 1 0 0 0,4-27 0 0 0,-9 36 33 0 0,-1 1 0 0 0,0-1 0 0 0,0 0-1 0 0,-1 1 1 0 0,-1-1 0 0 0,0 1 0 0 0,-4-17-1 0 0,5 30-108 0 0,0 0 0 0 0,0-1-1 0 0,0 1 1 0 0,0 0-1 0 0,0 0 1 0 0,0-1-1 0 0,0 1 1 0 0,0 0 0 0 0,0 0-1 0 0,0 0 1 0 0,0-1-1 0 0,0 1 1 0 0,0 0-1 0 0,0 0 1 0 0,0-1 0 0 0,0 1-1 0 0,0 0 1 0 0,0 0-1 0 0,0 0 1 0 0,0-1 0 0 0,-1 1-1 0 0,1 0 1 0 0,0 0-1 0 0,0 0 1 0 0,0-1-1 0 0,0 1 1 0 0,0 0 0 0 0,-1 0-1 0 0,1 0 1 0 0,0 0-1 0 0,0-1 1 0 0,0 1-1 0 0,0 0 1 0 0,-1 0 0 0 0,1 0-1 0 0,0 0 1 0 0,0 0-1 0 0,-1 0 1 0 0,1 0-1 0 0,0 0 1 0 0,0 0 0 0 0,0-1-1 0 0,-1 1 1 0 0,1 0-1 0 0,0 0 1 0 0,0 0 0 0 0,-1 0-1 0 0,1 0 1 0 0,0 1-1 0 0,0-1 1 0 0,0 0-1 0 0,-1 0 1 0 0,1 0 0 0 0,0 0-1 0 0,0 0 1 0 0,-1 0-1 0 0,1 0 1 0 0,0 0-1 0 0,-10 19 324 0 0,-4 27 134 0 0,-4 51 848 0 0,-8 135 1 0 0,25-230-1300 0 0,1-1 0 0 0,0 1 1 0 0,-1-1-1 0 0,1 1 0 0 0,0 0 1 0 0,0-1-1 0 0,0 1 1 0 0,1 0-1 0 0,-1-1 0 0 0,0 1 1 0 0,0 0-1 0 0,1-1 0 0 0,-1 1 1 0 0,1-1-1 0 0,0 1 1 0 0,-1-1-1 0 0,1 1 0 0 0,0-1 1 0 0,1 2-1 0 0,-1-3-1 0 0,1 1-1 0 0,-1-1 1 0 0,0 0-1 0 0,0 0 1 0 0,0-1-1 0 0,1 1 1 0 0,-1 0 0 0 0,0 0-1 0 0,0-1 1 0 0,0 1-1 0 0,0 0 1 0 0,1-1-1 0 0,-1 1 1 0 0,0-1-1 0 0,0 1 1 0 0,0-1 0 0 0,0 0-1 0 0,0 1 1 0 0,0-1-1 0 0,0 0 1 0 0,-1 0-1 0 0,1 0 1 0 0,0 0 0 0 0,0 0-1 0 0,1-2 1 0 0,105-120 5 0 0,-82 93-45 0 0,-3 3 44 0 0,-1-1 1 0 0,-1-1-1 0 0,-1-1 1 0 0,-2-1-1 0 0,-1 0 0 0 0,12-35 1 0 0,-26 62-25 0 0,-1 0 0 0 0,0-1 1 0 0,0 1-1 0 0,0 0 0 0 0,0 0 0 0 0,-1-1 1 0 0,0 1-1 0 0,0 0 0 0 0,0-7 0 0 0,-21 59-38 0 0,14-24 60 0 0,2 0 0 0 0,0 0 1 0 0,2 0-1 0 0,0 0 0 0 0,2 45 1 0 0,2-54-58 0 0,0 0 1 0 0,1 0-1 0 0,1 0 1 0 0,0 0-1 0 0,1-1 1 0 0,1 0-1 0 0,0 0 1 0 0,1 0-1 0 0,1 0 1 0 0,13 20-1 0 0,-18-31-224 0 0,1 0-1 0 0,-1-1 0 0 0,1 1 0 0 0,-1-1 1 0 0,1 0-1 0 0,0 1 0 0 0,0-1 0 0 0,0-1 0 0 0,0 1 1 0 0,1 0-1 0 0,-1-1 0 0 0,0 0 0 0 0,1 0 1 0 0,-1 0-1 0 0,0 0 0 0 0,1 0 0 0 0,0-1 1 0 0,-1 1-1 0 0,1-1 0 0 0,-1 0 0 0 0,1 0 1 0 0,-1 0-1 0 0,1-1 0 0 0,-1 1 0 0 0,1-1 0 0 0,3-1 1 0 0,2 0-1276 0 0,0-1 0 0 0,-1 0 0 0 0,1 0 0 0 0,-1-1 0 0 0,0 0 0 0 0,0 0 0 0 0,0-1 0 0 0,-1 0 0 0 0,9-8 0 0 0,-2 1-3015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8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1 13339 0 0,'-5'2'1004'0'0,"0"1"1"0"0,0 0-1 0 0,0 0 1 0 0,0 0-1 0 0,1 1 1 0 0,0-1-1 0 0,-1 1 1 0 0,-3 5 0 0 0,1 0-197 0 0,1 0 0 0 0,-1 0 0 0 0,-7 16 1 0 0,2 0-563 0 0,2 1 1 0 0,-11 37-1 0 0,17-49-258 0 0,1-1-1 0 0,0 1 0 0 0,1 0 1 0 0,1 0-1 0 0,0 0 1 0 0,0 1-1 0 0,2-1 0 0 0,0 0 1 0 0,3 15-1 0 0,-2-19-189 0 0,1 1-1 0 0,0-1 1 0 0,1 0 0 0 0,0 0-1 0 0,1-1 1 0 0,0 1 0 0 0,0-1-1 0 0,1 0 1 0 0,0-1 0 0 0,1 1-1 0 0,0-1 1 0 0,13 12 0 0 0,-11-13-462 0 0,-1 0 1 0 0,1 0-1 0 0,0-1 1 0 0,0 0 0 0 0,1 0-1 0 0,-1-1 1 0 0,1-1-1 0 0,1 0 1 0 0,10 3 0 0 0,-14-5-458 0 0,1 0 1 0 0,0-1 0 0 0,0 0-1 0 0,0-1 1 0 0,0 1 0 0 0,0-2-1 0 0,0 1 1 0 0,9-3 0 0 0,2-1-3358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8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75 824 17140 0 0,'-14'0'3204'0'0,"9"1"-2362"0"0,1-1-1 0 0,-1 0 1 0 0,0 0 0 0 0,0-1-1 0 0,1 1 1 0 0,-1-1 0 0 0,-7-2-1 0 0,11 2-802 0 0,0 0-1 0 0,-1 1 0 0 0,1-1 0 0 0,0 0 0 0 0,1 0 0 0 0,-1 0 0 0 0,0 0 0 0 0,0 0 0 0 0,0 0 0 0 0,0 0 0 0 0,1 0 0 0 0,-1 0 0 0 0,1 0 0 0 0,-1 0 0 0 0,1-1 0 0 0,-1 1 0 0 0,1 0 0 0 0,-1 0 0 0 0,1-1 0 0 0,0 1 0 0 0,0 0 0 0 0,0 0 0 0 0,0-1 0 0 0,0 1 0 0 0,0 0 0 0 0,0 0 0 0 0,0-1 0 0 0,0 1 1 0 0,1 0-1 0 0,-1-1 0 0 0,0 1 0 0 0,1 0 0 0 0,-1 0 0 0 0,2-2 0 0 0,10-33 105 0 0,3 0 0 0 0,1 2 1 0 0,21-36-1 0 0,24-53 491 0 0,14-86-262 0 0,-64 169-329 0 0,-1 1 0 0 0,-3-1 1 0 0,4-59-1 0 0,-11 95-44 0 0,0 0 1 0 0,0 0-1 0 0,0 0 0 0 0,-1 0 0 0 0,1 0 0 0 0,-1 0 0 0 0,0 0 1 0 0,0 0-1 0 0,-2-4 0 0 0,2 8 0 0 0,1-1-1 0 0,0 1 1 0 0,-1-1-1 0 0,1 1 1 0 0,0-1-1 0 0,-1 1 1 0 0,1-1-1 0 0,-1 1 1 0 0,1-1-1 0 0,-1 1 1 0 0,1-1-1 0 0,-1 1 1 0 0,1 0 0 0 0,-1-1-1 0 0,1 1 1 0 0,-1 0-1 0 0,1 0 1 0 0,-1-1-1 0 0,1 1 1 0 0,-1 0-1 0 0,0 0 1 0 0,1 0-1 0 0,-1 0 1 0 0,0 0 0 0 0,-1 0-3 0 0,1 0 0 0 0,-1 1 0 0 0,1-1 0 0 0,0 1 0 0 0,-1-1 0 0 0,1 1 0 0 0,0 0 0 0 0,0 0 1 0 0,-1 0-1 0 0,1-1 0 0 0,0 1 0 0 0,0 0 0 0 0,0 0 0 0 0,0 0 0 0 0,-1 2 0 0 0,-9 10-5 0 0,1 0-1 0 0,1 1 1 0 0,0 0-1 0 0,1 1 0 0 0,1-1 1 0 0,0 2-1 0 0,-7 21 0 0 0,2 6 10 0 0,-12 66 0 0 0,17-43-545 0 0,2 0 1 0 0,9 129-1 0 0,-1-133-1714 0 0,-2-33 19 0 0,1 30-4332 0 0,5-22-3176 0 0,-6-33 5257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9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13 14835 0 0,'-4'0'1227'0'0,"-2"-1"-25"0"0,0 1 0 0 0,0 0 1 0 0,-1 1-1 0 0,1 0 0 0 0,0 0 0 0 0,-10 3 0 0 0,56-6 1601 0 0,7-6-2809 0 0,1 3 0 0 0,-1 1 0 0 0,97 6 0 0 0,45 22-7743 0 0,-121-7-743 0 0,-50-12 4094 0 0,3 0-427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9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85 14227 0 0,'-27'-2'10867'0'0,"29"-3"-8631"0"0,14-4-1755 0 0,1 3-519 0 0,0-1-1 0 0,0 2 1 0 0,0 0 0 0 0,35-4-1 0 0,75 1-1727 0 0,-2-1-3708 0 0,-125 9 5470 0 0,8-1-1851 0 0,1 0 1 0 0,-1-1 0 0 0,0 0-1 0 0,0 0 1 0 0,11-5 0 0 0,-10 2-3378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29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1 313 14075 0 0,'47'0'10450'0'0,"5"-1"-7302"0"0,-35 1-3227 0 0,-1 0-1 0 0,1 1 0 0 0,-1 1 1 0 0,1 1-1 0 0,19 6 0 0 0,-34-9 88 0 0,0 1 0 0 0,0-1-1 0 0,0 1 1 0 0,0 0 0 0 0,0 0 0 0 0,-1-1-1 0 0,1 1 1 0 0,0 0 0 0 0,0 1 0 0 0,0-1-1 0 0,-1 0 1 0 0,1 0 0 0 0,-1 1 0 0 0,1-1-1 0 0,-1 1 1 0 0,0-1 0 0 0,1 1 0 0 0,-1 0-1 0 0,0-1 1 0 0,0 1 0 0 0,0 0 0 0 0,0 0-1 0 0,0 0 1 0 0,-1 0 0 0 0,1 0 0 0 0,-1 0-1 0 0,1 0 1 0 0,-1 0 0 0 0,0 0 0 0 0,1 0-1 0 0,-1 0 1 0 0,0 0 0 0 0,0 0 0 0 0,-1 0-1 0 0,1 0 1 0 0,0 0 0 0 0,-1 0 0 0 0,1 0-1 0 0,-2 3 1 0 0,-1 1 11 0 0,1 0 1 0 0,-1 0-1 0 0,-1 0 0 0 0,1-1 1 0 0,-1 1-1 0 0,0-1 0 0 0,0 0 0 0 0,0 0 1 0 0,-1-1-1 0 0,0 1 0 0 0,-7 4 1 0 0,6-5-9 0 0,-1 1 0 0 0,1 0 0 0 0,0 0 0 0 0,1 0 0 0 0,-1 0 0 0 0,1 1 0 0 0,-7 9 0 0 0,11-13-9 0 0,1-1-1 0 0,-1 1 1 0 0,0 0-1 0 0,1-1 1 0 0,-1 1-1 0 0,1-1 1 0 0,-1 1 0 0 0,1 0-1 0 0,0-1 1 0 0,0 1-1 0 0,0 0 1 0 0,-1 0-1 0 0,2-1 1 0 0,-1 1-1 0 0,0 0 1 0 0,1 2-1 0 0,0-2 11 0 0,0 0-1 0 0,0 1 0 0 0,0-1 0 0 0,0 0 0 0 0,1 0 1 0 0,-1 0-1 0 0,1 0 0 0 0,-1 0 0 0 0,1 0 0 0 0,0 0 1 0 0,0-1-1 0 0,0 1 0 0 0,0-1 0 0 0,3 2 0 0 0,3 2-62 0 0,1-1 0 0 0,-1 0 0 0 0,1-1 0 0 0,0 0 0 0 0,0 0 0 0 0,1-1 0 0 0,-1 0-1 0 0,0-1 1 0 0,1 0 0 0 0,-1 0 0 0 0,1-1 0 0 0,-1 0 0 0 0,15-3 0 0 0,-8 1-1084 0 0,0-1 0 0 0,28-9 0 0 0,-31 8-952 0 0,-1-1 0 0 0,-1 0 0 0 0,18-11 0 0 0,-3-7-7596 0 0,-15 8 5015 0 0</inkml:trace>
  <inkml:trace contextRef="#ctx0" brushRef="#br0" timeOffset="1">536 1 19980 0 0,'0'1'219'0'0,"-1"-1"0"0"0,1 1-1 0 0,0 0 1 0 0,-1 0 0 0 0,1 0-1 0 0,0-1 1 0 0,0 1-1 0 0,0 0 1 0 0,0 0 0 0 0,0 0-1 0 0,0-1 1 0 0,0 1 0 0 0,0 0-1 0 0,0 0 1 0 0,0 0 0 0 0,0 0-1 0 0,0-1 1 0 0,0 1 0 0 0,1 0-1 0 0,-1 0 1 0 0,0 0 0 0 0,1-1-1 0 0,-1 1 1 0 0,0 0-1 0 0,1-1 1 0 0,-1 1 0 0 0,1 0-1 0 0,-1-1 1 0 0,1 1 0 0 0,0 0-1 0 0,17 24 725 0 0,0-5-786 0 0,-1 2 1 0 0,-1 0-1 0 0,0 1 1 0 0,18 39 0 0 0,-29-50-107 0 0,0-1 0 0 0,-1 1 0 0 0,-1 0 0 0 0,0 1 0 0 0,0-1 0 0 0,-1 0 0 0 0,-1 1 0 0 0,0 0 0 0 0,-1-1 0 0 0,0 1 0 0 0,-1-1 0 0 0,-4 19 0 0 0,-1-5-9 0 0,-1 0 1 0 0,-2 0 0 0 0,-1-1-1 0 0,-16 32 1 0 0,-62 94-1510 0 0,52-93-296 0 0,1-7-2510 0 0,8-20-6417 0 0,23-26 4479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6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77 3937 0 0,'-1'-18'3753'0'0,"2"15"-3376"0"0,-1 0 1 0 0,1 0-1 0 0,-1 0 1 0 0,0 0-1 0 0,0 0 0 0 0,-1-1 1 0 0,1 1-1 0 0,-1 0 1 0 0,1 0-1 0 0,-1 1 0 0 0,0-1 1 0 0,0 0-1 0 0,0 0 1 0 0,-1 0-1 0 0,1 0 0 0 0,-3-3 1 0 0,3 6-277 0 0,-1 0 0 0 0,1 1 0 0 0,0-1 0 0 0,0 1 0 0 0,0-1 0 0 0,0 1 0 0 0,0-1 0 0 0,0 1 0 0 0,0-1 0 0 0,0 1 1 0 0,0 0-1 0 0,0 0 0 0 0,1-1 0 0 0,-1 1 0 0 0,0 0 0 0 0,0 0 0 0 0,1 0 0 0 0,-2 2 0 0 0,-14 18 1021 0 0,2 8-441 0 0,2 0 1 0 0,0 0-1 0 0,2 1 1 0 0,-10 53-1 0 0,-4 10 927 0 0,18-73-1265 0 0,0 1-1 0 0,1 0 1 0 0,1 0-1 0 0,-2 34 1 0 0,9-41-130 0 0,2-20-847 0 0,5-22-495 0 0,-2-27 1034 0 0,18-57 0 0 0,-3 13 230 0 0,-18 72 60 0 0,14-38 0 0 0,-16 57-153 0 0,0 0 0 0 0,0 1 0 0 0,0-1 0 0 0,1 1 0 0 0,1 0 0 0 0,-1 0 0 0 0,1 0 0 0 0,0 1 0 0 0,9-9 0 0 0,-13 14-22 0 0,1 0 0 0 0,0-1 0 0 0,0 1 1 0 0,0 0-1 0 0,0 0 0 0 0,0 0 0 0 0,0 0 0 0 0,0 1 0 0 0,0-1 1 0 0,0 0-1 0 0,0 1 0 0 0,1-1 0 0 0,-1 1 0 0 0,0 0 0 0 0,0 0 1 0 0,1 0-1 0 0,-1 0 0 0 0,0 0 0 0 0,0 1 0 0 0,0-1 0 0 0,1 1 1 0 0,-1-1-1 0 0,0 1 0 0 0,0 0 0 0 0,3 1 0 0 0,-3-1-10 0 0,-1 0-1 0 0,1 0 1 0 0,-1 0-1 0 0,0 0 0 0 0,1 0 1 0 0,-1 0-1 0 0,0 0 1 0 0,0 0-1 0 0,0 1 1 0 0,0-1-1 0 0,0 0 1 0 0,0 1-1 0 0,0-1 0 0 0,-1 1 1 0 0,1-1-1 0 0,0 1 1 0 0,-1-1-1 0 0,1 1 1 0 0,-1 0-1 0 0,0-1 1 0 0,1 1-1 0 0,-1 0 0 0 0,0-1 1 0 0,0 1-1 0 0,0 0 1 0 0,0-1-1 0 0,0 1 1 0 0,-1 0-1 0 0,1-1 1 0 0,0 1-1 0 0,-1-1 0 0 0,1 1 1 0 0,-1 0-1 0 0,0 1 1 0 0,-3 2-14 0 0,1 1 0 0 0,-1-1 0 0 0,0 1 0 0 0,0-1 0 0 0,0 0 0 0 0,-1 0 0 0 0,0-1 0 0 0,0 0 0 0 0,0 0 0 0 0,-1 0 0 0 0,1 0 0 0 0,-8 3 0 0 0,-3 4-63 0 0,-10 0-83 0 0,24-10 114 0 0,-1 0 1 0 0,0 0-1 0 0,0 0 0 0 0,1 0 0 0 0,-1 0 1 0 0,1 1-1 0 0,-1-1 0 0 0,-3 4 1 0 0,6-4 28 0 0,-1 0 0 0 0,1-1 1 0 0,-1 1-1 0 0,1 0 1 0 0,0 0-1 0 0,-1 0 0 0 0,1 0 1 0 0,0 0-1 0 0,-1 0 1 0 0,1 0-1 0 0,0 0 0 0 0,0 0 1 0 0,0 0-1 0 0,0 0 1 0 0,0 0-1 0 0,0 0 0 0 0,0 0 1 0 0,1 0-1 0 0,-1 0 1 0 0,0 0-1 0 0,0 0 0 0 0,1 0 1 0 0,-1 0-1 0 0,1 0 1 0 0,-1 0-1 0 0,1 0 0 0 0,-1 0 1 0 0,1 0-1 0 0,0 1 1 0 0,4 6-9 0 0,-1 1 1 0 0,0 0-1 0 0,-1 0 1 0 0,0 0-1 0 0,-1 1 1 0 0,1-1-1 0 0,0 19 1 0 0,-1 1 127 0 0,-4 38-1 0 0,0-10 4 0 0,3-55-136 0 0,-1-1 1 0 0,0 1-1 0 0,0-1 0 0 0,-1 1 1 0 0,1-1-1 0 0,0 1 1 0 0,0-1-1 0 0,-1 1 0 0 0,1-1 1 0 0,-1 0-1 0 0,1 1 0 0 0,-1-1 1 0 0,0 0-1 0 0,0 1 0 0 0,1-1 1 0 0,-1 0-1 0 0,0 0 0 0 0,0 1 1 0 0,0-1-1 0 0,0 0 1 0 0,0 0-1 0 0,-1 0 0 0 0,1 0 1 0 0,-2 0-1 0 0,1 0-214 0 0,-1 0 0 0 0,1 0 0 0 0,-1 0 0 0 0,1-1 1 0 0,-1 1-1 0 0,0-1 0 0 0,1 1 0 0 0,-1-1 0 0 0,0 0 0 0 0,0 0 0 0 0,1-1 0 0 0,-6 0 1 0 0,3 0-585 0 0,0 0 0 0 0,1 0 1 0 0,-1-1-1 0 0,0 1 0 0 0,1-1 1 0 0,-1 0-1 0 0,1-1 0 0 0,0 1 1 0 0,0-1-1 0 0,0 0 0 0 0,0 0 0 0 0,0 0 1 0 0,0 0-1 0 0,1 0 0 0 0,-5-7 1 0 0,3 1-2388 0 0,0-1 275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0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17780 0 0,'3'-2'909'0'0,"-1"0"0"0"0,1 0 0 0 0,-1 1 0 0 0,1-1 0 0 0,0 1 0 0 0,-1 0-1 0 0,1-1 1 0 0,5 0 0 0 0,46-8-779 0 0,-43 8 286 0 0,64-7-2843 0 0,1 2-3999 0 0,14-2-5226 0 0,-73 6 7595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0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16 17004 0 0,'-4'7'1326'0'0,"0"-1"0"0"0,1 1 1 0 0,-1 0-1 0 0,2 0 1 0 0,-4 9-1 0 0,4-4-457 0 0,-1 0 0 0 0,-1 24-1 0 0,3-23-780 0 0,1 0-1 0 0,1 0 0 0 0,0-1 1 0 0,1 1-1 0 0,0 0 0 0 0,8 24 0 0 0,-9-35-33 0 0,-1 1-1 0 0,1-1 0 0 0,0 0 0 0 0,0 1 1 0 0,1-1-1 0 0,-1 0 0 0 0,0 0 0 0 0,1 0 1 0 0,0 0-1 0 0,-1 0 0 0 0,1 0 0 0 0,0-1 1 0 0,0 1-1 0 0,0 0 0 0 0,0-1 0 0 0,0 1 1 0 0,0-1-1 0 0,0 0 0 0 0,0 0 0 0 0,1 0 1 0 0,3 1-1 0 0,-1-1-37 0 0,-1 0 0 0 0,1-1 0 0 0,-1 0 1 0 0,1 0-1 0 0,-1 0 0 0 0,0-1 0 0 0,1 0 0 0 0,-1 0 0 0 0,0 0 1 0 0,1 0-1 0 0,5-3 0 0 0,8-4-113 0 0,0-1-1 0 0,-1-1 1 0 0,0-1 0 0 0,22-18-1 0 0,4-8-160 0 0,52-60 0 0 0,-33 33 194 0 0,-62 63 64 0 0,0 1 0 0 0,1-1 0 0 0,-1 1 0 0 0,1-1-1 0 0,-1 1 1 0 0,0-1 0 0 0,1 1 0 0 0,-1-1 0 0 0,1 1 0 0 0,-1 0 0 0 0,1-1-1 0 0,-1 1 1 0 0,1 0 0 0 0,-1-1 0 0 0,1 1 0 0 0,0 0 0 0 0,-1 0 0 0 0,1 0-1 0 0,-1 0 1 0 0,1-1 0 0 0,0 1 0 0 0,-1 0 0 0 0,1 0 0 0 0,0 0 0 0 0,1 13 31 0 0,-13 30 48 0 0,9-35-71 0 0,-7 25-12 0 0,-5 53 1 0 0,13-77-96 0 0,0 1 1 0 0,1 0 0 0 0,0-1 0 0 0,1 1 0 0 0,0-1 0 0 0,0 1 0 0 0,1-1-1 0 0,0 1 1 0 0,1-1 0 0 0,5 13 0 0 0,-7-20-161 0 0,0 0 0 0 0,0 0 1 0 0,0 0-1 0 0,1-1 0 0 0,-1 1 1 0 0,0 0-1 0 0,1-1 0 0 0,-1 1 0 0 0,1-1 1 0 0,-1 1-1 0 0,1-1 0 0 0,0 0 1 0 0,-1 0-1 0 0,3 1 0 0 0,-2-1-405 0 0,-1-1 1 0 0,1 1-1 0 0,0-1 0 0 0,-1 0 1 0 0,1 1-1 0 0,-1-1 0 0 0,1 0 0 0 0,0 0 1 0 0,-1 0-1 0 0,1 0 0 0 0,0-1 0 0 0,-1 1 1 0 0,1 0-1 0 0,-1-1 0 0 0,1 1 1 0 0,-1-1-1 0 0,1 1 0 0 0,2-2 0 0 0,4-4-5557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1.0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 12315 0 0,'-7'2'1487'0'0,"0"0"1"0"0,-1 0-1 0 0,1 1 0 0 0,0 0 1 0 0,1 0-1 0 0,-11 7 1 0 0,6-2-674 0 0,1-1 1 0 0,0 2 0 0 0,-13 13-1 0 0,14-12-785 0 0,0 0-1 0 0,1 1 0 0 0,0-1 1 0 0,1 2-1 0 0,0-1 0 0 0,1 1 1 0 0,1 0-1 0 0,-7 17 0 0 0,10-21-98 0 0,0 1 0 0 0,1-1-1 0 0,0 1 1 0 0,0 0-1 0 0,1 0 1 0 0,0 0 0 0 0,1 0-1 0 0,0-1 1 0 0,0 1 0 0 0,0 0-1 0 0,4 9 1 0 0,0-5-18 0 0,0-1 1 0 0,0 1-1 0 0,1-1 1 0 0,1 0-1 0 0,0 0 1 0 0,15 19 0 0 0,-9-16-386 0 0,0-1 0 0 0,1 0 1 0 0,0-1-1 0 0,22 15 1 0 0,-22-18-747 0 0,1-1-1 0 0,0 0 1 0 0,1-1 0 0 0,24 9 0 0 0,-32-14-351 0 0,-1 0-1 0 0,1-1 1 0 0,-1-1 0 0 0,14 2 0 0 0,-4-3-3327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1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38 788 11402 0 0,'-19'-2'8964'0'0,"6"-4"-3695"0"0,12 5-5186 0 0,1 0 0 0 0,-1 0 0 0 0,0 0 0 0 0,1 0 0 0 0,-1 0 0 0 0,1 0 0 0 0,0-1 0 0 0,-1 1 0 0 0,1 0 0 0 0,0 0 0 0 0,0 0 0 0 0,-1-1 1 0 0,1 1-1 0 0,0 0 0 0 0,0-1 0 0 0,1 1 0 0 0,-1 0 0 0 0,0 0 0 0 0,0 0 0 0 0,0-1 0 0 0,1 1 0 0 0,-1 0 0 0 0,1 0 0 0 0,-1 0 0 0 0,1-1 0 0 0,-1 1 1 0 0,2-1-1 0 0,21-47 497 0 0,35-55 0 0 0,-30 57-337 0 0,27-63 1 0 0,-24 37-181 0 0,10-23 37 0 0,43-154-1 0 0,-83 233-206 0 0,-10 22-75 0 0,-10 23-54 0 0,6 1 245 0 0,3 0 0 0 0,0 0 0 0 0,2 0 0 0 0,-9 57 0 0 0,0 126 12 0 0,7-63-186 0 0,0-42-3690 0 0,15-97-1357 0 0,-3-9 388 0 0,-1-1 4594 0 0,-1 0 1 0 0,0 0-1 0 0,0 0 0 0 0,0 0 1 0 0,0 0-1 0 0,0 0 0 0 0,1 0 0 0 0,-1 0 1 0 0,0-1-1 0 0,1-3-7580 0 0,0-1 3546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1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4 145 19604 0 0,'-1'-1'168'0'0,"1"1"0"0"0,0 0-1 0 0,0 0 1 0 0,0 0 0 0 0,-1-1-1 0 0,1 1 1 0 0,0 0 0 0 0,0 0-1 0 0,0-1 1 0 0,-1 1 0 0 0,1 0-1 0 0,0 0 1 0 0,0-1-1 0 0,0 1 1 0 0,0 0 0 0 0,0 0-1 0 0,0-1 1 0 0,0 1 0 0 0,0 0-1 0 0,0-1 1 0 0,0 1 0 0 0,0 0-1 0 0,0 0 1 0 0,0-1 0 0 0,0 1-1 0 0,0 0 1 0 0,0-1 0 0 0,0 1-1 0 0,0 0 1 0 0,0 0 0 0 0,0-1-1 0 0,0 1 1 0 0,0 0 0 0 0,1 0-1 0 0,-1-1 1 0 0,0 1 0 0 0,0 0-1 0 0,0 0 1 0 0,1-1 0 0 0,-1 1-1 0 0,0 0 1 0 0,16-14 1808 0 0,21-6-1630 0 0,-11 9-281 0 0,0 1 1 0 0,1 1 0 0 0,0 2 0 0 0,0 0 0 0 0,1 2 0 0 0,31-2 0 0 0,-5 5-1347 0 0,1 2 0 0 0,64 9-1 0 0,-88-7-1886 0 0,35-1 0 0 0,-1-5-5845 0 0,-49 3 3282 0 0</inkml:trace>
  <inkml:trace contextRef="#ctx0" brushRef="#br0" timeOffset="1">883 114 20996 0 0,'2'-5'1033'0'0,"0"-1"-1"0"0,1 0 1 0 0,-1 1-1 0 0,1 0 0 0 0,1-1 1 0 0,-1 1-1 0 0,6-6 0 0 0,-2 3-1032 0 0,-1 1-1 0 0,1 0 1 0 0,0 1-1 0 0,1-1 1 0 0,-1 1 0 0 0,1 1-1 0 0,12-8 1 0 0,-12 12-485 0 0,0-1 1 0 0,0 1 0 0 0,-1 0 0 0 0,1 1 0 0 0,0 0 0 0 0,0 0 0 0 0,0 1 0 0 0,0 0 0 0 0,0 0 0 0 0,-1 1 0 0 0,9 2 0 0 0,24 3-2832 0 0,-15-4 1133 0 0,1-1 1 0 0,-1-2 0 0 0,0 0-1 0 0,1-2 1 0 0,31-6-1 0 0,-38 4-1976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2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 9218 0 0,'-3'3'1446'0'0,"-1"0"0"0"0,0 1 0 0 0,1-1 0 0 0,-1 1 0 0 0,1 0 0 0 0,-3 4 0 0 0,-13 31 3073 0 0,10-12-3918 0 0,-7 33 0 0 0,7-21 558 0 0,3-16-915 0 0,2 0 0 0 0,0 0 0 0 0,2 0 0 0 0,0 0 1 0 0,2 0-1 0 0,3 32 0 0 0,-3-49-152 0 0,1 0 0 0 0,0 1-1 0 0,0-1 1 0 0,1 0 0 0 0,0 0 0 0 0,0 0 0 0 0,0-1 0 0 0,1 1 0 0 0,0 0 0 0 0,4 6 0 0 0,-4-8-59 0 0,1-1 0 0 0,-1 1 0 0 0,1-1 0 0 0,0 0 0 0 0,0 0 0 0 0,0 0-1 0 0,0-1 1 0 0,0 1 0 0 0,1-1 0 0 0,-1 0 0 0 0,1 0 0 0 0,-1-1 0 0 0,8 2 0 0 0,23 5-63 0 0,0-1 0 0 0,1-2 1 0 0,51 1-1 0 0,-55-6-1834 0 0,63-9-1 0 0,-89 8 896 0 0,0 0 0 0 0,-1 0 0 0 0,1-1 0 0 0,0 0 0 0 0,-1 0 0 0 0,7-4 0 0 0,-8 3-838 0 0,1 1 0 0 0,-1-1-1 0 0,0-1 1 0 0,0 1 0 0 0,-1 0-1 0 0,1-1 1 0 0,4-6 0 0 0,0-1-1833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2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 15587 0 0,'-3'2'718'0'0,"0"0"0"0"0,0 1 0 0 0,0-1 0 0 0,1 1 0 0 0,-1-1 0 0 0,1 1 0 0 0,0 0 0 0 0,0 0 0 0 0,0 0 0 0 0,0 0 0 0 0,-2 4 0 0 0,-18 44 649 0 0,14-32-1057 0 0,-6 13-205 0 0,2 1 1 0 0,-11 44-1 0 0,20-65-150 0 0,0 1-1 0 0,1 0 1 0 0,0 1 0 0 0,2-1-1 0 0,-1 0 1 0 0,2 0 0 0 0,-1 0-1 0 0,2 0 1 0 0,3 18 0 0 0,1-20-2801 0 0,-6-10 2446 0 0,0-1 0 0 0,1 0 0 0 0,-1 1 1 0 0,0-1-1 0 0,1 0 0 0 0,-1 0 0 0 0,0 0 0 0 0,1 1 0 0 0,-1-1 0 0 0,1 0 0 0 0,-1 0 1 0 0,0 0-1 0 0,1 0 0 0 0,-1 0 0 0 0,1 0 0 0 0,-1 0 0 0 0,1 0 0 0 0,-1 0 0 0 0,0 0 1 0 0,1 0-1 0 0,-1 0 0 0 0,1 0 0 0 0,-1 0 0 0 0,1 0 0 0 0,-1 0 0 0 0,0 0 0 0 0,1 0 1 0 0,-1-1-1 0 0,1 1 0 0 0,-1 0 0 0 0,0 0 0 0 0,1-1 0 0 0,-1 1 0 0 0,0 0 0 0 0,1 0 1 0 0,0-1-1 0 0,2-3-4645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2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16011 0 0,'1'0'454'0'0,"0"0"-1"0"0,1-1 1 0 0,-1 1-1 0 0,1 0 0 0 0,-1 0 1 0 0,1 0-1 0 0,-1 0 0 0 0,1 0 1 0 0,-1 0-1 0 0,1 0 0 0 0,-1 1 1 0 0,1-1-1 0 0,1 1 0 0 0,20 12 2268 0 0,18 27-2097 0 0,-29-27-20 0 0,12 13-447 0 0,0 0 0 0 0,-2 2-1 0 0,-1 1 1 0 0,-2 0 0 0 0,0 1 0 0 0,21 50 0 0 0,-36-70-134 0 0,-1 0 1 0 0,0 1 0 0 0,-1-1 0 0 0,1 1 0 0 0,-2-1 0 0 0,0 1 0 0 0,0 0 0 0 0,-1 0 0 0 0,0 0 0 0 0,-1-1 0 0 0,0 1 0 0 0,-1 0 0 0 0,0-1 0 0 0,-1 1 0 0 0,0-1 0 0 0,-1 0-1 0 0,-5 11 1 0 0,1-3-533 0 0,-2-1 0 0 0,0-1 0 0 0,0 0 0 0 0,-2 0 0 0 0,0-1 0 0 0,0-1 0 0 0,-2 0 0 0 0,-25 21 0 0 0,30-28-415 0 0,0 0-1 0 0,-1-1 1 0 0,0 0-1 0 0,-15 7 1 0 0,-5-4-4334 0 0,21-12-1309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33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505 16 18668 0 0,'3'-2'425'0'0,"1"0"0"0"0,0 0 1 0 0,0 0-1 0 0,0 1 0 0 0,1-1 1 0 0,-1 1-1 0 0,0 0 0 0 0,1 0 0 0 0,-1 1 1 0 0,0-1-1 0 0,1 1 0 0 0,-1 0 0 0 0,9 1 1 0 0,-6 0-144 0 0,1 1 0 0 0,0 0 1 0 0,-1 0-1 0 0,0 0 0 0 0,1 1 1 0 0,-1 1-1 0 0,8 4 0 0 0,3 4-182 0 0,0 1 0 0 0,-2 0 0 0 0,0 1 0 0 0,26 29 1 0 0,-10-7-74 0 0,-2 1 1 0 0,-1 1-1 0 0,-2 2 1 0 0,-2 1 0 0 0,-2 0-1 0 0,-1 2 1 0 0,-3 1-1 0 0,16 52 1 0 0,-28-73 74 0 0,-1 1-1 0 0,-1 0 1 0 0,-1 0-1 0 0,-1 0 1 0 0,-1 0 0 0 0,-2 1-1 0 0,0-1 1 0 0,-1 0 0 0 0,-2 0-1 0 0,-1 0 1 0 0,0 0 0 0 0,-2 0-1 0 0,0-1 1 0 0,-2 0-1 0 0,-1 0 1 0 0,0-1 0 0 0,-24 39-1 0 0,11-28-55 0 0,-3-1-1 0 0,0-2 1 0 0,-2 0-1 0 0,-1-2 1 0 0,-53 42-1 0 0,-1-9-107 0 0,-91 49-1 0 0,121-79-256 0 0,-113 46 0 0 0,49-41-4058 0 0,86-29-2721 0 0,-59 5-1 0 0,70-12 562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12771 0 0,'-24'10'8798'0'0,"27"-7"-6009"0"0,13-5-1778 0 0,-5 2-767 0 0,0 0-1 0 0,-1 0 0 0 0,1 1 0 0 0,0 0 1 0 0,-1 0-1 0 0,1 2 0 0 0,-1-1 0 0 0,15 6 1 0 0,82 37 469 0 0,-90-37-623 0 0,-16-7-85 0 0,5 2 24 0 0,0-1 0 0 0,0 1 0 0 0,0 1 0 0 0,0-1 0 0 0,-1 1 1 0 0,9 8-1 0 0,-13-11-28 0 0,0 0 0 0 0,0 1 0 0 0,0-1 0 0 0,0 0 0 0 0,0 1 1 0 0,-1-1-1 0 0,1 1 0 0 0,-1-1 0 0 0,1 1 0 0 0,-1 0 0 0 0,1-1 1 0 0,-1 1-1 0 0,0-1 0 0 0,0 1 0 0 0,0 0 0 0 0,0-1 0 0 0,0 1 1 0 0,0 0-1 0 0,0-1 0 0 0,-1 1 0 0 0,1 0 0 0 0,0-1 0 0 0,-1 1 0 0 0,0-1 1 0 0,1 1-1 0 0,-1-1 0 0 0,0 1 0 0 0,0-1 0 0 0,1 0 0 0 0,-1 1 1 0 0,0-1-1 0 0,-2 2 0 0 0,-8 10-19 0 0,0-1 1 0 0,-1 0-1 0 0,-1 0 0 0 0,0-1 1 0 0,0-1-1 0 0,-27 16 1 0 0,-23 18-32 0 0,62-42 57 0 0,0-1 0 0 0,0 0 0 0 0,0 0-1 0 0,0 1 1 0 0,0-1 0 0 0,1 1 0 0 0,-1-1 0 0 0,0 1 0 0 0,1-1 0 0 0,-1 1 0 0 0,1-1 0 0 0,0 1 0 0 0,-1 0 0 0 0,1-1 0 0 0,0 1 0 0 0,0 1-1 0 0,-9 79 648 0 0,9-81-645 0 0,0 0 0 0 0,0 0 0 0 0,-1-1 0 0 0,1 1 0 0 0,0 0 0 0 0,0 0 0 0 0,0 0 0 0 0,1-1 0 0 0,-1 1 0 0 0,0 0 0 0 0,0 0-1 0 0,0-1 1 0 0,0 1 0 0 0,1 0 0 0 0,-1-1 0 0 0,0 1 0 0 0,1 0 0 0 0,-1-1 0 0 0,0 1 0 0 0,1 0 0 0 0,-1-1 0 0 0,1 1 0 0 0,-1-1 0 0 0,1 1 0 0 0,0-1 0 0 0,-1 1-1 0 0,1-1 1 0 0,-1 1 0 0 0,1-1 0 0 0,0 1 0 0 0,-1-1 0 0 0,1 0 0 0 0,0 1 0 0 0,-1-1 0 0 0,1 0 0 0 0,1 0 0 0 0,22-3 126 0 0,-20 2-69 0 0,32-6 219 0 0,38-14 0 0 0,-40 11-674 0 0,48-8 0 0 0,-72 16-547 0 0,-2 2-3288 0 0,1 2-3863 0 0,0 2-4436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7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22 12387 0 0,'4'-2'404'0'0,"0"-1"0"0"0,0 1 0 0 0,0-1 0 0 0,1 1 1 0 0,-1 0-1 0 0,1 1 0 0 0,0-1 0 0 0,-1 1 0 0 0,1 0 1 0 0,0 0-1 0 0,0 0 0 0 0,0 1 0 0 0,-1-1 0 0 0,11 2 1 0 0,-7 0-152 0 0,-1 1 0 0 0,1 0 0 0 0,0 0 0 0 0,-1 0 0 0 0,1 1 0 0 0,-1 0 0 0 0,0 1 0 0 0,10 6 0 0 0,2 3-129 0 0,0 2 1 0 0,-1 0-1 0 0,0 2 1 0 0,-1 0-1 0 0,15 20 1 0 0,-9-8 70 0 0,-2 0 0 0 0,-1 2 0 0 0,-1 0-1 0 0,-2 1 1 0 0,-1 1 0 0 0,-1 0 0 0 0,19 69 0 0 0,-31-84-107 0 0,0 0-1 0 0,-1 0 1 0 0,0 0-1 0 0,-2 0 1 0 0,0 0-1 0 0,-1 0 1 0 0,-5 28 0 0 0,0-19-8 0 0,-1-2 1 0 0,-1 1 0 0 0,-1-1 0 0 0,-19 38 0 0 0,3-19-873 0 0,-2-1 0 0 0,-1-2 1 0 0,-2-1-1 0 0,-2-1 0 0 0,-38 36 0 0 0,4-13-2700 0 0,-3-1-3672 0 0,18-19 842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1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24 803 15163 0 0,'-21'11'6081'0'0,"18"-14"-3493"0"0,10-10-1764 0 0,45-51 1198 0 0,-33 43-1376 0 0,29-45 0 0 0,26-59 204 0 0,105-248 0 0 0,-169 349-737 0 0,14-39 309 0 0,-23 58-371 0 0,0 1 0 0 0,0-1 0 0 0,0 0-1 0 0,-1 1 1 0 0,1-1 0 0 0,-1 0 0 0 0,0 0 0 0 0,-1 1-1 0 0,1-1 1 0 0,-1 0 0 0 0,-1-5 0 0 0,-6 23-19 0 0,1 0 1 0 0,-9 25 0 0 0,-14 37-136 0 0,-27 108 0 0 0,49-152 73 0 0,3 1 0 0 0,0 0 1 0 0,2 0-1 0 0,1 0 1 0 0,2 0-1 0 0,5 46 1 0 0,-3-61-63 0 0,1 0 1 0 0,0 0-1 0 0,1 0 1 0 0,1-1-1 0 0,0 1 1 0 0,1-1-1 0 0,10 17 1 0 0,-16-32-8 0 0,1 0 0 0 0,0 1 0 0 0,0-1 0 0 0,0 0 0 0 0,0 0 1 0 0,0 0-1 0 0,0-1 0 0 0,0 1 0 0 0,0 0 0 0 0,0 0 0 0 0,0 0 1 0 0,0-1-1 0 0,0 1 0 0 0,1-1 0 0 0,-1 1 0 0 0,0-1 0 0 0,2 1 1 0 0,13-2-3891 0 0,-6-7-3153 0 0,-6-8-5003 0 0,-4 11 8312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1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98 13747 0 0,'-11'2'3450'0'0,"8"-1"-2990"0"0,1-1 0 0 0,-1 1 0 0 0,0 0 1 0 0,0-1-1 0 0,0 0 0 0 0,0 0 0 0 0,1 1 0 0 0,-1-2 1 0 0,0 1-1 0 0,0 0 0 0 0,0 0 0 0 0,0-1 1 0 0,-3-1-1 0 0,6 2-408 0 0,0-1-1 0 0,0 1 1 0 0,0-1 0 0 0,0 1 0 0 0,0-1 0 0 0,1 1-1 0 0,-1-1 1 0 0,0 1 0 0 0,0-1 0 0 0,0 1 0 0 0,0 0-1 0 0,1-1 1 0 0,-1 1 0 0 0,0-1 0 0 0,0 1 0 0 0,1-1-1 0 0,-1 1 1 0 0,0 0 0 0 0,1-1 0 0 0,-1 1 0 0 0,1 0-1 0 0,-1 0 1 0 0,0-1 0 0 0,1 1 0 0 0,-1 0 0 0 0,1 0-1 0 0,-1-1 1 0 0,1 1 0 0 0,16-10 135 0 0,-16 9-68 0 0,21-10 279 0 0,0 0 0 0 0,1 2-1 0 0,0 0 1 0 0,1 2 0 0 0,0 1-1 0 0,30-5 1 0 0,1 4-456 0 0,93 1 1 0 0,-104 7-3965 0 0,-30 0-1612 0 0,0 1-4785 0 0,-11-1 5530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1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77 18764 0 0,'0'0'213'0'0,"-1"0"0"0"0,1 0 0 0 0,0 1 1 0 0,-1-1-1 0 0,1 0 0 0 0,-1 0 0 0 0,1 0 0 0 0,-1 1 0 0 0,0-1 0 0 0,1 0 1 0 0,-1 0-1 0 0,1 0 0 0 0,-1 0 0 0 0,1 0 0 0 0,-1 0 0 0 0,1 0 0 0 0,-1 0 0 0 0,1 0 1 0 0,-1 0-1 0 0,1-1 0 0 0,-1 1 0 0 0,1 0 0 0 0,-1 0 0 0 0,1 0 0 0 0,-1-1 1 0 0,1 1-1 0 0,-1 0 0 0 0,1 0 0 0 0,-1-1 0 0 0,1 1 0 0 0,0-1 0 0 0,-1 1 1 0 0,1 0-1 0 0,-1-1 0 0 0,13-14 1793 0 0,33-15-1786 0 0,-32 25-104 0 0,2 0 0 0 0,-1 0 0 0 0,1 1 0 0 0,-1 1 0 0 0,1 0 0 0 0,0 1 0 0 0,21 0 0 0 0,6 4-906 0 0,55 8 0 0 0,-43-4-2605 0 0,-50-5 2277 0 0,16 2-5302 0 0,-8 2-5709 0 0,-10-3 8225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2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419 312 17468 0 0,'-2'0'533'0'0,"-1"-1"1"0"0,1 0 0 0 0,-1-1-1 0 0,1 1 1 0 0,0 0 0 0 0,-1-1-1 0 0,1 1 1 0 0,0-1-1 0 0,0 0 1 0 0,0 1 0 0 0,0-1-1 0 0,0 0 1 0 0,1 0 0 0 0,-1 0-1 0 0,1-1 1 0 0,-2-2 0 0 0,1 1-225 0 0,0 0 1 0 0,1 0 0 0 0,0 0 0 0 0,0 0 0 0 0,0 0 0 0 0,0 0 0 0 0,1-1 0 0 0,-1 1 0 0 0,1-6 0 0 0,2-9-511 0 0,1 0 0 0 0,0 0 0 0 0,11-32-1 0 0,-5 19 988 0 0,-7 22-764 0 0,0 1 1 0 0,-1-1 0 0 0,1 0-1 0 0,-2 0 1 0 0,0-10-1 0 0,0 19-25 0 0,0 0-1 0 0,0-1 1 0 0,0 1-1 0 0,0 0 1 0 0,-1 0-1 0 0,1-1 1 0 0,0 1 0 0 0,-1 0-1 0 0,1 0 1 0 0,-1 0-1 0 0,0-1 1 0 0,1 1-1 0 0,-1 0 1 0 0,0 0-1 0 0,0 0 1 0 0,1 0-1 0 0,-1 0 1 0 0,0 0-1 0 0,-2-1 1 0 0,1 2-6 0 0,1-1 0 0 0,-1 1 0 0 0,0 0 1 0 0,1-1-1 0 0,-1 1 0 0 0,0 0 0 0 0,1 0 1 0 0,-1 0-1 0 0,0 0 0 0 0,1 0 0 0 0,-1 1 0 0 0,0-1 1 0 0,1 0-1 0 0,-1 1 0 0 0,0 0 0 0 0,1-1 1 0 0,-1 1-1 0 0,1 0 0 0 0,-3 1 0 0 0,-8 4-7 0 0,1 0 0 0 0,1 1 0 0 0,-1 1 0 0 0,1-1 0 0 0,1 1 0 0 0,-1 1-1 0 0,1 0 1 0 0,1 0 0 0 0,0 1 0 0 0,0 0 0 0 0,1 1 0 0 0,0-1 0 0 0,-7 17 0 0 0,5-7 21 0 0,2 0 1 0 0,0 0 0 0 0,2 0-1 0 0,0 1 1 0 0,1 0 0 0 0,1 0 0 0 0,0 26-1 0 0,1-25 22 0 0,1 0 0 0 0,1 0 0 0 0,1 0 0 0 0,1-1 0 0 0,1 1 0 0 0,0 0 0 0 0,2-1 0 0 0,1 0 0 0 0,10 26 0 0 0,-13-42-22 0 0,-1-1-1 0 0,0 1 1 0 0,0 0 0 0 0,-1-1 0 0 0,0 1 0 0 0,1 0 0 0 0,-2 0-1 0 0,1 0 1 0 0,0 0 0 0 0,-1 0 0 0 0,0 0 0 0 0,-1 6 0 0 0,0-7 4 0 0,0 0 1 0 0,0-1-1 0 0,-1 1 0 0 0,0-1 1 0 0,1 1-1 0 0,-1-1 0 0 0,-1 0 1 0 0,1 0-1 0 0,0 0 1 0 0,-1 0-1 0 0,1 0 0 0 0,-1 0 1 0 0,0-1-1 0 0,0 1 1 0 0,0-1-1 0 0,-4 3 0 0 0,0 0-34 0 0,-1 0 1 0 0,0-1-1 0 0,1 0 0 0 0,-1 0 0 0 0,-1-1 0 0 0,1 0 0 0 0,0 0 0 0 0,-10 1 0 0 0,15-3 31 0 0,0-1 0 0 0,0 0 0 0 0,1 1 0 0 0,-1-1 0 0 0,0 0 0 0 0,0 0 0 0 0,0-1 0 0 0,0 1 0 0 0,1-1 0 0 0,-1 1 0 0 0,0-1 1 0 0,0 0-1 0 0,1 0 0 0 0,-1 0 0 0 0,0 0 0 0 0,1-1 0 0 0,-1 1 0 0 0,1-1 0 0 0,0 1 0 0 0,0-1 0 0 0,-1 0 0 0 0,1 0 0 0 0,0 0 0 0 0,0 0 0 0 0,1 0 0 0 0,-1-1 0 0 0,0 1 0 0 0,-1-4 0 0 0,-5-12 9 0 0,1-1 0 0 0,2 1 1 0 0,-1-1-1 0 0,2 0 0 0 0,1-1 0 0 0,0 1 0 0 0,1-1 1 0 0,1 1-1 0 0,3-29 0 0 0,-2 40-6 0 0,1-1 0 0 0,0 1-1 0 0,0-1 1 0 0,1 1 0 0 0,0 0 0 0 0,1 0-1 0 0,0 0 1 0 0,0 0 0 0 0,1 0 0 0 0,-1 1 0 0 0,2 0-1 0 0,-1-1 1 0 0,1 2 0 0 0,7-10 0 0 0,-3 8 17 0 0,0 0 1 0 0,0 0 0 0 0,1 1 0 0 0,0 0 0 0 0,0 1 0 0 0,0 0 0 0 0,1 0-1 0 0,0 1 1 0 0,12-4 0 0 0,20-2 54 0 0,0 0-1 0 0,0 3 1 0 0,1 2 0 0 0,58-1-1 0 0,-93 6-79 0 0,20 1-4174 0 0,-51 0-1174 0 0,-19-4-10425 0 0,26 2 11343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5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592 5 8378 0 0,'-70'-2'6460'0'0,"37"0"-5189"0"0,1 2-1 0 0,0 1 1 0 0,0 1 0 0 0,-39 8-1 0 0,57-1-944 0 0,-32 36 652 0 0,-140 160 2866 0 0,143-153-3003 0 0,34-33-705 0 0,3 3-129 0 0,0 0-1 0 0,2 0 0 0 0,1 1 0 0 0,1 0 0 0 0,0 0 0 0 0,2-1 1 0 0,1 1-1 0 0,0 0 0 0 0,9 41 0 0 0,-5-48-288 0 0,0 0-1 0 0,0-1 1 0 0,1 1 0 0 0,1-1-1 0 0,1-1 1 0 0,0 1-1 0 0,1-1 1 0 0,0-1 0 0 0,1 1-1 0 0,1-2 1 0 0,0 1-1 0 0,1-1 1 0 0,0-1 0 0 0,17 12-1 0 0,-8-8-1801 0 0,2 0 0 0 0,-1-2 0 0 0,45 19 0 0 0,-44-23-1404 0 0,1-1 0 0 0,27 4 0 0 0,-14-4-14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5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0 18652 0 0,'-3'0'887'0'0,"-20"2"6044"0"0,24 3-5061 0 0,11 5-1460 0 0,25 15 3 0 0,78 60 520 0 0,-100-72-850 0 0,-2 0-1 0 0,1 1 0 0 0,-2 1 1 0 0,0 0-1 0 0,15 25 1 0 0,-18-26-18 0 0,-1 1 1 0 0,0-1 0 0 0,-1 1 0 0 0,-1 1 0 0 0,-1-1-1 0 0,5 19 1 0 0,-9-29-123 0 0,-1 0 0 0 0,1 1 0 0 0,-1-1 0 0 0,0 0 0 0 0,0 1 0 0 0,0-1 0 0 0,-1 0 0 0 0,0 0 0 0 0,0 1-1 0 0,-1-1 1 0 0,1 0 0 0 0,-1 0 0 0 0,0 0 0 0 0,0 0 0 0 0,-1-1 0 0 0,1 1 0 0 0,-1-1 0 0 0,0 1 0 0 0,0-1 0 0 0,-1 0 0 0 0,1 0-1 0 0,-8 6 1 0 0,-5 3-659 0 0,-1 0-1 0 0,-1-2 0 0 0,0 0 0 0 0,0-1 0 0 0,-1-1 1 0 0,0-1-1 0 0,-20 7 0 0 0,-145 33-9891 0 0,181-48 10321 0 0,-60 13-5664 0 0,-3-1 529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8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1677 6476 5145 0 0,'-6'8'3026'0'0,"3"-7"-2875"0"0,1 1 0 0 0,0 0 0 0 0,1 0-1 0 0,-1 0 1 0 0,0 0 0 0 0,0 1 0 0 0,1-1 0 0 0,-1 0 0 0 0,1 1 0 0 0,0-1 0 0 0,0 1-1 0 0,0-1 1 0 0,0 1 0 0 0,0-1 0 0 0,0 4 0 0 0,1-5-151 0 0,1 0 1 0 0,-1-1-1 0 0,1 0 1 0 0,-1 1-1 0 0,1-1 1 0 0,0 1 0 0 0,-1-1-1 0 0,1 0 1 0 0,-1 1-1 0 0,1-1 1 0 0,0 0-1 0 0,-1 1 1 0 0,1-1-1 0 0,0 0 1 0 0,0 0-1 0 0,-1 0 1 0 0,1 0-1 0 0,0 0 1 0 0,-1 0-1 0 0,1 0 1 0 0,0 0-1 0 0,0 0 1 0 0,-1 0-1 0 0,1 0 1 0 0,0 0-1 0 0,-1 0 1 0 0,1-1-1 0 0,0 1 1 0 0,-1 0-1 0 0,1-1 1 0 0,0 1-1 0 0,-1 0 1 0 0,1-1-1 0 0,-1 1 1 0 0,1-1-1 0 0,-1 1 1 0 0,1 0-1 0 0,-1-1 1 0 0,1 0-1 0 0,-1 1 1 0 0,1-1-1 0 0,0 0 1 0 0,22-25 140 0 0,16-45 4690 0 0,-38 68-4112 0 0,0 0-1 0 0,-1 0 1 0 0,0 0-1 0 0,0 0 0 0 0,0 0 1 0 0,0 0-1 0 0,-1-6 1 0 0,1-19 1060 0 0,9-8-1452 0 0,1 0 0 0 0,2 1 0 0 0,2 0 0 0 0,0 1 0 0 0,3 1 0 0 0,0 0 0 0 0,3 1-1 0 0,0 1 1 0 0,2 1 0 0 0,1 1 0 0 0,1 1 0 0 0,2 2 0 0 0,1 0 0 0 0,0 1 0 0 0,2 2 0 0 0,42-26-1 0 0,-44 33-312 0 0,1 1 0 0 0,0 1 0 0 0,1 1 0 0 0,0 2-1 0 0,1 1 1 0 0,0 2 0 0 0,1 0 0 0 0,-1 2-1 0 0,1 2 1 0 0,1 0 0 0 0,-1 3 0 0 0,0 0 0 0 0,1 2-1 0 0,44 7 1 0 0,74 19 4 0 0,-89-15 11 0 0,-1-2 0 0 0,92 4-1 0 0,-142-14 2 0 0,-1 0 0 0 0,0-1 0 0 0,1 0-1 0 0,-1 0 1 0 0,0-1 0 0 0,0 0 0 0 0,0-1-1 0 0,0 0 1 0 0,0-1 0 0 0,-1 1 0 0 0,1-2 0 0 0,-1 1-1 0 0,0-1 1 0 0,-1 0 0 0 0,1-1 0 0 0,-1 0 0 0 0,0 0-1 0 0,0 0 1 0 0,-1-1 0 0 0,1 0 0 0 0,-2-1-1 0 0,1 1 1 0 0,7-14 0 0 0,17-42 106 0 0,-2-2 1 0 0,30-108-1 0 0,-52 154-130 0 0,44-122 230 0 0,114-226 1 0 0,-161 360-192 0 0,-1 1-1 0 0,0-1 1 0 0,0 0-1 0 0,-1 0 0 0 0,0 0 1 0 0,0 0-1 0 0,-1 0 1 0 0,0-10-1 0 0,0 15-12 0 0,0 0 0 0 0,0-1 0 0 0,-1 1-1 0 0,1 0 1 0 0,-1-1 0 0 0,0 1 0 0 0,1 0 0 0 0,-1 0-1 0 0,0-1 1 0 0,0 1 0 0 0,0 0 0 0 0,-3-3 0 0 0,3 4-17 0 0,0 0 1 0 0,0 0 0 0 0,0 0 0 0 0,0 1 0 0 0,-1-1 0 0 0,1 0 0 0 0,0 1 0 0 0,0-1 0 0 0,-1 1 0 0 0,1-1-1 0 0,0 1 1 0 0,-1-1 0 0 0,1 1 0 0 0,0 0 0 0 0,-1 0 0 0 0,1 0 0 0 0,0 0 0 0 0,-1 0 0 0 0,1 0 0 0 0,0 0 0 0 0,-1 0-1 0 0,1 1 1 0 0,0-1 0 0 0,-2 1 0 0 0,2-1-16 0 0,-1 1-1 0 0,1 0 1 0 0,-1 0-1 0 0,1 0 1 0 0,0 0-1 0 0,0 0 1 0 0,0 0-1 0 0,-1 0 1 0 0,1 1-1 0 0,0-1 1 0 0,1 0-1 0 0,-1 0 1 0 0,0 1-1 0 0,0-1 1 0 0,0 1-1 0 0,1-1 1 0 0,-1 1-1 0 0,1-1 1 0 0,-1 1-1 0 0,1-1 1 0 0,0 1-1 0 0,-1-1 1 0 0,1 1-1 0 0,0 0 1 0 0,0-1-1 0 0,0 1 1 0 0,0-1-1 0 0,0 1 1 0 0,1 1-1 0 0,-1 4 4 0 0,1 0 0 0 0,0 0 0 0 0,0 0 0 0 0,1 0 0 0 0,3 9 0 0 0,10 20 9 0 0,2-1 0 0 0,2 0 0 0 0,32 45 0 0 0,-29-48 98 0 0,5 5-65 0 0,43 49 0 0 0,11 9-122 0 0,-54-67 64 0 0,2 4 13 0 0,44 39-1 0 0,-60-61-1 0 0,0 0-1 0 0,0-1 1 0 0,1-1 0 0 0,0 0-1 0 0,1-1 1 0 0,0-1 0 0 0,18 6-1 0 0,27 5-16 0 0,101 12-1 0 0,66-5 40 0 0,-113-14-65 0 0,343 10 38 0 0,-19-2-48 0 0,-356-9 101 0 0,0 3 0 0 0,0 4 1 0 0,100 32-1 0 0,-143-34 10 0 0,-2 1 0 0 0,1 2 0 0 0,-2 1 0 0 0,-1 2 0 0 0,51 37-1 0 0,-66-40-31 0 0,0-1 0 0 0,0 2-1 0 0,-2 1 1 0 0,0 0-1 0 0,-1 1 1 0 0,-1 1-1 0 0,-1 1 1 0 0,-1 0-1 0 0,18 39 1 0 0,-20-33 11 0 0,-1 1-1 0 0,-2 1 1 0 0,-1 0 0 0 0,-1 0-1 0 0,2 33 1 0 0,-8-61-35 0 0,-1 0 0 0 0,0 0 0 0 0,0 0 0 0 0,0 1 0 0 0,0-1 0 0 0,0 0 0 0 0,0 0 0 0 0,-1 0 0 0 0,1 0 0 0 0,-1 0 0 0 0,1 0 0 0 0,-1 0 0 0 0,0 0 0 0 0,1 0 0 0 0,-1 0 0 0 0,-1 0 0 0 0,1 0 0 0 0,0 0 0 0 0,0-1 0 0 0,0 1 0 0 0,-1 0 0 0 0,1-1 0 0 0,-1 1 0 0 0,0-1 0 0 0,1 0 0 0 0,-1 1 0 0 0,-3 0 0 0 0,4-1 0 0 0,-1 0 0 0 0,1 0 0 0 0,0 1 0 0 0,0-1 0 0 0,0 0 0 0 0,-1 0 0 0 0,1 0 0 0 0,0 1 0 0 0,1-1 0 0 0,-1 1 0 0 0,0-1 0 0 0,0 1 0 0 0,1-1 0 0 0,-1 1 0 0 0,0-1 0 0 0,1 1 0 0 0,0-1 0 0 0,-1 1 0 0 0,1 0 0 0 0,0-1 0 0 0,0 1 0 0 0,0 2 0 0 0,9 39 0 0 0,-8-40 0 0 0,0 0 0 0 0,0 0 0 0 0,0 1 0 0 0,0-1 0 0 0,0 1 0 0 0,-1-1 0 0 0,0 1 0 0 0,1-1 0 0 0,-1 1 0 0 0,0-1 0 0 0,-1 6 0 0 0,-5 0 0 0 0,0 0 0 0 0,-1-1 0 0 0,1 0 0 0 0,-1 0 0 0 0,-1-1 0 0 0,1 0 0 0 0,-2 0 0 0 0,1-1 0 0 0,-15 10 0 0 0,-4 3 0 0 0,-36 30 0 0 0,-398 286 0 0 0,412-307 0 0 0,-1-3 0 0 0,-1-1 0 0 0,-1-3 0 0 0,-1-3 0 0 0,-1-1 0 0 0,-93 15 0 0 0,-203 40 0 0 0,-344 58 0 0 0,484-108 0 0 0,0-9 0 0 0,-1-9 0 0 0,-293-32 0 0 0,209-10 0 0 0,-526-139 0 0 0,678 134 0 0 0,2-6 0 0 0,3-6 0 0 0,2-6 0 0 0,-249-153 0 0 0,302 158 0 0 0,3-4 0 0 0,3-2 0 0 0,3-5 0 0 0,2-2 0 0 0,4-3 0 0 0,3-4 0 0 0,3-2 0 0 0,4-2 0 0 0,-50-91 0 0 0,49 61 0 0 0,4-1 0 0 0,5-4 0 0 0,-43-146 0 0 0,59 144 0 0 0,5-2 0 0 0,5-1 0 0 0,6 0 0 0 0,-6-185 0 0 0,25 191 0 0 0,4 0 0 0 0,36-202 0 0 0,-4 149 0 0 0,7 1 0 0 0,8 3 0 0 0,109-237 0 0 0,-74 227 0 0 0,8 3 0 0 0,7 5 0 0 0,7 5 0 0 0,7 5 0 0 0,7 5 0 0 0,283-266 0 0 0,44 35 0 0 0,-300 270 0 0 0,190-106 0 0 0,-100 86 0 0 0,6 10 0 0 0,5 12 0 0 0,4 10 0 0 0,426-104 0 0 0,466 9-25 0 0,15 111-153 0 0,-459 72 130 0 0,856 98 0 0 0,-1177-41 60 0 0,543 138 1 0 0,-677-116 21 0 0,-3 12 1 0 0,-4 10-1 0 0,263 139 1 0 0,-21 47-61 0 0,-384-210 80 0 0,-4 4 0 0 0,146 140 0 0 0,-128-97-54 0 0,-4 6 0 0 0,-6 4 0 0 0,149 233 0 0 0,-169-208-2 0 0,-7 5 0 0 0,-6 2 1 0 0,-7 4-1 0 0,-7 2 0 0 0,64 309 0 0 0,-104-373 4 0 0,-3 1-1 0 0,-5 0 0 0 0,-3 0 0 0 0,-6 1 0 0 0,-3-1 0 0 0,-5 1 1 0 0,-4-2-1 0 0,-37 140 0 0 0,-115 271 0 0 0,113-383-6 0 0,-134 229 1 0 0,132-272-42 0 0,-4-2-1 0 0,-129 136 1 0 0,-167 114 193 0 0,240-236-182 0 0,-234 146 1 0 0,-153 36 103 0 0,83-77-69 0 0,-507 166 0 0 0,480-215 0 0 0,-229 57 0 0 0,-663 120-1780 0 0,967-268-2295 0 0,91-25-5475 0 0,-318-2 0 0 0,313-35 3706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8:59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7562 0 26286 0 0,'-1'2'93'0'0,"1"0"0"0"0,-1 0 0 0 0,0 0 0 0 0,0-1 0 0 0,-1 1 0 0 0,1 0 1 0 0,0 0-1 0 0,0-1 0 0 0,-1 1 0 0 0,1-1 0 0 0,-1 1 0 0 0,0-1 0 0 0,1 0 1 0 0,-1 0-1 0 0,0 0 0 0 0,0 0 0 0 0,0 0 0 0 0,1 0 0 0 0,-4 1 0 0 0,-48 20-702 0 0,43-18 733 0 0,-31 10-230 0 0,0-1 0 0 0,-82 12 0 0 0,-90-1 31 0 0,138-17 143 0 0,-9 2 38 0 0,-764 90 161 0 0,514-47-124 0 0,-986 136 352 0 0,1224-178-473 0 0,-1161 136 160 0 0,5 25-550 0 0,472-34-1933 0 0,396-45-2737 0 0,9 29-5200 0 0,249-74 4584 0 0,7 2 1492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9:07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547 698 7554 0 0,'0'4'6304'0'0,"1"-7"-2600"0"0,5-6 317 0 0,-33 39-2754 0 0,-25 7-901 0 0,-1-2 0 0 0,-2-2-1 0 0,-68 29 1 0 0,116-59-372 0 0,-1 0 0 0 0,0 0 1 0 0,0 0-1 0 0,1-1 0 0 0,-2 0 0 0 0,1-1 0 0 0,0 0 0 0 0,0 0 0 0 0,-16-1 0 0 0,20-1 1 0 0,-1 1 0 0 0,1-2 0 0 0,-1 1 0 0 0,1 0-1 0 0,-1-1 1 0 0,1 0 0 0 0,0 0 0 0 0,0 0 0 0 0,0-1 0 0 0,0 1-1 0 0,0-1 1 0 0,1 0 0 0 0,-1 0 0 0 0,1 0 0 0 0,-1-1-1 0 0,1 1 1 0 0,0-1 0 0 0,-4-7 0 0 0,-3-6 15 0 0,1 0-1 0 0,0-1 1 0 0,1 0 0 0 0,1 0 0 0 0,1-1-1 0 0,1 0 1 0 0,0 0 0 0 0,2 0 0 0 0,-2-26-1 0 0,2-7-41 0 0,2-1 0 0 0,8-64 0 0 0,-4 95 44 0 0,1 0 0 0 0,1 1 0 0 0,1-1 0 0 0,1 1 0 0 0,13-28 0 0 0,-4 14-45 0 0,3 1 1 0 0,27-40 0 0 0,-46 73 30 0 0,15-20-6 0 0,31-35 0 0 0,-42 52 14 0 0,-1 0 0 0 0,1 0 1 0 0,0 1-1 0 0,0-1 0 0 0,1 1 1 0 0,-1 0-1 0 0,1 0 0 0 0,-1 0 0 0 0,1 1 1 0 0,0 0-1 0 0,0 0 0 0 0,0 0 1 0 0,1 0-1 0 0,-1 1 0 0 0,8-2 1 0 0,-9 4-6 0 0,0 0 1 0 0,0-1-1 0 0,0 1 1 0 0,-1 0 0 0 0,1 1-1 0 0,0-1 1 0 0,-1 1-1 0 0,1-1 1 0 0,-1 1 0 0 0,0 0-1 0 0,1 1 1 0 0,-1-1-1 0 0,0 0 1 0 0,0 1 0 0 0,-1 0-1 0 0,1-1 1 0 0,0 1 0 0 0,-1 0-1 0 0,0 1 1 0 0,0-1-1 0 0,4 7 1 0 0,3 7 25 0 0,0 2-1 0 0,11 35 1 0 0,-16-45 28 0 0,14 51-106 0 0,-2 0 0 0 0,11 82 0 0 0,1 126-425 0 0,-25-227-109 0 0,-4 63 0 0 0,-9-32-3100 0 0,7-57 281 0 0,-2 0 0 0 0,-8 22 1 0 0,12-35 2816 0 0,0 0 1 0 0,1-1-1 0 0,-1 1 1 0 0,0 0-1 0 0,-1-1 0 0 0,1 1 1 0 0,0 0-1 0 0,0-1 1 0 0,-1 0-1 0 0,1 1 1 0 0,-3 1-1 0 0,-5 2-984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9:11.35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1771 7024 19324 0 0,'-145'-74'8526'0'0,"5"-12"-5804"0"0,-128-105-4519 0 0,180 125 1824 0 0,-4-1-386 0 0,3-4-1 0 0,3-4 1 0 0,-132-151 0 0 0,-43-120 874 0 0,212 271-168 0 0,4-3-1 0 0,-64-151 1 0 0,64 111-55 0 0,-53-221 1 0 0,84 271-266 0 0,3-1 1 0 0,4 0-1 0 0,2-1 0 0 0,9-131 0 0 0,6 114-64 0 0,4 2-1 0 0,4 0 1 0 0,47-134 0 0 0,-14 84-46 0 0,96-178 0 0 0,-66 169 72 0 0,7 4-1 0 0,5 4 0 0 0,125-139 1 0 0,375-330 248 0 0,-281 335 78 0 0,444-297-1 0 0,-393 335-258 0 0,516-243-1 0 0,-578 339-85 0 0,5 13-1 0 0,4 14 1 0 0,6 13-1 0 0,3 15 1 0 0,500-63-1 0 0,-499 113-122 0 0,0 13 0 0 0,455 34 0 0 0,-344 24 5 0 0,539 122 1 0 0,-651-88 152 0 0,-3 14 1 0 0,-5 13 0 0 0,569 273-1 0 0,-668-264 52 0 0,-5 10 0 0 0,351 268-1 0 0,-448-297-38 0 0,-5 4-1 0 0,-4 4 1 0 0,-4 5-1 0 0,-5 4 0 0 0,-5 4 1 0 0,84 141-1 0 0,-106-139-206 0 0,51 123 0 0 0,-86-162 83 0 0,-2 1-1 0 0,31 147 1 0 0,-43-131 94 0 0,-3 0 1 0 0,-5 1-1 0 0,-4 0 1 0 0,-3 0-1 0 0,-20 148 1 0 0,3-128 30 0 0,-5-1 0 0 0,-4-1 0 0 0,-6-2 0 0 0,-4-1 0 0 0,-5-1 0 0 0,-80 151 0 0 0,62-157-105 0 0,-4-4-1 0 0,-4-2 1 0 0,-4-3 0 0 0,-4-4 0 0 0,-4-2 0 0 0,-4-4 0 0 0,-130 101-1 0 0,62-73 93 0 0,-4-7 0 0 0,-220 109-1 0 0,-360 115-10 0 0,323-175 123 0 0,-434 99-1 0 0,-448 16 78 0 0,90-102-1271 0 0,396-97-4547 0 0,-67-26-8895 0 0,574-32 9270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8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59 126 14563 0 0,'-39'-7'2771'0'0,"38"6"-2743"0"0,0 1 0 0 0,1 0 0 0 0,-1 0 0 0 0,0 0 0 0 0,0 0 0 0 0,1 0 0 0 0,-1 0 0 0 0,0 1 0 0 0,1-1 0 0 0,-1 0 0 0 0,0 0 0 0 0,1 0 0 0 0,-1 1 0 0 0,1-1 0 0 0,-1 0 0 0 0,0 0 0 0 0,1 1 0 0 0,-1-1 0 0 0,1 1 0 0 0,-1-1 0 0 0,1 1 0 0 0,-1-1 0 0 0,1 1 0 0 0,-1-1 0 0 0,1 1 0 0 0,-1-1 0 0 0,1 1 0 0 0,0-1 0 0 0,-1 1 0 0 0,1 0 0 0 0,0-1 0 0 0,0 1 0 0 0,-1-1 0 0 0,1 1 0 0 0,0 0 0 0 0,0-1 0 0 0,0 1 0 0 0,0 0 0 0 0,0-1 0 0 0,0 1 0 0 0,0 0 0 0 0,0 0 0 0 0,0-1 0 0 0,0 1-1 0 0,0 0 1 0 0,0-1 0 0 0,1 1 0 0 0,-1-1 0 0 0,0 1 0 0 0,0 0 0 0 0,1 0 0 0 0,0 1 5 0 0,0 0-1 0 0,0-1 1 0 0,0 1-1 0 0,1-1 1 0 0,-1 0 0 0 0,0 1-1 0 0,1-1 1 0 0,-1 0-1 0 0,1 0 1 0 0,-1 0-1 0 0,1 0 1 0 0,-1 0-1 0 0,1 0 1 0 0,0 0-1 0 0,-1 0 1 0 0,1-1-1 0 0,0 1 1 0 0,0 0-1 0 0,0-1 1 0 0,-1 0-1 0 0,1 1 1 0 0,0-1-1 0 0,0 0 1 0 0,0 0 0 0 0,0 0-1 0 0,0 0 1 0 0,3-1-1 0 0,8 0 484 0 0,0-1 0 0 0,21-5 0 0 0,-28 5-409 0 0,156-33 894 0 0,163-46-2817 0 0,-299 69 1168 0 0,-26 12 525 0 0,1 0-1 0 0,0 0 0 0 0,0 0 1 0 0,0-1-1 0 0,-1 1 0 0 0,1-1 0 0 0,0 1 1 0 0,0 0-1 0 0,-1-1 0 0 0,1 1 1 0 0,0-1-1 0 0,-1 1 0 0 0,1-1 1 0 0,-1 0-1 0 0,1 1 0 0 0,0-1 0 0 0,-1 0 1 0 0,1 1-1 0 0,-1-1 0 0 0,0 0 1 0 0,1 0-1 0 0,-1 1 0 0 0,0-1 0 0 0,1 0 1 0 0,-1 0-1 0 0,0 0 0 0 0,0 0 1 0 0,0-1-1 0 0,0 1-104 0 0,-1 1-1 0 0,1-1 1 0 0,-1 1 0 0 0,0 0-1 0 0,0-1 1 0 0,1 1 0 0 0,-1-1-1 0 0,0 1 1 0 0,0 0 0 0 0,1 0 0 0 0,-1-1-1 0 0,0 1 1 0 0,0 0 0 0 0,0 0-1 0 0,0 0 1 0 0,1 0 0 0 0,-1 0 0 0 0,0 0-1 0 0,0 0 1 0 0,0 0 0 0 0,0 0-1 0 0,1 0 1 0 0,-1 1 0 0 0,-1-1-1 0 0,-24 9-3881 0 0,18-6 2085 0 0,-11 2-1357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50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1205 1535 14275 0 0,'1'0'91'0'0,"-1"-1"-1"0"0,1 1 1 0 0,-1 0-1 0 0,1 0 1 0 0,-1 0-1 0 0,1 0 1 0 0,-1 0-1 0 0,1 0 1 0 0,-1 0-1 0 0,1 0 1 0 0,-1 0-1 0 0,1 0 1 0 0,-1 1-1 0 0,0-1 1 0 0,1 0-1 0 0,-1 0 1 0 0,1 0-1 0 0,-1 1 1 0 0,1-1-1 0 0,-1 0 1 0 0,0 0-1 0 0,1 1 1 0 0,-1-1-1 0 0,1 0 1 0 0,-1 1-1 0 0,0-1 1 0 0,1 0-1 0 0,-1 1 1 0 0,0-1-1 0 0,0 0 1 0 0,1 1-1 0 0,-1-1 1 0 0,0 1-1 0 0,16 15 28 0 0,-12-9-78 0 0,0-1 0 0 0,-1 1 0 0 0,1 0 0 0 0,-2 0 0 0 0,1 0 0 0 0,-1 0 1 0 0,0 0-1 0 0,-1 0 0 0 0,1 1 0 0 0,-2-1 0 0 0,1 1 0 0 0,-1-1 0 0 0,0 1 0 0 0,0-1 0 0 0,-1 1 0 0 0,0-1 0 0 0,-1 0 0 0 0,1 1 0 0 0,-1-1 0 0 0,-4 8 0 0 0,1-1-50 0 0,0-1 0 0 0,-1 0 1 0 0,0-1-1 0 0,-1 1 1 0 0,-1-1-1 0 0,0-1 0 0 0,0 0 1 0 0,-1 0-1 0 0,-19 18 1 0 0,12-17 167 0 0,-1 0 0 0 0,0-1 0 0 0,0-1 0 0 0,-1 0 0 0 0,0-2 0 0 0,-1 0 0 0 0,1-1 0 0 0,-2-1 0 0 0,1 0 0 0 0,-27 3 0 0 0,14-5 292 0 0,0-1-1 0 0,0-1 1 0 0,-1-2 0 0 0,1-1 0 0 0,-56-10 0 0 0,66 6-233 0 0,0-1 1 0 0,0-1 0 0 0,1-1 0 0 0,0-1-1 0 0,-32-18 1 0 0,9 0 53 0 0,-56-45 0 0 0,58 38-264 0 0,1-1 0 0 0,2-2 1 0 0,2-2-1 0 0,2-2 0 0 0,1-1 0 0 0,-55-92 1 0 0,78 114-52 0 0,2-1 0 0 0,0 0 0 0 0,1-1 1 0 0,2 0-1 0 0,0 0 0 0 0,1 0 0 0 0,1-1 1 0 0,-1-25-1 0 0,5 14-41 0 0,0 1 1 0 0,2 0-1 0 0,2-1 0 0 0,14-62 0 0 0,5 20 19 0 0,4 2 0 0 0,2 0-1 0 0,76-132 1 0 0,-80 162 134 0 0,2 1 0 0 0,1 2 0 0 0,3 0 1 0 0,1 3-1 0 0,2 0 0 0 0,62-52 1 0 0,-66 66-1 0 0,2 1 1 0 0,1 1 0 0 0,1 2 0 0 0,0 1 0 0 0,2 2 0 0 0,0 1 0 0 0,1 2 0 0 0,0 1 0 0 0,40-7 0 0 0,-34 12-67 0 0,1 1 0 0 0,0 2-1 0 0,0 2 1 0 0,0 2 0 0 0,1 2 0 0 0,-1 2 0 0 0,0 2 0 0 0,0 2 0 0 0,-1 2 0 0 0,0 1 0 0 0,0 3 0 0 0,-1 1 0 0 0,-1 2 0 0 0,-1 2 0 0 0,0 1 0 0 0,-1 3 0 0 0,-1 1 0 0 0,-1 1 0 0 0,-2 3 0 0 0,61 56 0 0 0,-63-49-387 0 0,-2 1 0 0 0,-1 1 0 0 0,-2 2-1 0 0,-1 1 1 0 0,-3 1 0 0 0,0 2 0 0 0,-3 0 0 0 0,-2 1 0 0 0,-1 1 0 0 0,-3 0 0 0 0,-1 1-1 0 0,-3 1 1 0 0,12 91 0 0 0,-18-68-1982 0 0,-4-1 1 0 0,-9 99-1 0 0,-5-59-4568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52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1798 569 10962 0 0,'-2'-5'864'0'0,"0"0"-1"0"0,1 0 0 0 0,-1 0 0 0 0,1 0 0 0 0,-1-11 0 0 0,2 14-1063 0 0,0-1 1 0 0,0 1-1 0 0,0 0 0 0 0,0 0 0 0 0,1 0 0 0 0,-1 0 0 0 0,1 0 1 0 0,0 0-1 0 0,0 0 0 0 0,-1 0 0 0 0,1 0 0 0 0,0 0 0 0 0,1 0 0 0 0,-1 1 1 0 0,0-1-1 0 0,0 0 0 0 0,3-2 0 0 0,-15 12 926 0 0,0-1 1 0 0,0 0-1 0 0,-1-1 1 0 0,0-1-1 0 0,0 1 0 0 0,-1-2 1 0 0,-15 5-1 0 0,-27 10-98 0 0,-10 5-25 0 0,-101 23 1 0 0,88-27-396 0 0,-286 45 181 0 0,303-58-539 0 0,0-3-1 0 0,-1-3 0 0 0,1-2 1 0 0,0-3-1 0 0,-74-15 1 0 0,90 10 137 0 0,0-1 1 0 0,0-3-1 0 0,1-2 1 0 0,0-2 0 0 0,2-2-1 0 0,0-1 1 0 0,-57-38-1 0 0,89 51 67 0 0,1 0 0 0 0,0 0 0 0 0,1-1 0 0 0,-1 0 0 0 0,2-1 0 0 0,-1 0-1 0 0,1 0 1 0 0,0 0 0 0 0,1-1 0 0 0,0 0 0 0 0,1 0 0 0 0,0-1 0 0 0,1 0 0 0 0,0 0-1 0 0,0 0 1 0 0,1 0 0 0 0,-3-23 0 0 0,5 24-51 0 0,1 0-1 0 0,0-1 1 0 0,1 1-1 0 0,0 0 1 0 0,0 0 0 0 0,1-1-1 0 0,0 1 1 0 0,1 0-1 0 0,0 0 1 0 0,1 1 0 0 0,0-1-1 0 0,1 1 1 0 0,0 0-1 0 0,0 0 1 0 0,0 0 0 0 0,2 1-1 0 0,-1 0 1 0 0,1 0-1 0 0,0 0 1 0 0,10-8-1 0 0,2 2 69 0 0,0 0 0 0 0,1 1-1 0 0,1 1 1 0 0,0 1 0 0 0,1 0-1 0 0,0 2 1 0 0,0 1 0 0 0,1 0-1 0 0,35-6 1 0 0,16 2 592 0 0,127-7 0 0 0,1088 18 334 0 0,-1168 6-1029 0 0,-1 6 0 0 0,0 6 0 0 0,170 44 0 0 0,-275-56-62 0 0,0 0 0 0 0,0 0 0 0 0,-1 1 0 0 0,0 1 0 0 0,0 1 0 0 0,-1 0 0 0 0,24 18 0 0 0,-33-23-193 0 0,-1 1 1 0 0,1-1-1 0 0,-1 1 0 0 0,1 0 1 0 0,-1 0-1 0 0,0 0 1 0 0,0 1-1 0 0,-1-1 1 0 0,1 1-1 0 0,-1-1 1 0 0,0 1-1 0 0,-1 0 0 0 0,1 0 1 0 0,-1 0-1 0 0,0 0 1 0 0,0 0-1 0 0,0 0 1 0 0,-1 0-1 0 0,1 0 0 0 0,-1 0 1 0 0,-1 0-1 0 0,1 1 1 0 0,-1-1-1 0 0,0 0 1 0 0,0 0-1 0 0,0 0 0 0 0,-4 8 1 0 0,-10 19-4207 0 0,-9 3-2163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53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1315 679 8666 0 0,'-2'0'266'0'0,"0"0"-1"0"0,0 1 1 0 0,-1-1 0 0 0,1 1-1 0 0,0 0 1 0 0,0 0 0 0 0,0-1-1 0 0,0 1 1 0 0,0 0 0 0 0,0 1 0 0 0,0-1-1 0 0,0 0 1 0 0,1 1 0 0 0,-1-1-1 0 0,-2 3 1 0 0,-19 11 2214 0 0,-189 38 1852 0 0,74-22-3775 0 0,78-16-413 0 0,-2-3 0 0 0,1-2 0 0 0,-98 2 0 0 0,113-12-237 0 0,0-3 0 0 0,0-1 1 0 0,0-2-1 0 0,1-2 0 0 0,-66-21 1 0 0,85 21 84 0 0,1-1 0 0 0,1-1 0 0 0,-1-1 1 0 0,-34-22-1 0 0,53 28 24 0 0,0 1 1 0 0,0-1-1 0 0,1 0 1 0 0,0 0-1 0 0,0 0 1 0 0,0-1-1 0 0,0 1 1 0 0,1-1-1 0 0,-5-10 0 0 0,7 12-2 0 0,0-1 0 0 0,0 1-1 0 0,1 0 1 0 0,0-1-1 0 0,0 0 1 0 0,0 1-1 0 0,1-1 1 0 0,-1 1-1 0 0,1-1 1 0 0,0 0-1 0 0,0 1 1 0 0,1-1 0 0 0,0 0-1 0 0,-1 1 1 0 0,1-1-1 0 0,3-5 1 0 0,0 1 12 0 0,0 0 1 0 0,0 0 0 0 0,1 0-1 0 0,1 1 1 0 0,-1 0 0 0 0,1 0-1 0 0,13-13 1 0 0,57-47 208 0 0,-57 53-192 0 0,18-14 153 0 0,2 1 0 0 0,1 3 1 0 0,1 1-1 0 0,1 2 0 0 0,87-32 1 0 0,-14 16 125 0 0,136-25-1 0 0,287-33 20 0 0,-370 77-119 0 0,209 4-1 0 0,9 25 389 0 0,-268-1-295 0 0,145 29-1 0 0,-243-34-272 0 0,0 0-1 0 0,-1 2 0 0 0,1 0 0 0 0,-1 1 0 0 0,-1 1 0 0 0,19 11 1 0 0,-32-16-31 0 0,1 0 1 0 0,-1 1 0 0 0,0 0 0 0 0,-1 0 0 0 0,1 0 0 0 0,-1 1-1 0 0,1-1 1 0 0,-1 1 0 0 0,-1 0 0 0 0,1 0 0 0 0,-1 1 0 0 0,0-1-1 0 0,0 1 1 0 0,0-1 0 0 0,-1 1 0 0 0,0 0 0 0 0,0 0-1 0 0,0 0 1 0 0,-1 0 0 0 0,0 1 0 0 0,0-1 0 0 0,-1 0 0 0 0,0 9-1 0 0,-1 0-75 0 0,-1-1 0 0 0,-1 0 0 0 0,0 0 0 0 0,-1-1 0 0 0,0 1 0 0 0,-1-1 0 0 0,-1 1 0 0 0,0-2 0 0 0,-1 1 0 0 0,0-1 0 0 0,-1 0 0 0 0,0 0 0 0 0,-1-1 0 0 0,-16 16 0 0 0,2-5-541 0 0,0 0 1 0 0,-2-1-1 0 0,-1-2 1 0 0,0-1-1 0 0,-41 22 1 0 0,-15-1-4530 0 0,-113 39 0 0 0,110-48-1555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9:44.78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 95 4633 0 0,'-16'-25'14195'0'0,"17"26"-14127"0"0,0-1 0 0 0,0 0 0 0 0,-1 1 0 0 0,1-1 0 0 0,0 0 0 0 0,0 0 0 0 0,0 0 0 0 0,-1 0 0 0 0,1 0 0 0 0,0 0 0 0 0,0 0 0 0 0,0 0 0 0 0,0 0 0 0 0,-1 0 0 0 0,1 0 0 0 0,0 0 0 0 0,0 0 0 0 0,0-1 0 0 0,-1 1 0 0 0,1 0-1 0 0,0-1 1 0 0,1 0 0 0 0,23-9 859 0 0,-22 9-716 0 0,6-4-1 0 0,1 2 1 0 0,1-1 0 0 0,-1 1 0 0 0,1 1 0 0 0,-1 0 0 0 0,1 1-1 0 0,-1 0 1 0 0,21 0 0 0 0,-2 4 221 0 0,56 12-1 0 0,-83-14-415 0 0,57 8 176 0 0,1-3 0 0 0,115-2 0 0 0,-103-4-14 0 0,104 12-1 0 0,247 24 515 0 0,16-10 6 0 0,-417-25-578 0 0,0 2-20 0 0,1-2 0 0 0,0-1 0 0 0,40-4 0 0 0,-46 1-29 0 0,1 2 1 0 0,-1 0-1 0 0,0 0 1 0 0,0 2-1 0 0,0 0 1 0 0,0 1-1 0 0,25 6 1 0 0,-40-8-61 0 0,-1 0 0 0 0,0 0-1 0 0,0 0 1 0 0,0 0 0 0 0,0 0 0 0 0,0 0 0 0 0,1 0-1 0 0,-1-1 1 0 0,0 1 0 0 0,0 0 0 0 0,0-1 0 0 0,0 1-1 0 0,0-1 1 0 0,0 1 0 0 0,0-1 0 0 0,0 1 0 0 0,0-1-1 0 0,0 0 1 0 0,0 0 0 0 0,-1 1 0 0 0,1-1 0 0 0,0 0-1 0 0,0 0 1 0 0,-1 0 0 0 0,1 0 0 0 0,0 0 0 0 0,-1 0 0 0 0,1-2-1 0 0,3 1 4 0 0,-1 0-1 0 0,1 0 1 0 0,-1 1 0 0 0,1-1-1 0 0,-1 1 1 0 0,1-1-1 0 0,0 1 1 0 0,5-1-1 0 0,1 0-92 0 0,62-15 247 0 0,-68 16-178 0 0,-1 0 1 0 0,0-1-1 0 0,1 1 1 0 0,-1 0-1 0 0,0-1 1 0 0,0 0-1 0 0,0 1 0 0 0,0-1 1 0 0,0 0-1 0 0,-1-1 1 0 0,1 1-1 0 0,-1 0 1 0 0,4-5-1 0 0,2-1 177 0 0,-56 13-220 0 0,16-4-83 0 0,33-1 168 0 0,12 14-4244 0 0,27-80-19686 0 0,-32 46 23898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9:59.53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193 141 7466 0 0,'-1'-3'454'0'0,"0"1"1"0"0,1-1 0 0 0,-1 1-1 0 0,1-1 1 0 0,0 1-1 0 0,0-1 1 0 0,0 0 0 0 0,0 1-1 0 0,0-1 1 0 0,0 1 0 0 0,1-1-1 0 0,0-3 1 0 0,1-23 1612 0 0,-3 26-1928 0 0,1 1 0 0 0,-1 0 0 0 0,0-1 0 0 0,1 1 0 0 0,0-1 0 0 0,0 1 0 0 0,-1 0 0 0 0,1-1-1 0 0,1 1 1 0 0,-1-1 0 0 0,0 1 0 0 0,0 0 0 0 0,1-1 0 0 0,0 1 0 0 0,-1 0 0 0 0,1-1 0 0 0,0 1 0 0 0,0 0 0 0 0,0 0-1 0 0,0 0 1 0 0,1 0 0 0 0,-1 0 0 0 0,1 0 0 0 0,2-3 0 0 0,-4 5-72 0 0,-46 34 2211 0 0,31-14-2239 0 0,1 1 1 0 0,1 1 0 0 0,1 1 0 0 0,1 0 0 0 0,1 0 0 0 0,-9 31 0 0 0,15-41-23 0 0,1-1-1 0 0,1 0 1 0 0,-1 1 0 0 0,2 0 0 0 0,0 0 0 0 0,1-1-1 0 0,0 1 1 0 0,0 0 0 0 0,2 0 0 0 0,-1 0-1 0 0,2-1 1 0 0,0 1 0 0 0,0-1 0 0 0,7 16-1 0 0,-6-20-2 0 0,1 0 0 0 0,0-1 0 0 0,1 1 1 0 0,0-1-1 0 0,0 0 0 0 0,0 0 0 0 0,1-1 0 0 0,0 0 0 0 0,0 0 0 0 0,1-1 0 0 0,-1 0 0 0 0,15 7 0 0 0,-22-11-5 0 0,1-1 0 0 0,-1 0 0 0 0,0 1 1 0 0,1-1-1 0 0,-1 0 0 0 0,1 0 0 0 0,-1 1 0 0 0,1-1 0 0 0,-1 0 0 0 0,1 0 1 0 0,-1 0-1 0 0,1 1 0 0 0,-1-1 0 0 0,1 0 0 0 0,-1 0 0 0 0,1 0 1 0 0,-1 0-1 0 0,1 0 0 0 0,-1 0 0 0 0,1 0 0 0 0,-1 0 0 0 0,1-1 0 0 0,-1 1 1 0 0,1 0-1 0 0,-1 0 0 0 0,1 0 0 0 0,-1 0 0 0 0,1-1 0 0 0,-1 1 0 0 0,0 0 1 0 0,1 0-1 0 0,-1-1 0 0 0,1 1 0 0 0,-1 0 0 0 0,0-1 0 0 0,1 1 0 0 0,-1-1 1 0 0,0 1-1 0 0,1 0 0 0 0,-1-1 0 0 0,0 1 0 0 0,1-1 0 0 0,-1 0 0 0 0,3-26 274 0 0,-3 26-298 0 0,0-50 131 0 0,-2 1 1 0 0,-2-1-1 0 0,-2 1 1 0 0,-22-82-1 0 0,28 130-108 0 0,-1-1 0 0 0,0 0 0 0 0,0 0-1 0 0,0 0 1 0 0,0 1 0 0 0,-1-1 0 0 0,1 1 0 0 0,-1-1-1 0 0,1 1 1 0 0,-1 0 0 0 0,0-1 0 0 0,0 1 0 0 0,0 0-1 0 0,0 0 1 0 0,0 0 0 0 0,-1 1 0 0 0,1-1 0 0 0,-1 0-1 0 0,1 1 1 0 0,-1 0 0 0 0,1-1 0 0 0,-5 0 0 0 0,5 2-6 0 0,0 0 1 0 0,0 0 0 0 0,0 0 0 0 0,0 0-1 0 0,-1 1 1 0 0,1-1 0 0 0,0 1 0 0 0,0-1 0 0 0,0 1-1 0 0,0 0 1 0 0,0 0 0 0 0,0 0 0 0 0,0 0-1 0 0,0 0 1 0 0,0 0 0 0 0,1 0 0 0 0,-1 1 0 0 0,0-1-1 0 0,1 1 1 0 0,-1-1 0 0 0,1 1 0 0 0,0 0-1 0 0,-1-1 1 0 0,1 1 0 0 0,0 0 0 0 0,0 0 0 0 0,0 0-1 0 0,0 0 1 0 0,0 0 0 0 0,0 2 0 0 0,-3 7-15 0 0,1 0 1 0 0,0 0 0 0 0,0 0 0 0 0,1 0-1 0 0,0 0 1 0 0,1 1 0 0 0,1-1 0 0 0,-1 0 0 0 0,2 1-1 0 0,0-1 1 0 0,2 14 0 0 0,5 13 7 0 0,23 69 0 0 0,-30-103 7 0 0,0-1 1 0 0,1 1-1 0 0,-1-1 1 0 0,1 0-1 0 0,0 0 1 0 0,0 1-1 0 0,0-1 1 0 0,0 0-1 0 0,0-1 1 0 0,1 1-1 0 0,-1 0 1 0 0,1-1-1 0 0,0 1 1 0 0,-1-1-1 0 0,1 0 0 0 0,0 0 1 0 0,1 0-1 0 0,-1 0 1 0 0,0-1-1 0 0,0 1 1 0 0,7 1-1 0 0,-8-3-6 0 0,1 0 1 0 0,0 1-1 0 0,0-1 0 0 0,-1 0 0 0 0,1-1 1 0 0,0 1-1 0 0,-1 0 0 0 0,1-1 0 0 0,0 0 1 0 0,-1 1-1 0 0,1-1 0 0 0,0 0 0 0 0,-1 0 0 0 0,1-1 1 0 0,-1 1-1 0 0,0 0 0 0 0,1-1 0 0 0,-1 1 1 0 0,0-1-1 0 0,0 0 0 0 0,0 0 0 0 0,0 0 1 0 0,0 0-1 0 0,-1 0 0 0 0,1 0 0 0 0,0 0 1 0 0,-1-1-1 0 0,3-4 0 0 0,3-9 32 0 0,0 0-1 0 0,-1 0 1 0 0,-1-1-1 0 0,-1 0 1 0 0,0 0-1 0 0,-1 0 1 0 0,1-20-1 0 0,-2-123 60 0 0,-2 152-75 0 0,-5-44 34 0 0,5 49-48 0 0,-1 0 1 0 0,1 1-1 0 0,-1-1 0 0 0,1 0 0 0 0,-1 1 1 0 0,0-1-1 0 0,0 0 0 0 0,-1 1 0 0 0,1-1 1 0 0,0 1-1 0 0,-1 0 0 0 0,0-1 0 0 0,1 1 1 0 0,-1 0-1 0 0,-3-2 0 0 0,4 3-1 0 0,-1 0 1 0 0,0 1-1 0 0,1-1 0 0 0,-1 1 0 0 0,0 0 1 0 0,0-1-1 0 0,1 1 0 0 0,-1 0 0 0 0,0 0 1 0 0,0 0-1 0 0,0 0 0 0 0,1 1 1 0 0,-1-1-1 0 0,0 0 0 0 0,0 1 0 0 0,1-1 1 0 0,-1 1-1 0 0,0 0 0 0 0,1-1 0 0 0,-1 1 1 0 0,1 0-1 0 0,-1 0 0 0 0,1 0 0 0 0,-1 0 1 0 0,1 0-1 0 0,0 1 0 0 0,-1-1 1 0 0,1 0-1 0 0,0 1 0 0 0,0-1 0 0 0,-2 3 1 0 0,-5 6-17 0 0,1 0 0 0 0,-13 21 0 0 0,13-17 13 0 0,0 0 1 0 0,2 0 0 0 0,0 0-1 0 0,0 0 1 0 0,1 1 0 0 0,1 0-1 0 0,0-1 1 0 0,2 1 0 0 0,-1 0 0 0 0,2 20-1 0 0,2 0 38 0 0,1 0 0 0 0,2 0 0 0 0,13 44 0 0 0,-18-79-39 0 0,0 1 0 0 0,0 0 0 0 0,0 0 1 0 0,0 0-1 0 0,0 0 0 0 0,0 0 0 0 0,1 0 0 0 0,-1 0 1 0 0,0-1-1 0 0,1 1 0 0 0,-1 0 0 0 0,1 0 0 0 0,-1 0 1 0 0,1-1-1 0 0,-1 1 0 0 0,1 0 0 0 0,-1-1 0 0 0,1 1 1 0 0,0 0-1 0 0,-1-1 0 0 0,1 1 0 0 0,0-1 0 0 0,0 1 1 0 0,-1-1-1 0 0,1 1 0 0 0,1 0 0 0 0,0-2 14 0 0,-1 1-1 0 0,0 0 0 0 0,0-1 0 0 0,0 1 1 0 0,0-1-1 0 0,0 1 0 0 0,0-1 1 0 0,0 1-1 0 0,0-1 0 0 0,-1 0 1 0 0,1 1-1 0 0,0-1 0 0 0,0 0 1 0 0,0 0-1 0 0,-1 1 0 0 0,1-1 0 0 0,1-2 1 0 0,25-46 126 0 0,-26 47-174 0 0,6-14 48 0 0,-2 0 0 0 0,0-1 0 0 0,-1 1 0 0 0,0-1-1 0 0,-2 0 1 0 0,0 0 0 0 0,-1 0 0 0 0,0 0 0 0 0,-3-22 0 0 0,-2-2 31 0 0,-2 0 1 0 0,-19-67-1 0 0,24 103-40 0 0,-1 0-1 0 0,1 0 0 0 0,-1 1 1 0 0,0-1-1 0 0,0 1 0 0 0,-1 0 0 0 0,1-1 1 0 0,-1 1-1 0 0,-5-6 0 0 0,7 9 3 0 0,0 0 0 0 0,-1 0 0 0 0,1 1-1 0 0,0-1 1 0 0,0 0 0 0 0,-1 0 0 0 0,1 1 0 0 0,0-1-1 0 0,-1 1 1 0 0,1-1 0 0 0,-1 1 0 0 0,1 0 0 0 0,0 0-1 0 0,-1-1 1 0 0,1 1 0 0 0,-1 0 0 0 0,1 0-1 0 0,-1 0 1 0 0,1 1 0 0 0,-1-1 0 0 0,1 0 0 0 0,0 0-1 0 0,-1 1 1 0 0,1-1 0 0 0,-1 1 0 0 0,1-1 0 0 0,0 1-1 0 0,0 0 1 0 0,-1-1 0 0 0,1 1 0 0 0,0 0 0 0 0,0 0-1 0 0,0 0 1 0 0,0 0 0 0 0,0 0 0 0 0,-2 2-1 0 0,-5 6 3 0 0,-1 0-1 0 0,1 1 1 0 0,1 0-1 0 0,0 0 1 0 0,0 1-1 0 0,1 0 1 0 0,1 0-1 0 0,0 1 1 0 0,-6 16-1 0 0,4-6-47 0 0,1 1-1 0 0,1-1 1 0 0,1 1-1 0 0,-1 28 1 0 0,5-43-402 0 0,-1-1 0 0 0,2 0 1 0 0,-1 1-1 0 0,1-1 0 0 0,0 0 1 0 0,1 1-1 0 0,-1-1 1 0 0,1 0-1 0 0,1 0 0 0 0,-1 0 1 0 0,6 9-1 0 0,0-5-1477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9:59.9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50 13707 0 0,'11'6'-2609'0'0,"1"-1"-423"0"0,1-5 167 0 0,-1-6-216 0 0,-1-9 1369 0 0,-1-2 1312 0 0,1-5 400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10.82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843 449 11755 0 0,'-1'0'148'0'0,"0"0"1"0"0,0-1 0 0 0,0 1-1 0 0,1 0 1 0 0,-1-1 0 0 0,0 1-1 0 0,0 0 1 0 0,0-1 0 0 0,1 1-1 0 0,-1-1 1 0 0,0 1 0 0 0,1-1-1 0 0,-1 0 1 0 0,0 1 0 0 0,1-1 0 0 0,-1 0-1 0 0,1 1 1 0 0,-1-1 0 0 0,1 0-1 0 0,-1 0 1 0 0,1 1 0 0 0,0-1-1 0 0,-1 0 1 0 0,1 0 0 0 0,0 0-1 0 0,0 0 1 0 0,-1 0 0 0 0,1 1-1 0 0,0-1 1 0 0,0-2 0 0 0,-7-14 1971 0 0,0 9-1332 0 0,0-1 0 0 0,0 0 0 0 0,-6-13 0 0 0,7 12-649 0 0,-1 1 0 0 0,1-1 0 0 0,-11-11-1 0 0,6 11-39 0 0,0 1 0 0 0,-1 0 0 0 0,1 0 0 0 0,-2 1 0 0 0,1 1 0 0 0,-1 0-1 0 0,0 0 1 0 0,-1 2 0 0 0,1-1 0 0 0,-1 2 0 0 0,0 0 0 0 0,0 0 0 0 0,-1 2 0 0 0,-16-2-1 0 0,11 2-66 0 0,5-1-6 0 0,0 2 0 0 0,0 0 1 0 0,0 0-1 0 0,-1 1 0 0 0,1 1 1 0 0,0 1-1 0 0,0 0 0 0 0,0 1 1 0 0,-14 5-1 0 0,14-3-5 0 0,-5 2 0 0 0,1 0-1 0 0,0 1 1 0 0,1 0-1 0 0,0 2 1 0 0,-28 19-1 0 0,22-10-37 0 0,0 0-1 0 0,1 2 1 0 0,1 1 0 0 0,-19 25-1 0 0,34-39 17 0 0,2 0 0 0 0,-1 0 0 0 0,1 0 0 0 0,0 1 1 0 0,1 0-1 0 0,0 0 0 0 0,0 1 0 0 0,1-1 0 0 0,0 1 0 0 0,1-1 0 0 0,0 1 0 0 0,0 0 0 0 0,1 0 0 0 0,1 0 0 0 0,-1 0 0 0 0,3 15 0 0 0,0-18 8 0 0,0 0 0 0 0,0 0 0 0 0,1-1 0 0 0,0 1-1 0 0,0-1 1 0 0,0 1 0 0 0,1-1 0 0 0,0 0-1 0 0,0 0 1 0 0,1-1 0 0 0,0 1 0 0 0,0-1 0 0 0,0 0-1 0 0,1-1 1 0 0,-1 1 0 0 0,1-1 0 0 0,0 0-1 0 0,0 0 1 0 0,9 3 0 0 0,8 5 43 0 0,1-2 0 0 0,-1-1 0 0 0,2-1 0 0 0,26 6 0 0 0,-16-7 77 0 0,0-1 1 0 0,0-2-1 0 0,0-2 1 0 0,1-1-1 0 0,-1-2 0 0 0,0-1 1 0 0,1-1-1 0 0,66-17 1 0 0,-67 12-70 0 0,-1-2 1 0 0,34-14-1 0 0,-56 19 31 0 0,0-1-1 0 0,0-1 1 0 0,0 0-1 0 0,-1 0 1 0 0,0-1-1 0 0,0 0 1 0 0,-1-1-1 0 0,14-15 1 0 0,-19 17-43 0 0,0 0-1 0 0,-1 0 1 0 0,0-1-1 0 0,0 1 1 0 0,-1-1-1 0 0,0 1 1 0 0,-1-1 0 0 0,1 0-1 0 0,-2 0 1 0 0,1-1-1 0 0,-1 1 1 0 0,0 0-1 0 0,-1 0 1 0 0,1-1 0 0 0,-3-14-1 0 0,0 6 5 0 0,0 0 1 0 0,-2 1-1 0 0,0 0 0 0 0,0 0 0 0 0,-2 0 0 0 0,-13-29 0 0 0,13 34-41 0 0,-1 0-1 0 0,0 0 1 0 0,0 1 0 0 0,-1 0-1 0 0,-1 1 1 0 0,0 0-1 0 0,0 0 1 0 0,0 0-1 0 0,-1 2 1 0 0,0-1 0 0 0,-1 1-1 0 0,0 0 1 0 0,0 1-1 0 0,0 1 1 0 0,-1 0 0 0 0,0 0-1 0 0,0 1 1 0 0,0 0-1 0 0,0 1 1 0 0,-1 1-1 0 0,1 0 1 0 0,-1 0 0 0 0,1 2-1 0 0,-1-1 1 0 0,0 2-1 0 0,1-1 1 0 0,-1 2-1 0 0,0 0 1 0 0,-17 5 0 0 0,10-2-28 0 0,-1 1 0 0 0,1 1 0 0 0,-23 11 0 0 0,34-12 18 0 0,-1-1-1 0 0,1 1 1 0 0,1 1-1 0 0,-1-1 1 0 0,1 2 0 0 0,1-1-1 0 0,-1 1 1 0 0,-8 11 0 0 0,1 1-36 0 0,1 1 0 0 0,1 1 1 0 0,-19 41-1 0 0,28-53 24 0 0,0 0 1 0 0,0 1-1 0 0,1-1 0 0 0,1 1 1 0 0,0 0-1 0 0,0 0 0 0 0,1 0 1 0 0,0 0-1 0 0,1 0 0 0 0,0 0 1 0 0,2 13-1 0 0,0-18 13 0 0,1 0 0 0 0,-1 1 0 0 0,1-1 1 0 0,0-1-1 0 0,0 1 0 0 0,1 0 0 0 0,0-1 0 0 0,0 0 1 0 0,0 1-1 0 0,1-2 0 0 0,-1 1 0 0 0,1 0 0 0 0,0-1 1 0 0,0 0-1 0 0,1 0 0 0 0,8 4 0 0 0,3 2 13 0 0,1 0 0 0 0,1-2 0 0 0,0 0 0 0 0,21 6 0 0 0,-16-8-16 0 0,0 0 1 0 0,1-2-1 0 0,0-1 0 0 0,0-1 1 0 0,-1-1-1 0 0,1-1 0 0 0,0-1 1 0 0,46-8-1 0 0,-49 4 25 0 0,-1 0-1 0 0,0-1 1 0 0,0-2-1 0 0,0 0 0 0 0,-1-1 1 0 0,0-1-1 0 0,-1 0 1 0 0,0-2-1 0 0,-1 0 0 0 0,22-19 1 0 0,-31 21-4 0 0,-1 1 0 0 0,0-1 0 0 0,0 0 1 0 0,-1-1-1 0 0,0 0 0 0 0,-1 0 0 0 0,0 0 0 0 0,0-1 0 0 0,-2 0 1 0 0,1 0-1 0 0,-2 0 0 0 0,1-1 0 0 0,0-13 0 0 0,0 2 8 0 0,-1 0-1 0 0,-2 0 0 0 0,-1 0 1 0 0,0-1-1 0 0,-2 1 1 0 0,-5-25-1 0 0,5 36-17 0 0,-1-1 0 0 0,-1 0 0 0 0,0 1 1 0 0,-1 0-1 0 0,-1 0 0 0 0,0 0 0 0 0,-10-16 0 0 0,12 22-3 0 0,-1 1-1 0 0,0 0 1 0 0,0 0 0 0 0,-1 0-1 0 0,0 1 1 0 0,0 0 0 0 0,0 0-1 0 0,0 0 1 0 0,-1 1 0 0 0,0 0-1 0 0,0 0 1 0 0,0 0-1 0 0,0 1 1 0 0,-12-3 0 0 0,3 2-27 0 0,-1 1 1 0 0,0 1-1 0 0,0 1 1 0 0,0 0-1 0 0,0 1 1 0 0,0 1-1 0 0,0 0 1 0 0,0 1-1 0 0,0 1 1 0 0,1 1 0 0 0,-26 9-1 0 0,13-3 9 0 0,0 2 0 0 0,1 1 0 0 0,0 2 0 0 0,1 0 0 0 0,-36 29 0 0 0,14-6-78 0 0,-59 60 0 0 0,90-80 58 0 0,1 1 0 0 0,1 0 0 0 0,1 2 0 0 0,1-1 0 0 0,0 2 1 0 0,-12 28-1 0 0,23-41 31 0 0,-1 0 1 0 0,2 0 0 0 0,-1 1-1 0 0,1 0 1 0 0,1-1 0 0 0,0 1-1 0 0,0 0 1 0 0,1 0 0 0 0,0 0-1 0 0,1 0 1 0 0,0-1 0 0 0,0 1-1 0 0,1 0 1 0 0,0-1 0 0 0,1 1-1 0 0,0-1 1 0 0,1 0 0 0 0,0 0-1 0 0,0 0 1 0 0,1 0 0 0 0,0-1-1 0 0,1 0 1 0 0,-1 0 0 0 0,2 0-1 0 0,-1 0 1 0 0,1-1 0 0 0,0-1-1 0 0,0 1 1 0 0,1-1 0 0 0,0 0-1 0 0,0-1 1 0 0,12 7 0 0 0,4-2 6 0 0,1-1 0 0 0,1 0 0 0 0,0-2 1 0 0,0-1-1 0 0,0-1 0 0 0,1-1 0 0 0,-1-2 1 0 0,1-1-1 0 0,0 0 0 0 0,0-2 1 0 0,27-5-1 0 0,-16 1 28 0 0,0-3 1 0 0,0-1 0 0 0,-1-2-1 0 0,0-1 1 0 0,-1-2-1 0 0,0-2 1 0 0,33-20 0 0 0,-48 24-32 0 0,-2-1 0 0 0,0-2 0 0 0,0 0 1 0 0,-1 0-1 0 0,-1-2 0 0 0,-1 0 0 0 0,-1-1 1 0 0,0-1-1 0 0,21-35 0 0 0,-26 37 17 0 0,0-2 0 0 0,-1 1 0 0 0,-2-1 0 0 0,0-1 0 0 0,0 1 0 0 0,-2-1-1 0 0,-1-1 1 0 0,0 1 0 0 0,-1 0 0 0 0,-2-1 0 0 0,0-30 0 0 0,-2 41-14 0 0,0 0-1 0 0,0 0 1 0 0,-1 0 0 0 0,-1 0-1 0 0,1 0 1 0 0,-2 1 0 0 0,1 0-1 0 0,-1-1 1 0 0,-1 1 0 0 0,0 1-1 0 0,0-1 1 0 0,-1 1 0 0 0,0 0 0 0 0,0 0-1 0 0,0 0 1 0 0,-15-12 0 0 0,9 11-19 0 0,-1 0 1 0 0,0 1 0 0 0,0 0-1 0 0,-1 0 1 0 0,0 2 0 0 0,0 0 0 0 0,0 0-1 0 0,-1 2 1 0 0,0 0 0 0 0,-19-3-1 0 0,-5 1-33 0 0,0 2 0 0 0,-1 2-1 0 0,1 2 1 0 0,0 1 0 0 0,-1 3-1 0 0,1 0 1 0 0,0 3 0 0 0,1 1-1 0 0,0 2 1 0 0,0 1 0 0 0,1 3-1 0 0,0 0 1 0 0,1 3 0 0 0,1 1-1 0 0,-50 33 1 0 0,52-27 12 0 0,1 1-1 0 0,1 2 1 0 0,1 1 0 0 0,1 1-1 0 0,-42 56 1 0 0,59-69 30 0 0,2 0 1 0 0,0 0-1 0 0,0 1 0 0 0,2 0 0 0 0,0 0 1 0 0,1 1-1 0 0,1 1 0 0 0,0-1 0 0 0,2 1 1 0 0,0-1-1 0 0,1 1 0 0 0,1 1 1 0 0,1-1-1 0 0,1 26 0 0 0,1-31-8 0 0,1 0 0 0 0,1-1 0 0 0,0 1 0 0 0,0-1 0 0 0,2 0 0 0 0,0 0 0 0 0,0 0 0 0 0,1-1 1 0 0,1 1-1 0 0,0-2 0 0 0,0 1 0 0 0,1-1 0 0 0,1 0 0 0 0,0 0 0 0 0,16 13 0 0 0,-13-13 14 0 0,1-1 1 0 0,1-1-1 0 0,0 0 0 0 0,0-1 1 0 0,1-1-1 0 0,0 0 0 0 0,0-1 1 0 0,1 0-1 0 0,-1-2 1 0 0,1 1-1 0 0,0-2 0 0 0,29 3 1 0 0,3-3 63 0 0,-1-1 0 0 0,0-3 0 0 0,1-1 1 0 0,-1-3-1 0 0,82-19 0 0 0,-103 18-39 0 0,-2-2 0 0 0,1-1 0 0 0,-1-1 1 0 0,0-1-1 0 0,-1-1 0 0 0,-1-1 0 0 0,0 0 0 0 0,0-2 0 0 0,-2-1 0 0 0,0-1 0 0 0,-1 0 0 0 0,20-24 1 0 0,-20 18-12 0 0,0-2 0 0 0,-2 0 0 0 0,-1-1 0 0 0,-1-1 0 0 0,-1 0 0 0 0,15-46 0 0 0,-23 55 10 0 0,0 0 0 0 0,-2 0 0 0 0,0 0 1 0 0,-2-1-1 0 0,0 1 0 0 0,0-1 0 0 0,-2 1 1 0 0,-1-1-1 0 0,0 0 0 0 0,-1 1 0 0 0,-1 0 1 0 0,-5-20-1 0 0,5 30-18 0 0,-1 0 0 0 0,0 1 0 0 0,0-1 0 0 0,0 1-1 0 0,-1 0 1 0 0,0 0 0 0 0,0 1 0 0 0,-1-1 0 0 0,0 1 0 0 0,0 1 0 0 0,0-1 0 0 0,-1 1-1 0 0,0 0 1 0 0,0 0 0 0 0,0 1 0 0 0,-1 0 0 0 0,1 0 0 0 0,-1 1 0 0 0,-15-5 0 0 0,2 1-25 0 0,-1 2 1 0 0,1 0 0 0 0,-1 2 0 0 0,0 0 0 0 0,0 1 0 0 0,-34 2-1 0 0,16 2-15 0 0,0 2 1 0 0,0 2-1 0 0,1 1 0 0 0,0 2 0 0 0,0 2 0 0 0,1 2 0 0 0,0 1 0 0 0,2 2 1 0 0,-1 1-1 0 0,-46 31 0 0 0,80-46 36 0 0,-22 14-40 0 0,0 1 1 0 0,-41 38-1 0 0,59-48 26 0 0,0 1 1 0 0,1 0-1 0 0,0 0 0 0 0,0 0 1 0 0,0 1-1 0 0,1 0 0 0 0,1 0 1 0 0,0 1-1 0 0,0-1 0 0 0,0 1 1 0 0,1 0-1 0 0,-1 11 1 0 0,1-3 2 0 0,1-1 0 0 0,1 0 0 0 0,0 1 0 0 0,2-1 0 0 0,0 1 1 0 0,1-1-1 0 0,0 0 0 0 0,2 0 0 0 0,0 0 0 0 0,1 0 0 0 0,0-1 1 0 0,1 1-1 0 0,1-1 0 0 0,1-1 0 0 0,0 1 0 0 0,1-1 1 0 0,1-1-1 0 0,0 0 0 0 0,1 0 0 0 0,1-1 0 0 0,0-1 0 0 0,0 1 1 0 0,1-2-1 0 0,1 0 0 0 0,0-1 0 0 0,0 0 0 0 0,1-1 0 0 0,1-1 1 0 0,24 11-1 0 0,-6-5 29 0 0,1-2 0 0 0,0-2 1 0 0,1-1-1 0 0,0-1 0 0 0,0-2 1 0 0,1-2-1 0 0,-1-1 0 0 0,1-2 1 0 0,0-1-1 0 0,0-2 1 0 0,-1-2-1 0 0,60-13 0 0 0,-85 14-8 0 0,1-1-1 0 0,-1 0 1 0 0,-1-1 0 0 0,1 0-1 0 0,-1 0 1 0 0,0-1-1 0 0,0 0 1 0 0,0-1-1 0 0,-1 0 1 0 0,0-1 0 0 0,-1 0-1 0 0,1 0 1 0 0,-1-1-1 0 0,8-11 1 0 0,-7 6-13 0 0,0-1 0 0 0,-1 0 1 0 0,-1-1-1 0 0,-1 0 0 0 0,0 0 0 0 0,0 0 0 0 0,-2-1 1 0 0,0 1-1 0 0,1-19 0 0 0,0 3 57 0 0,-2 0-1 0 0,-2-1 1 0 0,-1 1-1 0 0,-1-1 1 0 0,-1 1 0 0 0,-3-1-1 0 0,-14-57 1 0 0,15 76-47 0 0,-1 0 1 0 0,-1 1-1 0 0,0 0 1 0 0,-1 1-1 0 0,0-1 0 0 0,-1 1 1 0 0,0 0-1 0 0,-17-17 1 0 0,16 21-38 0 0,1 0 0 0 0,-1 1 0 0 0,0 0 0 0 0,-1 1 0 0 0,0 0 0 0 0,0 0 0 0 0,0 1 0 0 0,0 1 0 0 0,-1-1 0 0 0,0 2 0 0 0,0 0 0 0 0,-13-3 0 0 0,6 4 13 0 0,1 1 0 0 0,-1 0 0 0 0,1 1 0 0 0,-1 1 0 0 0,1 0 0 0 0,-1 2 0 0 0,-21 5 0 0 0,0 2-38 0 0,1 2 0 0 0,-39 18 0 0 0,57-21 26 0 0,2 2 0 0 0,0 0 0 0 0,0 1 0 0 0,1 1 0 0 0,0 0 0 0 0,1 2 0 0 0,1 0 0 0 0,0 0-1 0 0,1 1 1 0 0,1 1 0 0 0,0 0 0 0 0,1 1 0 0 0,1 1 0 0 0,1-1 0 0 0,1 2 0 0 0,-10 27 0 0 0,16-38 18 0 0,1 1 1 0 0,0 0-1 0 0,1-1 1 0 0,0 1-1 0 0,0 0 0 0 0,1 0 1 0 0,0 0-1 0 0,1 0 0 0 0,0 0 1 0 0,1-1-1 0 0,0 1 0 0 0,0 0 1 0 0,1-1-1 0 0,0 0 1 0 0,1 0-1 0 0,0 0 0 0 0,0 0 1 0 0,1 0-1 0 0,0-1 0 0 0,1 0 1 0 0,0 0-1 0 0,0 0 0 0 0,1-1 1 0 0,0 1-1 0 0,0-2 0 0 0,0 1 1 0 0,1-1-1 0 0,0 0 1 0 0,0-1-1 0 0,1 0 0 0 0,-1 0 1 0 0,1-1-1 0 0,0 0 0 0 0,1-1 1 0 0,-1 1-1 0 0,14 1 0 0 0,-10-2 40 0 0,1-2 0 0 0,-1 1 0 0 0,1-2-1 0 0,-1 0 1 0 0,1 0 0 0 0,0-1-1 0 0,-1-1 1 0 0,21-5 0 0 0,-11 1 8 0 0,0-2 0 0 0,0 0 1 0 0,-1-1-1 0 0,22-13 0 0 0,-36 17-28 0 0,0-1 0 0 0,0 0-1 0 0,0 0 1 0 0,0-1 0 0 0,-1 0-1 0 0,0 0 1 0 0,-1-1 0 0 0,0 0-1 0 0,0 0 1 0 0,0 0 0 0 0,-1-1-1 0 0,-1 0 1 0 0,1 0 0 0 0,-1 0 0 0 0,-1-1-1 0 0,0 1 1 0 0,0-1 0 0 0,2-18-1 0 0,-3 15-4 0 0,0 1 0 0 0,-2-1 0 0 0,1 0 0 0 0,-2 1 0 0 0,0-1 0 0 0,0 1 0 0 0,-1-1-1 0 0,-1 1 1 0 0,0-1 0 0 0,0 1 0 0 0,-1 0 0 0 0,-1 1 0 0 0,0-1 0 0 0,-12-19 0 0 0,14 27-5 0 0,0-1 1 0 0,0 1 0 0 0,-1 0 0 0 0,0 0-1 0 0,1 0 1 0 0,-1 0 0 0 0,-1 1-1 0 0,1-1 1 0 0,0 1 0 0 0,-1 0 0 0 0,0 1-1 0 0,1-1 1 0 0,-1 1 0 0 0,0 0 0 0 0,-1 0-1 0 0,-9-2 1 0 0,7 3-31 0 0,-1 0 0 0 0,1 1 0 0 0,-1 0 0 0 0,1 0 0 0 0,-1 1-1 0 0,1 0 1 0 0,-1 1 0 0 0,1 0 0 0 0,-16 6 0 0 0,7-3-32 0 0,0 1 0 0 0,1 0 0 0 0,0 2 0 0 0,1 0 0 0 0,-1 0 1 0 0,1 2-1 0 0,1 0 0 0 0,0 0 0 0 0,-14 15 0 0 0,12-9 11 0 0,5-7 54 0 0,1 0-1 0 0,1 1 0 0 0,0 1 1 0 0,0-1-1 0 0,1 2 0 0 0,0-1 1 0 0,1 1-1 0 0,0 0 0 0 0,-6 16 1 0 0,12-26-13 0 0,1 0-1 0 0,-1 0 1 0 0,1 0 0 0 0,0 0 0 0 0,0 1 0 0 0,0-1 0 0 0,0 0-1 0 0,0 0 1 0 0,0 0 0 0 0,1 0 0 0 0,-1 0 0 0 0,1 0 0 0 0,-1 0-1 0 0,1 0 1 0 0,0 0 0 0 0,0 0 0 0 0,0 0 0 0 0,0 0 0 0 0,0 0-1 0 0,0 0 1 0 0,0-1 0 0 0,1 1 0 0 0,-1-1 0 0 0,1 1 0 0 0,-1-1-1 0 0,1 1 1 0 0,-1-1 0 0 0,4 2 0 0 0,0 0 1 0 0,0 0-1 0 0,-1 0 1 0 0,1-1 0 0 0,0 1-1 0 0,1-1 1 0 0,-1-1 0 0 0,0 1-1 0 0,0-1 1 0 0,1 0 0 0 0,6 1-1 0 0,6-2 24 0 0,1 0 0 0 0,0-1 1 0 0,0-1-1 0 0,-1-1 0 0 0,1 0 0 0 0,-1-2 0 0 0,0 0 0 0 0,0-1 0 0 0,-1-1 0 0 0,26-13 0 0 0,-35 16-4 0 0,-1-1 0 0 0,1 0 0 0 0,-1-1 0 0 0,0 0 0 0 0,0 0 0 0 0,-1 0 0 0 0,0-1 0 0 0,0 0 0 0 0,0 0 0 0 0,6-12 1 0 0,-9 13 0 0 0,0 0 0 0 0,-1 0 1 0 0,1-1-1 0 0,-1 1 1 0 0,-1-1-1 0 0,1 0 1 0 0,-1 0-1 0 0,0 0 0 0 0,-1 1 1 0 0,0-1-1 0 0,0 0 1 0 0,0 0-1 0 0,-1 0 1 0 0,0 0-1 0 0,-2-8 0 0 0,2 12-5 0 0,0-1 0 0 0,0 1 0 0 0,0-1 0 0 0,-1 1 0 0 0,1 0 0 0 0,-1 0 0 0 0,0 0 0 0 0,0-1 0 0 0,0 2 0 0 0,0-1 0 0 0,0 0 0 0 0,-1 0-1 0 0,1 1 1 0 0,-1-1 0 0 0,0 1 0 0 0,0 0 0 0 0,-5-3 0 0 0,2 2-2 0 0,0 0 1 0 0,0 1-1 0 0,0 0 0 0 0,0 0 1 0 0,-1 0-1 0 0,1 1 0 0 0,0 0 1 0 0,-1 1-1 0 0,-7-1 0 0 0,-7 2-38 0 0,-1 1 0 0 0,1 0-1 0 0,0 2 1 0 0,1 0 0 0 0,-22 8-1 0 0,34-9-48 0 0,1 0-1 0 0,-1 1 0 0 0,1-1 0 0 0,0 1 0 0 0,0 1 1 0 0,0-1-1 0 0,1 1 0 0 0,-1 0 0 0 0,1 1 0 0 0,0-1 1 0 0,1 1-1 0 0,-1 1 0 0 0,-7 11 0 0 0,10-13-284 0 0,0-1 1 0 0,1 1-1 0 0,0-1 0 0 0,0 1 1 0 0,0 0-1 0 0,0 0 0 0 0,1 0 0 0 0,0 0 1 0 0,0 0-1 0 0,0 0 0 0 0,1 0 1 0 0,0 0-1 0 0,0 1 0 0 0,0-1 0 0 0,0 0 1 0 0,1 0-1 0 0,0 0 0 0 0,0 0 1 0 0,0 0-1 0 0,1 0 0 0 0,-1 0 0 0 0,5 8 1 0 0,-5-10-83 0 0,1-1 0 0 0,-1 0 0 0 0,1 1 0 0 0,0-1 0 0 0,0 0 1 0 0,-1 0-1 0 0,1 0 0 0 0,0 0 0 0 0,1 0 0 0 0,-1 0 0 0 0,0-1 1 0 0,1 1-1 0 0,-1-1 0 0 0,0 0 0 0 0,1 1 0 0 0,0-1 0 0 0,-1 0 0 0 0,1-1 1 0 0,0 1-1 0 0,-1 0 0 0 0,1-1 0 0 0,0 1 0 0 0,0-1 0 0 0,0 0 0 0 0,4 0 1 0 0,1-1-274 0 0,0 0 1 0 0,0-1 0 0 0,0 0-1 0 0,-1 0 1 0 0,1-1 0 0 0,-1 0 0 0 0,13-7-1 0 0,2-3 684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13.73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317 225 6521 0 0,'-2'0'76'0'0,"1"-1"-1"0"0,-1 0 1 0 0,0 0-1 0 0,1 0 0 0 0,0 0 1 0 0,-1 0-1 0 0,1 0 1 0 0,0-1-1 0 0,-1 1 0 0 0,1 0 1 0 0,0-1-1 0 0,0 1 1 0 0,0-1-1 0 0,0 1 0 0 0,0-1 1 0 0,1 1-1 0 0,-1-1 1 0 0,0 0-1 0 0,1 1 0 0 0,-1-1 1 0 0,1 0-1 0 0,0 1 1 0 0,-1-1-1 0 0,1 0 0 0 0,0 0 1 0 0,0 1-1 0 0,0-1 1 0 0,1-2-1 0 0,1-1 19 0 0,0 0 0 0 0,0 0 0 0 0,0 0 0 0 0,1 1 0 0 0,0-1 0 0 0,0 1 1 0 0,7-7-1 0 0,-8 8 59 0 0,1 0-1 0 0,0 0 1 0 0,-1 0 0 0 0,1 0 0 0 0,-1 0 0 0 0,0-1 0 0 0,0 1 0 0 0,0-1 0 0 0,-1 1 0 0 0,1-1 0 0 0,-1 0-1 0 0,0 1 1 0 0,0-1 0 0 0,0 0 0 0 0,0 0 0 0 0,0-6 0 0 0,-2 8-58 0 0,1 1 0 0 0,0 0 0 0 0,-1-1 0 0 0,1 1-1 0 0,-1 0 1 0 0,1 0 0 0 0,-1-1 0 0 0,1 1 0 0 0,-1 0 0 0 0,0 0 0 0 0,0 0 0 0 0,0 0 0 0 0,0 0 0 0 0,0 0-1 0 0,1 0 1 0 0,-2 0 0 0 0,1 0 0 0 0,0 0 0 0 0,0 0 0 0 0,0 1 0 0 0,-3-2 0 0 0,1 1-1 0 0,0 0 0 0 0,-1 0 1 0 0,1 0-1 0 0,0 1 0 0 0,-1-1 1 0 0,1 1-1 0 0,-1 0 0 0 0,-5 0 1 0 0,-1 1 61 0 0,-1 1 0 0 0,1 0 0 0 0,0 0 1 0 0,0 1-1 0 0,-9 4 0 0 0,11-2 34 0 0,0-1 0 0 0,0 1-1 0 0,1 0 1 0 0,0 1 0 0 0,0 0 0 0 0,0 0-1 0 0,1 0 1 0 0,0 1 0 0 0,0 0-1 0 0,-5 8 1 0 0,-6 7 362 0 0,10-14-368 0 0,-6 11 417 0 0,18-14-335 0 0,14-7-66 0 0,30-8 355 0 0,83-30 0 0 0,-81 22-516 0 0,71-14-1 0 0,-74 22 81 0 0,-28 5-107 0 0,0 0 0 0 0,1 2 0 0 0,-1 0-1 0 0,1 1 1 0 0,-1 2 0 0 0,1 0 0 0 0,24 3 0 0 0,-45-3-6 0 0,0 0 1 0 0,1 0 0 0 0,-1 0 0 0 0,0-1-1 0 0,0 1 1 0 0,0 0 0 0 0,0 0-1 0 0,1 0 1 0 0,-1 0 0 0 0,0 0 0 0 0,0 0-1 0 0,0 0 1 0 0,1 0 0 0 0,-1 0 0 0 0,0 0-1 0 0,0 0 1 0 0,0 1 0 0 0,0-1 0 0 0,1 0-1 0 0,-1 0 1 0 0,0 0 0 0 0,0 0 0 0 0,0 0-1 0 0,0 0 1 0 0,1 0 0 0 0,-1 0 0 0 0,0 0-1 0 0,0 1 1 0 0,0-1 0 0 0,0 0 0 0 0,0 0-1 0 0,0 0 1 0 0,1 0 0 0 0,-1 0 0 0 0,0 1-1 0 0,0-1 1 0 0,0 0 0 0 0,0 0 0 0 0,0 0-1 0 0,0 1 1 0 0,0-1 0 0 0,0 0 0 0 0,0 0-1 0 0,0 0 1 0 0,0 0 0 0 0,0 1-1 0 0,0-1 1 0 0,0 0 0 0 0,0 0 0 0 0,0 0-1 0 0,0 1 1 0 0,0-1 0 0 0,0 0 0 0 0,0 0-1 0 0,0 1 1 0 0,-14 7 220 0 0,-30 7-109 0 0,38-13-138 0 0,-111 27 249 0 0,24-8-115 0 0,86-19-98 0 0,0-1 0 0 0,0 0-1 0 0,0-1 1 0 0,0 0 0 0 0,0 0-1 0 0,1-1 1 0 0,-1 1 0 0 0,0-1 0 0 0,0-1-1 0 0,-11-3 1 0 0,15 4-22 0 0,-21-1 8 0 0,43 5 17 0 0,60-6-58 0 0,0-4 0 0 0,0-3 0 0 0,91-24 0 0 0,-168 33 32 0 0,26-6 59 0 0,-24 3 25 0 0,-20 3 4 0 0,-2 2-13 0 0,0 1 0 0 0,0 1 0 0 0,-22 6 0 0 0,-26 4-111 0 0,-93 8 122 0 0,-196 18-38 0 0,342-38-56 0 0,1 0 0 0 0,0 1 0 0 0,-22 6 0 0 0,31-7 11 0 0,0 0 0 0 0,1 0 0 0 0,-1 0 1 0 0,0 1-1 0 0,1-1 0 0 0,-1 1 0 0 0,1-1 1 0 0,0 1-1 0 0,-1 0 0 0 0,-1 2 0 0 0,3-3-5 0 0,0 0-1 0 0,1 0 1 0 0,-1 1-1 0 0,0-1 1 0 0,1 0-1 0 0,-1 0 1 0 0,1 0-1 0 0,0 0 1 0 0,-1 1-1 0 0,1-1 0 0 0,0 0 1 0 0,0 0-1 0 0,0 1 1 0 0,-1-1-1 0 0,1 0 1 0 0,0 0-1 0 0,1 1 1 0 0,-1-1-1 0 0,0 0 1 0 0,0 0-1 0 0,1 0 1 0 0,-1 1-1 0 0,0-1 1 0 0,1 1-1 0 0,0 0 14 0 0,0-1 0 0 0,1 0 0 0 0,-1 0 0 0 0,0 1 0 0 0,0-1 0 0 0,0 0 0 0 0,1 0 0 0 0,-1 0-1 0 0,1 0 1 0 0,-1-1 0 0 0,0 1 0 0 0,1 0 0 0 0,0-1 0 0 0,-1 1 0 0 0,1-1 0 0 0,-1 1 0 0 0,1-1 0 0 0,2 1 0 0 0,31 3 51 0 0,3-4-73 0 0,0-1 1 0 0,71-11 0 0 0,75-28 15 0 0,-105 22-70 0 0,-41 9 171 0 0,61-23 1 0 0,-98 32-99 0 0,0 0 0 0 0,0-1 0 0 0,0 1 1 0 0,0 0-1 0 0,0-1 0 0 0,0 1 0 0 0,0-1 0 0 0,-1 1 0 0 0,1-1 1 0 0,0 0-1 0 0,0 1 0 0 0,0-1 0 0 0,0 0 0 0 0,-1 0 0 0 0,1 1 1 0 0,0-2-1 0 0,-1 2-2 0 0,0-1 0 0 0,0 1 1 0 0,0 0-1 0 0,-1-1 0 0 0,1 1 0 0 0,0 0 1 0 0,0-1-1 0 0,-1 1 0 0 0,1 0 1 0 0,0 0-1 0 0,0-1 0 0 0,-1 1 1 0 0,1 0-1 0 0,0 0 0 0 0,-1-1 0 0 0,1 1 1 0 0,0 0-1 0 0,-1 0 0 0 0,1 0 1 0 0,0 0-1 0 0,-1 0 0 0 0,1 0 0 0 0,-1-1 1 0 0,1 1-1 0 0,0 0 0 0 0,-1 0 1 0 0,0 0-1 0 0,-36-1 45 0 0,17 5 25 0 0,2 0 1 0 0,-27 8-1 0 0,38-9-346 0 0,0-1 0 0 0,0 1 0 0 0,0 0 0 0 0,0 1-1 0 0,1 0 1 0 0,0 0 0 0 0,0 0 0 0 0,0 1 0 0 0,-6 6 0 0 0,11-11 174 0 0,1 0 0 0 0,0 0 0 0 0,-1 1 0 0 0,1-1 0 0 0,0 0 0 0 0,0 0 0 0 0,-1 0 0 0 0,1 1 0 0 0,0-1 0 0 0,0 0 0 0 0,-1 1 0 0 0,1-1 0 0 0,0 0 0 0 0,0 0 0 0 0,0 1 0 0 0,-1-1 0 0 0,1 0 0 0 0,0 1 0 0 0,0-1 0 0 0,0 0 0 0 0,0 1 0 0 0,0-1 0 0 0,0 0 0 0 0,0 1 0 0 0,0-1 0 0 0,0 0 0 0 0,0 1 0 0 0,0-1 0 0 0,0 0 1 0 0,0 1-1 0 0,0-1 0 0 0,0 0 0 0 0,0 1 0 0 0,0-1 0 0 0,1 0 0 0 0,-1 1 0 0 0,0-1 0 0 0,0 0 0 0 0,0 1 0 0 0,0-1 0 0 0,1 0 0 0 0,-1 0 0 0 0,0 1 0 0 0,0-1 0 0 0,1 0 0 0 0,-1 0 0 0 0,0 1 0 0 0,0-1 0 0 0,1 0 0 0 0,-1 0 0 0 0,0 0 0 0 0,1 0 0 0 0,-1 1 0 0 0,1-1 0 0 0,20-1-4860 0 0,-17-1 4241 0 0,1 0 0 0 0,-1 0 0 0 0,1-1 0 0 0,-1 0 0 0 0,0 0 0 0 0,0 0 0 0 0,-1 0 0 0 0,7-6 0 0 0,26-36-1819 0 0,-22 26 2213 0 0,20-25 140 0 0,2-4 180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14.81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1798 6 11578 0 0,'28'-4'3818'0'0,"-27"3"-3734"0"0,0 1-1 0 0,-1 0 1 0 0,1 0-1 0 0,0 0 1 0 0,0 0-1 0 0,0 0 1 0 0,0 0-1 0 0,0 0 1 0 0,-1 0-1 0 0,1 0 0 0 0,0 0 1 0 0,0 0-1 0 0,0 0 1 0 0,0 0-1 0 0,0 1 1 0 0,-1-1-1 0 0,1 0 1 0 0,0 1-1 0 0,0-1 1 0 0,-1 1-1 0 0,1-1 1 0 0,0 1-1 0 0,0-1 0 0 0,-1 1 1 0 0,2 0-1 0 0,-3 0-74 0 0,1 0-1 0 0,-1 0 0 0 0,1 0 1 0 0,-1 0-1 0 0,0-1 0 0 0,0 1 1 0 0,1 0-1 0 0,-1 0 0 0 0,0-1 1 0 0,0 1-1 0 0,0-1 0 0 0,0 1 1 0 0,0-1-1 0 0,0 1 0 0 0,0-1 1 0 0,1 0-1 0 0,-2 1 0 0 0,0-1 0 0 0,-26 8-60 0 0,24-7 57 0 0,-453 169 177 0 0,129-41-127 0 0,-311 102-2634 0 0,547-193 1950 0 0,-145 48 323 0 0,204-74 648 0 0,21-1-900 0 0,12-11 457 0 0,0 1 1 0 0,0-1 0 0 0,0 0-1 0 0,0 1 1 0 0,0-1 0 0 0,0 1 0 0 0,0-1-1 0 0,0 1 1 0 0,0-1 0 0 0,0 0-1 0 0,1 1 1 0 0,-1-1 0 0 0,0 1-1 0 0,0-1 1 0 0,0 0 0 0 0,1 1-1 0 0,-1-1 1 0 0,0 0 0 0 0,0 1-1 0 0,1-1 1 0 0,-1 0 0 0 0,0 1-1 0 0,1-1 1 0 0,-1 0 0 0 0,0 0 0 0 0,1 1-1 0 0,-1-1 1 0 0,0 0 0 0 0,1 0-1 0 0,-1 0 1 0 0,1 1 0 0 0,-1-1-1 0 0,1 0 1 0 0,0 0-222 0 0,0 0 0 0 0,0 0 0 0 0,0 0-1 0 0,0-1 1 0 0,0 1 0 0 0,0 0 0 0 0,0 0 0 0 0,0-1 0 0 0,0 1-1 0 0,0-1 1 0 0,0 1 0 0 0,0-1 0 0 0,0 1 0 0 0,0-1 0 0 0,0 0 0 0 0,-1 1-1 0 0,1-1 1 0 0,0 0 0 0 0,0 1 0 0 0,-1-1 0 0 0,1 0 0 0 0,-1 0 0 0 0,1 0-1 0 0,0-1 1 0 0,4-4-1789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15.43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687 6 15291 0 0,'-1'-1'115'0'0,"0"0"0"0"0,0 1 1 0 0,0-1-1 0 0,0 1 0 0 0,0 0 0 0 0,1-1 0 0 0,-1 1 0 0 0,0 0 0 0 0,0-1 0 0 0,0 1 0 0 0,0 0 1 0 0,0 0-1 0 0,0 0 0 0 0,0 0 0 0 0,0 0 0 0 0,0 0 0 0 0,0 0 0 0 0,0 0 0 0 0,0 0 0 0 0,0 1 1 0 0,0-1-1 0 0,0 0 0 0 0,0 1 0 0 0,-1 0 0 0 0,-12 20 260 0 0,10-12-350 0 0,-5 6-11 0 0,-1-1 0 0 0,0 0 0 0 0,-1-1 0 0 0,-20 20 0 0 0,-3 4-12 0 0,-90 123 58 0 0,9-10-14 0 0,-48 82 57 0 0,63-81-165 0 0,85-126 42 0 0,13-20-5 0 0,-1 0 0 0 0,1 0-1 0 0,-1 0 1 0 0,-1-1 0 0 0,-4 6 0 0 0,57-33 407 0 0,-42 18-363 0 0,0 1 0 0 0,0-1 0 0 0,0 2 1 0 0,1-1-1 0 0,-1 1 0 0 0,14-4 0 0 0,-18 6 0 0 0,0 1-1 0 0,0 0 1 0 0,-1 0 0 0 0,1-1-1 0 0,0 2 1 0 0,0-1 0 0 0,-1 0-1 0 0,1 0 1 0 0,0 1-1 0 0,0 0 1 0 0,-1-1 0 0 0,1 1-1 0 0,-1 0 1 0 0,1 0 0 0 0,-1 0-1 0 0,1 1 1 0 0,-1-1-1 0 0,1 1 1 0 0,-1-1 0 0 0,0 1-1 0 0,0 0 1 0 0,0 0 0 0 0,3 3-1 0 0,27 30 102 0 0,3-1-1 0 0,74 56 1 0 0,-67-61 128 0 0,1-1-1 0 0,1-3 1 0 0,78 34 0 0 0,-82-44 85 0 0,-2 1 0 0 0,-1 3 0 0 0,0 1 0 0 0,-1 1 0 0 0,33 28 0 0 0,-60-43-353 0 0,-5-3 81 0 0,0 0 0 0 0,0 0-1 0 0,-1 1 1 0 0,1-1 0 0 0,-1 1 0 0 0,0 0-1 0 0,3 5 1 0 0,-5-9-46 0 0,-1 1 0 0 0,0 0 1 0 0,1-1-1 0 0,-1 1 0 0 0,0 0 0 0 0,0 0 0 0 0,0-1 1 0 0,0 1-1 0 0,0 0 0 0 0,0-1 0 0 0,0 1 1 0 0,0 0-1 0 0,0 0 0 0 0,0-1 0 0 0,0 1 1 0 0,0 0-1 0 0,0 0 0 0 0,0-1 0 0 0,-1 1 0 0 0,1 0 1 0 0,-1 0-1 0 0,0 1 1 0 0,0-1-1 0 0,0 1 1 0 0,-1-1 0 0 0,1 0-1 0 0,-1 0 1 0 0,1 0 0 0 0,-1 1 0 0 0,1-1-1 0 0,-1 0 1 0 0,1-1 0 0 0,-1 1-1 0 0,-2 1 1 0 0,-14 5-425 0 0,-29 13 170 0 0,23-3-8918 0 0,24-52-4963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9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53 10442 0 0,'-1'0'329'0'0,"0"0"0"0"0,0 0-1 0 0,0 0 1 0 0,0 0 0 0 0,0 0 0 0 0,0 1-1 0 0,0-1 1 0 0,0 0 0 0 0,0 1-1 0 0,0-1 1 0 0,0 1 0 0 0,1-1-1 0 0,-1 1 1 0 0,0-1 0 0 0,0 1 0 0 0,-1 1-1 0 0,2-2-238 0 0,0 1-1 0 0,0-1 0 0 0,1 0 0 0 0,-1 1 1 0 0,0-1-1 0 0,0 0 0 0 0,0 1 0 0 0,0-1 1 0 0,1 0-1 0 0,-1 1 0 0 0,0-1 0 0 0,0 0 1 0 0,1 1-1 0 0,-1-1 0 0 0,0 0 0 0 0,1 0 1 0 0,-1 1-1 0 0,0-1 0 0 0,1 0 0 0 0,-1 0 1 0 0,0 0-1 0 0,1 0 0 0 0,-1 1 0 0 0,0-1 1 0 0,1 0-1 0 0,-1 0 0 0 0,1 0 0 0 0,37 8 511 0 0,-1-11-572 0 0,0-1 0 0 0,0-1-1 0 0,-1-2 1 0 0,43-15-1 0 0,45-8-1117 0 0,-112 28 271 0 0,0 1-1 0 0,-1 0 1 0 0,22 2 0 0 0,11 5-6234 0 0,-31-3 1783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19.1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34 199 8554 0 0,'-8'-11'1844'0'0,"7"10"-1804"0"0,1 1-1 0 0,0-1 0 0 0,-1 1 0 0 0,1-1 1 0 0,0 1-1 0 0,-1-1 0 0 0,1 1 0 0 0,0-1 1 0 0,-1 1-1 0 0,1-1 0 0 0,-1 1 0 0 0,1-1 0 0 0,-1 1 1 0 0,1 0-1 0 0,-1-1 0 0 0,0 1 0 0 0,1 0 1 0 0,-1-1-1 0 0,1 1 0 0 0,-1 0 0 0 0,0 0 1 0 0,1 0-1 0 0,-1-1 0 0 0,0 1 0 0 0,1 0 0 0 0,-1 0 1 0 0,1 0-1 0 0,-1 0 0 0 0,0 0 0 0 0,1 0 1 0 0,-1 0-1 0 0,0 1 0 0 0,1-1 0 0 0,-1 0 1 0 0,0 0-1 0 0,1 0 0 0 0,-1 1 0 0 0,1-1 1 0 0,-1 0-1 0 0,0 0 0 0 0,1 1 0 0 0,-1-1 0 0 0,1 1 1 0 0,-1 0-1 0 0,8-2 519 0 0,1 0-1 0 0,-1 0 1 0 0,1 1-1 0 0,-1 0 1 0 0,1 1 0 0 0,-1-1-1 0 0,11 4 1 0 0,44 0-499 0 0,111-9 254 0 0,81-7 435 0 0,-7-17-514 0 0,288 5 0 0 0,265 31 380 0 0,-485-5-532 0 0,599-16 661 0 0,-588-32-354 0 0,-120 11 540 0 0,-194 34-872 0 0,-1 1 1 0 0,0 0-1 0 0,15 2 1 0 0,11 1 99 0 0,-33-4 171 0 0,-4 1-326 0 0,0 0 0 0 0,0 0 0 0 0,0 0 0 0 0,-1 0 0 0 0,1 0 0 0 0,0 1 0 0 0,0-1 0 0 0,0 0 0 0 0,0 0 0 0 0,0 0 0 0 0,-1 0 0 0 0,1 0 0 0 0,0 0 0 0 0,0 0 0 0 0,0 0 0 0 0,0 1 0 0 0,0-1 0 0 0,-1 0 0 0 0,1 0 0 0 0,0 0 0 0 0,0 0 0 0 0,0 0 0 0 0,0 1 0 0 0,0-1 0 0 0,0 0 0 0 0,0 0 0 0 0,0 0 0 0 0,0 0 0 0 0,0 1 0 0 0,0-1 0 0 0,0 0 0 0 0,0 0 0 0 0,0 0 0 0 0,0 0 0 0 0,0 1 0 0 0,0-1 0 0 0,0 0 0 0 0,0 0 0 0 0,0 0 0 0 0,0 0 0 0 0,0 1 0 0 0,0-1 0 0 0,0 0 0 0 0,0 0 0 0 0,0 0 0 0 0,0 0 0 0 0,1 1 0 0 0,3 5-129 0 0,-4-9 6 0 0,0 2-39 0 0,-1 0 0 0 0,1 0 0 0 0,0 1 0 0 0,-1-1-1 0 0,1 0 1 0 0,-1 0 0 0 0,1 0 0 0 0,-1 1 0 0 0,0-1 0 0 0,1 0 0 0 0,-1 0-1 0 0,0 1 1 0 0,0-1 0 0 0,1 1 0 0 0,-1-1 0 0 0,-1 0 0 0 0,-41-11-17395 0 0,18-1 16316 0 0,11 5 1230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21.23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432 161 3913 0 0,'-1'-51'5990'0'0,"0"-5"-2485"0"0,1 54-3372 0 0,0 0 0 0 0,0 0 0 0 0,0 0 0 0 0,-1 0 0 0 0,1 0 0 0 0,0-1 0 0 0,-1 1 0 0 0,0 0-1 0 0,1 0 1 0 0,-1 1 0 0 0,0-1 0 0 0,0 0 0 0 0,0 0 0 0 0,0 0 0 0 0,-1 1 0 0 0,1-1 0 0 0,0 0 0 0 0,-1 1 0 0 0,1-1 0 0 0,-1 1-1 0 0,0 0 1 0 0,1-1 0 0 0,-1 1 0 0 0,-2-1 0 0 0,1 1-24 0 0,0-1-1 0 0,-1 1 1 0 0,1 0 0 0 0,0 0-1 0 0,-1 0 1 0 0,0 1 0 0 0,1-1-1 0 0,-1 1 1 0 0,1 0 0 0 0,-1 0 0 0 0,1 0-1 0 0,-7 1 1 0 0,5 0-98 0 0,0 1-1 0 0,0 0 1 0 0,0 0 0 0 0,1 0-1 0 0,-1 1 1 0 0,0 0 0 0 0,1 0-1 0 0,0 0 1 0 0,0 0 0 0 0,0 0-1 0 0,0 1 1 0 0,0 0 0 0 0,1 0-1 0 0,0 0 1 0 0,-1 0 0 0 0,1 1-1 0 0,1-1 1 0 0,-4 7 0 0 0,-5 12-32 0 0,0 0 0 0 0,-10 36 0 0 0,19-51 38 0 0,-32 81-53 0 0,21-59 27 0 0,2 0 1 0 0,0 1 0 0 0,2 1 0 0 0,-9 62 0 0 0,17-90 21 0 0,1-1 0 0 0,0 1 0 0 0,0-1 1 0 0,0 1-1 0 0,1 0 0 0 0,-1-1 0 0 0,1 1 0 0 0,0-1 0 0 0,0 0 0 0 0,0 1 1 0 0,0-1-1 0 0,1 0 0 0 0,-1 1 0 0 0,1-1 0 0 0,0 0 0 0 0,0 0 0 0 0,0 0 1 0 0,0-1-1 0 0,0 1 0 0 0,1 0 0 0 0,-1-1 0 0 0,1 0 0 0 0,0 1 1 0 0,-1-1-1 0 0,1 0 0 0 0,0 0 0 0 0,1-1 0 0 0,-1 1 0 0 0,0-1 0 0 0,0 1 1 0 0,1-1-1 0 0,-1 0 0 0 0,0 0 0 0 0,1-1 0 0 0,-1 1 0 0 0,1-1 0 0 0,0 1 1 0 0,-1-1-1 0 0,1 0 0 0 0,-1-1 0 0 0,1 1 0 0 0,4-1 0 0 0,7-5 30 0 0,0 1 0 0 0,-1-2 0 0 0,0 0 0 0 0,0-1 0 0 0,0 0 0 0 0,-1-1 0 0 0,0-1-1 0 0,-1 0 1 0 0,0 0 0 0 0,0-1 0 0 0,-1-1 0 0 0,15-21 0 0 0,-21 25 1 0 0,-1 1 1 0 0,0-1-1 0 0,-1 0 0 0 0,1 0 1 0 0,-1 0-1 0 0,-1-1 0 0 0,0 1 1 0 0,0-1-1 0 0,-1 1 0 0 0,0-1 1 0 0,0 0-1 0 0,-1 1 0 0 0,0-1 1 0 0,-1 0-1 0 0,0 1 0 0 0,-3-13 1 0 0,1 5 48 0 0,-1 0 1 0 0,0 0 0 0 0,-1 1-1 0 0,-1 0 1 0 0,-1 0-1 0 0,0 1 1 0 0,-1-1 0 0 0,-9-13-1 0 0,12 22-80 0 0,0 0 0 0 0,-1 0-1 0 0,1 0 1 0 0,-1 0 0 0 0,0 1 0 0 0,-1 0-1 0 0,1 0 1 0 0,-1 1 0 0 0,0 0 0 0 0,0 0-1 0 0,0 1 1 0 0,-1-1 0 0 0,1 1 0 0 0,-1 1-1 0 0,1 0 1 0 0,-1 0 0 0 0,-16-2 0 0 0,13 4 1 0 0,1 0 0 0 0,-1 0 0 0 0,1 1 0 0 0,-1 1 0 0 0,1 0 0 0 0,0 0 0 0 0,-1 1 0 0 0,1 0 0 0 0,0 0 1 0 0,1 1-1 0 0,-1 1 0 0 0,1 0 0 0 0,-12 7 0 0 0,11-6-33 0 0,1 1 0 0 0,0 0 1 0 0,1 0-1 0 0,-14 14 0 0 0,18-16 9 0 0,1 0-1 0 0,-1 1 1 0 0,1-1-1 0 0,0 1 1 0 0,1-1-1 0 0,-1 1 1 0 0,1 0-1 0 0,0 0 1 0 0,1 0-1 0 0,-2 7 1 0 0,2-5 10 0 0,-1 1 1 0 0,2-1 0 0 0,-1 1 0 0 0,1-1-1 0 0,0 1 1 0 0,1-1 0 0 0,0 1 0 0 0,0-1-1 0 0,1 0 1 0 0,0 0 0 0 0,0 1 0 0 0,1-1-1 0 0,6 13 1 0 0,-6-15 8 0 0,1-1-1 0 0,0 1 0 0 0,0-1 1 0 0,1 0-1 0 0,-1 0 1 0 0,1 0-1 0 0,0 0 1 0 0,0-1-1 0 0,1 0 1 0 0,-1 0-1 0 0,1-1 1 0 0,0 1-1 0 0,0-1 0 0 0,0 0 1 0 0,0-1-1 0 0,1 1 1 0 0,9 1-1 0 0,-3-1-8 0 0,0 0 1 0 0,1 0-1 0 0,-1-2 0 0 0,1 0 0 0 0,0 0 0 0 0,-1-1 1 0 0,1-1-1 0 0,0 0 0 0 0,-1-1 0 0 0,1 0 0 0 0,-1-2 1 0 0,25-8-1 0 0,-32 9 16 0 0,1-1 0 0 0,-1 0-1 0 0,0-1 1 0 0,0 0 0 0 0,-1 0 0 0 0,1 0 0 0 0,-1 0-1 0 0,0-1 1 0 0,-1 0 0 0 0,1 0 0 0 0,-1 0 0 0 0,0-1 0 0 0,-1 1-1 0 0,1-1 1 0 0,-1 0 0 0 0,-1 0 0 0 0,1 0 0 0 0,-1-1-1 0 0,-1 1 1 0 0,1 0 0 0 0,-1-1 0 0 0,0 1 0 0 0,-1-1-1 0 0,0-11 1 0 0,-1 4 9 0 0,0-1 0 0 0,-1 0 0 0 0,-1 1 0 0 0,0-1 0 0 0,-1 1 0 0 0,-1 0 0 0 0,0 0 0 0 0,-1 0 0 0 0,-1 1-1 0 0,-14-24 1 0 0,18 35-19 0 0,1-1-1 0 0,-1 1 1 0 0,0 0-1 0 0,0 0 1 0 0,0 0-1 0 0,0 0 1 0 0,0 1-1 0 0,0-1 1 0 0,-1 1-1 0 0,0 0 1 0 0,1 0-1 0 0,-1 0 1 0 0,0 1-1 0 0,0-1 1 0 0,0 1-1 0 0,0 0 1 0 0,0 0-1 0 0,0 0 1 0 0,0 1-1 0 0,0-1 1 0 0,-1 1-1 0 0,1 0 1 0 0,-6 1-1 0 0,1 0-11 0 0,0 0-1 0 0,0 1 1 0 0,0 1-1 0 0,0-1 1 0 0,1 1-1 0 0,-1 1 1 0 0,1 0-1 0 0,-1 0 1 0 0,-12 9-1 0 0,13-2 7 0 0,-10 33-13 0 0,-41 147-89 0 0,48-141 94 0 0,11-50 8 0 0,0 0 0 0 0,0 1 0 0 0,0-1-1 0 0,0 0 1 0 0,0 0 0 0 0,0 0 0 0 0,0 1-1 0 0,0-1 1 0 0,0 0 0 0 0,0 0 0 0 0,0 1-1 0 0,0-1 1 0 0,0 0 0 0 0,0 0 0 0 0,0 0-1 0 0,1 1 1 0 0,-1-1 0 0 0,0 0 0 0 0,0 0 0 0 0,0 0-1 0 0,0 0 1 0 0,0 1 0 0 0,0-1 0 0 0,0 0-1 0 0,1 0 1 0 0,-1 0 0 0 0,0 0 0 0 0,0 1-1 0 0,0-1 1 0 0,0 0 0 0 0,1 0 0 0 0,-1 0-1 0 0,0 0 1 0 0,0 0 0 0 0,0 0 0 0 0,1 0-1 0 0,-1 0 1 0 0,0 0 0 0 0,0 0 0 0 0,0 1 0 0 0,1-1-1 0 0,-1 0 1 0 0,0 0 0 0 0,0 0 0 0 0,0 0-1 0 0,1 0 1 0 0,-1-1 0 0 0,0 1 0 0 0,0 0-1 0 0,1 0 1 0 0,3 0-13 0 0,3 4 20 0 0,-1-1 0 0 0,1-1 0 0 0,0 1 0 0 0,0-1 0 0 0,0-1 0 0 0,1 1 0 0 0,-1-1 1 0 0,0 0-1 0 0,1-1 0 0 0,-1 0 0 0 0,0 0 0 0 0,1 0 0 0 0,-1-1 0 0 0,0 0 0 0 0,0-1 0 0 0,1 1 0 0 0,11-6 0 0 0,-11 4 0 0 0,0-1-1 0 0,-1 1 0 0 0,1-2 1 0 0,-1 1-1 0 0,1-1 0 0 0,-1 0 1 0 0,-1-1-1 0 0,1 1 1 0 0,-1-1-1 0 0,0-1 0 0 0,0 1 1 0 0,-1-1-1 0 0,0 0 0 0 0,8-15 1 0 0,-11 17 10 0 0,0-1-1 0 0,0 0 1 0 0,-1 0 0 0 0,0 1 0 0 0,-1-1-1 0 0,1 0 1 0 0,-1 0 0 0 0,0 0 0 0 0,0 0-1 0 0,-1 0 1 0 0,0 0 0 0 0,-3-11 0 0 0,0 2-11 0 0,0 0-1 0 0,-1 1 1 0 0,-13-26 0 0 0,17 38-6 0 0,0-1 1 0 0,-1 1-1 0 0,1 0 1 0 0,0 0-1 0 0,-1 0 0 0 0,0 0 1 0 0,1 0-1 0 0,-1 1 0 0 0,0-1 1 0 0,0 0-1 0 0,0 1 0 0 0,0-1 1 0 0,0 1-1 0 0,0 0 1 0 0,0 0-1 0 0,0 0 0 0 0,-1 0 1 0 0,1 0-1 0 0,-1 0 0 0 0,-3-1 1 0 0,3 2 2 0 0,-1 0 0 0 0,1 0-1 0 0,-1 1 1 0 0,1-1 0 0 0,0 1 0 0 0,-1-1 0 0 0,1 1 0 0 0,0 0 0 0 0,0 0-1 0 0,0 1 1 0 0,0-1 0 0 0,0 1 0 0 0,-5 2 0 0 0,2 0-8 0 0,1 0 0 0 0,-1 1 0 0 0,1-1 0 0 0,0 1 1 0 0,0 0-1 0 0,0 0 0 0 0,1 1 0 0 0,0-1 0 0 0,0 1 0 0 0,1 0 0 0 0,-1 0 0 0 0,1 0 1 0 0,0 1-1 0 0,-2 8 0 0 0,3-2-51 0 0,1-1 0 0 0,1 0 0 0 0,0 1 0 0 0,0-1-1 0 0,1 1 1 0 0,1-1 0 0 0,0 0 0 0 0,1 0 0 0 0,5 14 0 0 0,8 47-8018 0 0,-16-71 7873 0 0,1 0 0 0 0,-1 0 1 0 0,0 0-1 0 0,0 0 0 0 0,0 0 1 0 0,0 0-1 0 0,-1 0 0 0 0,1 0 1 0 0,0 0-1 0 0,-1 0 0 0 0,1 0 0 0 0,-2 3 1 0 0,2-5-9 0 0,-1 1 1 0 0,1 0-1 0 0,-1 0 1 0 0,1-1 0 0 0,-1 1-1 0 0,0-1 1 0 0,1 1-1 0 0,-1 0 1 0 0,0-1-1 0 0,1 1 1 0 0,-1-1-1 0 0,0 1 1 0 0,0-1-1 0 0,0 0 1 0 0,1 1 0 0 0,-1-1-1 0 0,0 0 1 0 0,0 0-1 0 0,0 1 1 0 0,-1-1-1 0 0,-3 0-622 0 0,-1 0 0 0 0,1-1 0 0 0,-1 0 0 0 0,1 0 0 0 0,-1 0 0 0 0,1-1 0 0 0,-7-2 0 0 0,7 3 756 0 0,-10-4 75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23.64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364 233 10026 0 0,'-4'-3'364'0'0,"0"0"0"0"0,-1-1 0 0 0,1 1 0 0 0,-1 1 0 0 0,1-1 0 0 0,-1 1-1 0 0,0 0 1 0 0,0 0 0 0 0,0 0 0 0 0,0 1 0 0 0,-1-1 0 0 0,1 1 0 0 0,0 1 0 0 0,0-1 0 0 0,-1 1 0 0 0,-8 0-1 0 0,-28-4 1624 0 0,29 2-1290 0 0,11 1-664 0 0,1 0 1 0 0,0 1 0 0 0,-1 0 0 0 0,1-1 0 0 0,-1 1 0 0 0,1 0 0 0 0,0-1 0 0 0,-1 1 0 0 0,1 0 0 0 0,-1 0 0 0 0,1 0 0 0 0,-1 0-1 0 0,1 0 1 0 0,-1 1 0 0 0,1-1 0 0 0,0 0 0 0 0,-1 1 0 0 0,1-1 0 0 0,0 1 0 0 0,-1-1 0 0 0,1 1 0 0 0,0 0 0 0 0,-1-1 0 0 0,1 1-1 0 0,0 0 1 0 0,0 0 0 0 0,0 0 0 0 0,0 0 0 0 0,0 0 0 0 0,0 0 0 0 0,0 0 0 0 0,0 1 0 0 0,0-1 0 0 0,1 0 0 0 0,-1 0 0 0 0,0 1-1 0 0,0 1 1 0 0,-24 49 72 0 0,-31 97 1 0 0,41-108-56 0 0,-35 122-92 0 0,43-134 42 0 0,1 1-1 0 0,1 1 0 0 0,-1 46 0 0 0,6-71 4 0 0,1 0-1 0 0,-1-1 1 0 0,1 1-1 0 0,0 0 0 0 0,1-1 1 0 0,-1 1-1 0 0,1-1 0 0 0,0 1 1 0 0,1-1-1 0 0,-1 0 1 0 0,1 0-1 0 0,0 0 0 0 0,0 0 1 0 0,1 0-1 0 0,5 5 1 0 0,-6-7 3 0 0,0 0 0 0 0,0 0 1 0 0,0 0-1 0 0,1-1 1 0 0,-1 0-1 0 0,1 1 0 0 0,0-1 1 0 0,-1-1-1 0 0,1 1 1 0 0,0 0-1 0 0,0-1 1 0 0,0 0-1 0 0,0 0 0 0 0,0 0 1 0 0,1-1-1 0 0,-1 1 1 0 0,0-1-1 0 0,0 0 1 0 0,0 0-1 0 0,0 0 0 0 0,8-2 1 0 0,24-8 24 0 0,-1-2-1 0 0,0-1 1 0 0,-1-2 0 0 0,61-37 0 0 0,-47 26 1 0 0,-42 22-19 0 0,1-1 0 0 0,-1 1 1 0 0,0-1-1 0 0,0-1 0 0 0,0 0 1 0 0,-1 1-1 0 0,0-1 0 0 0,0-1 1 0 0,-1 1-1 0 0,1-1 0 0 0,-1 0 1 0 0,-1 0-1 0 0,1 0 0 0 0,2-9 0 0 0,4-16 55 0 0,-1 0 0 0 0,6-35 0 0 0,-6 23-75 0 0,16-97 128 0 0,-23 125-107 0 0,-1 1 0 0 0,-1-1 0 0 0,0 0-1 0 0,-1 0 1 0 0,-1 0 0 0 0,-7-30 0 0 0,7 41 0 0 0,0 0 0 0 0,0 0-1 0 0,0 0 1 0 0,0 0 0 0 0,-1 0-1 0 0,0 0 1 0 0,0 1 0 0 0,0 0 0 0 0,-1-1-1 0 0,1 1 1 0 0,-1 1 0 0 0,0-1-1 0 0,0 0 1 0 0,-1 1 0 0 0,1 0 0 0 0,-1 0-1 0 0,1 0 1 0 0,-1 1 0 0 0,0-1-1 0 0,0 1 1 0 0,0 0 0 0 0,0 1 0 0 0,-1-1-1 0 0,1 1 1 0 0,0 0 0 0 0,-1 0-1 0 0,1 1 1 0 0,0-1 0 0 0,-1 1-1 0 0,1 1 1 0 0,-1-1 0 0 0,1 1 0 0 0,-1 0-1 0 0,1 0 1 0 0,-7 2 0 0 0,2 0-20 0 0,0 0 1 0 0,0 1 0 0 0,0 0 0 0 0,1 0 0 0 0,-1 1-1 0 0,1 0 1 0 0,0 1 0 0 0,1 0 0 0 0,-11 9 0 0 0,6-2-12 0 0,0 0 0 0 0,1 1 1 0 0,0 1-1 0 0,-13 22 1 0 0,4-6 21 0 0,1 2-1 0 0,2 0 1 0 0,1 0 0 0 0,2 2 0 0 0,1 0 0 0 0,-16 66 0 0 0,24-76-21 0 0,2 0 0 0 0,0 1 0 0 0,2-1 0 0 0,1 1 0 0 0,3 33 0 0 0,-1-52 18 0 0,0 0 1 0 0,1 0-1 0 0,-1 0 0 0 0,2 0 1 0 0,-1 0-1 0 0,1-1 1 0 0,0 1-1 0 0,0-1 1 0 0,0 0-1 0 0,7 8 0 0 0,-6-10-1 0 0,0 0 0 0 0,-1 0 0 0 0,2 0 0 0 0,-1-1 0 0 0,0 0 0 0 0,1 0 0 0 0,0 0-1 0 0,-1 0 1 0 0,1-1 0 0 0,0 0 0 0 0,0 0 0 0 0,1 0 0 0 0,-1 0 0 0 0,0-1-1 0 0,8 1 1 0 0,-2-1 2 0 0,1 0 0 0 0,0-1 0 0 0,0-1 0 0 0,-1 0 0 0 0,1 0 0 0 0,0-1 0 0 0,-1-1 0 0 0,1 0 0 0 0,-1 0 0 0 0,0-1 0 0 0,0-1 0 0 0,18-10-1 0 0,11-8 18 0 0,71-57-1 0 0,-62 43-1 0 0,-36 27-2 0 0,1-1 1 0 0,-1 0-1 0 0,-1-1 0 0 0,0-1 0 0 0,-1 0 0 0 0,16-22 1 0 0,-21 24 2 0 0,0 1 0 0 0,0-1 0 0 0,-1 0 0 0 0,-1 0 0 0 0,0-1 0 0 0,-1 0 0 0 0,0 1 0 0 0,0-1 0 0 0,-2 0 0 0 0,2-16 0 0 0,-3 1 20 0 0,-1 0-1 0 0,-1 0 1 0 0,-1 0-1 0 0,-2 1 0 0 0,-11-42 1 0 0,11 51-32 0 0,-1 0 0 0 0,-1 1 1 0 0,0 0-1 0 0,-1 1 1 0 0,-1 0-1 0 0,0 0 0 0 0,-1 1 1 0 0,-1 0-1 0 0,-21-22 1 0 0,23 27 2 0 0,-1 0 0 0 0,-1 1 1 0 0,1 1-1 0 0,-1 0 0 0 0,-1 0 1 0 0,1 1-1 0 0,-25-9 0 0 0,31 14-28 0 0,0 0 0 0 0,-1 1 0 0 0,1-1-1 0 0,0 1 1 0 0,0 0 0 0 0,0 1 0 0 0,-1-1 0 0 0,1 1-1 0 0,0 0 1 0 0,0 1 0 0 0,0-1 0 0 0,-6 4 0 0 0,1-1 11 0 0,1 1 0 0 0,1 0 0 0 0,-1 0 0 0 0,1 1 1 0 0,-14 13-1 0 0,2 2 49 0 0,1 0 0 0 0,1 1 0 0 0,-24 38-1 0 0,23-29-98 0 0,2 1-1 0 0,0 0 1 0 0,3 2-1 0 0,-16 48 0 0 0,24-63 58 0 0,1-1-1 0 0,1 1 1 0 0,1 0 0 0 0,1 0-1 0 0,0 0 1 0 0,2 0-1 0 0,0 0 1 0 0,1 0-1 0 0,1 0 1 0 0,4 22-1 0 0,-4-34 0 0 0,0 0-1 0 0,1 0 1 0 0,-1-1-1 0 0,1 1 1 0 0,0-1 0 0 0,1 1-1 0 0,-1-1 1 0 0,1 0-1 0 0,1 0 1 0 0,-1-1-1 0 0,1 1 1 0 0,0-1 0 0 0,0 0-1 0 0,1 0 1 0 0,-1-1-1 0 0,1 1 1 0 0,0-1-1 0 0,0-1 1 0 0,14 7 0 0 0,-11-7-6 0 0,0 0 1 0 0,0-1-1 0 0,0 0 1 0 0,0-1-1 0 0,0 0 1 0 0,1 0-1 0 0,-1-1 1 0 0,1 0-1 0 0,-1 0 1 0 0,0-1-1 0 0,1-1 1 0 0,-1 1-1 0 0,0-1 1 0 0,16-7-1 0 0,-15 6 23 0 0,0-1 0 0 0,-1-1 0 0 0,1 1 0 0 0,-1-2 0 0 0,0 1-1 0 0,-1-1 1 0 0,1 0 0 0 0,-1-1 0 0 0,8-8 0 0 0,-11 9-9 0 0,-1 0 1 0 0,1-1 0 0 0,-1 1-1 0 0,0-1 1 0 0,0 0-1 0 0,-1 0 1 0 0,0 0 0 0 0,0-1-1 0 0,0 1 1 0 0,-1-1-1 0 0,-1 0 1 0 0,2-12-1 0 0,2-40 58 0 0,-3 0 0 0 0,-3 0 0 0 0,-3 0 0 0 0,-18-102 0 0 0,21 159-69 0 0,1 0 0 0 0,-1 0 0 0 0,0-1 0 0 0,0 1 0 0 0,0 0 0 0 0,0 0 0 0 0,-1 0 0 0 0,1 0 0 0 0,-1 0 0 0 0,1 1 0 0 0,-1-1 0 0 0,0 0 0 0 0,-1 1 0 0 0,1-1 0 0 0,0 1 0 0 0,-5-4 0 0 0,4 5 0 0 0,1 0 1 0 0,-1 0 0 0 0,1 0 0 0 0,-1 0-1 0 0,0 0 1 0 0,0 0 0 0 0,0 1 0 0 0,1-1-1 0 0,-1 1 1 0 0,0 0 0 0 0,0 0 0 0 0,0 0 0 0 0,0 0-1 0 0,1 1 1 0 0,-1-1 0 0 0,0 1 0 0 0,0 0-1 0 0,0 0 1 0 0,-4 2 0 0 0,-10 3-5 0 0,0 2 0 0 0,1 0-1 0 0,-1 2 1 0 0,2-1 0 0 0,-1 2 0 0 0,2 0 0 0 0,-1 1 0 0 0,2 0-1 0 0,-1 1 1 0 0,2 0 0 0 0,0 1 0 0 0,0 1 0 0 0,1 0 0 0 0,1 1-1 0 0,-10 20 1 0 0,16-24-3 0 0,1 0-1 0 0,0-1 0 0 0,1 1 1 0 0,0 0-1 0 0,1 1 0 0 0,0-1 1 0 0,2 22-1 0 0,0-10-1 0 0,2-1-1 0 0,1 1 1 0 0,7 23-1 0 0,-6-33 17 0 0,-1-1 0 0 0,2 1-1 0 0,0-1 1 0 0,0 0 0 0 0,1 0-1 0 0,1-1 1 0 0,9 12-1 0 0,-15-21-1 0 0,1 0 0 0 0,0 0-1 0 0,0 0 1 0 0,0-1-1 0 0,0 1 1 0 0,0-1-1 0 0,1 1 1 0 0,-1-1-1 0 0,1 0 1 0 0,-1-1 0 0 0,1 1-1 0 0,6 2 1 0 0,-6-4-1 0 0,-1 0 1 0 0,0 1-1 0 0,0-1 0 0 0,0 0 1 0 0,0-1-1 0 0,0 1 1 0 0,0 0-1 0 0,0-1 0 0 0,0 0 1 0 0,0 0-1 0 0,0 0 1 0 0,-1 0-1 0 0,1 0 0 0 0,0 0 1 0 0,0-1-1 0 0,-1 1 1 0 0,1-1-1 0 0,-1 0 0 0 0,3-2 1 0 0,4-4 14 0 0,-1 0 0 0 0,0 0 0 0 0,-1-1 0 0 0,1 0 0 0 0,-2 0 0 0 0,1-1 0 0 0,-2 1 0 0 0,1-2 0 0 0,-1 1 0 0 0,-1 0 0 0 0,5-16 0 0 0,2-14 53 0 0,11-76 0 0 0,-8 31-164 0 0,-1 20 122 0 0,6-83 0 0 0,-19 146-25 0 0,0 0-1 0 0,0 1 0 0 0,0-1 1 0 0,0 0-1 0 0,0 0 0 0 0,0 0 1 0 0,0 1-1 0 0,-1-1 0 0 0,1 0 1 0 0,-1 0-1 0 0,1 0 0 0 0,-1 1 1 0 0,0-1-1 0 0,1 0 0 0 0,-2-1 1 0 0,1 2-3 0 0,0 1-1 0 0,0 0 1 0 0,1-1 0 0 0,-1 1 0 0 0,0 0-1 0 0,0-1 1 0 0,0 1 0 0 0,1 0 0 0 0,-1 0 0 0 0,0 0-1 0 0,0 0 1 0 0,0 0 0 0 0,0 0 0 0 0,0 0-1 0 0,1 0 1 0 0,-1 0 0 0 0,0 0 0 0 0,0 0 0 0 0,0 0-1 0 0,1 1 1 0 0,-1-1 0 0 0,0 0 0 0 0,0 1-1 0 0,0-1 1 0 0,1 1 0 0 0,-1-1 0 0 0,0 0 0 0 0,1 1-1 0 0,-1 0 1 0 0,0-1 0 0 0,1 1 0 0 0,-1-1-1 0 0,0 2 1 0 0,-18 14-40 0 0,2 1-1 0 0,0 1 1 0 0,1 0 0 0 0,0 1-1 0 0,-15 26 1 0 0,-54 112 159 0 0,76-138-134 0 0,1 0 0 0 0,1 1 1 0 0,1 0-1 0 0,0 0 1 0 0,-3 27-1 0 0,8-36 14 0 0,0 0 0 0 0,0 0-1 0 0,1-1 1 0 0,1 1 0 0 0,-1 0 0 0 0,2 0-1 0 0,0 0 1 0 0,0-1 0 0 0,1 1 0 0 0,0-1-1 0 0,1 0 1 0 0,4 11 0 0 0,-6-18 4 0 0,0 0-1 0 0,0 0 1 0 0,0 1 0 0 0,1-1-1 0 0,-1 0 1 0 0,1-1 0 0 0,-1 1-1 0 0,1 0 1 0 0,0-1 0 0 0,0 0-1 0 0,0 1 1 0 0,1-1 0 0 0,-1 0-1 0 0,0-1 1 0 0,1 1 0 0 0,-1-1-1 0 0,1 1 1 0 0,0-1 0 0 0,-1 0-1 0 0,1 0 1 0 0,0-1 0 0 0,0 1-1 0 0,0-1 1 0 0,-1 0 0 0 0,1 0-1 0 0,0 0 1 0 0,0 0 0 0 0,0-1-1 0 0,-1 0 1 0 0,1 1 0 0 0,0-1-1 0 0,0-1 1 0 0,4-1 0 0 0,5-2 7 0 0,0-1 0 0 0,0 0 1 0 0,0-1-1 0 0,-1-1 1 0 0,0 0-1 0 0,0 0 0 0 0,16-16 1 0 0,-12 9 1 0 0,0-1 1 0 0,-1-1-1 0 0,0 0 1 0 0,19-32-1 0 0,-29 39 6 0 0,0 0 0 0 0,0 0-1 0 0,-1 0 1 0 0,0-1 0 0 0,-1 1-1 0 0,-1-1 1 0 0,1 0 0 0 0,-1 0-1 0 0,-1 0 1 0 0,0 0 0 0 0,-1-15-1 0 0,-16-145 109 0 0,12 150-116 0 0,0 0 0 0 0,-1 1 0 0 0,-2 0 0 0 0,0 0-1 0 0,-1 1 1 0 0,-11-21 0 0 0,16 34-2 0 0,0 1 0 0 0,-1-1 0 0 0,0 1 1 0 0,0 0-1 0 0,0 0 0 0 0,-1 0 0 0 0,0 1 0 0 0,1 0 0 0 0,-1 0 0 0 0,-1 0 1 0 0,1 0-1 0 0,-1 1 0 0 0,1 0 0 0 0,-1 0 0 0 0,0 0 0 0 0,0 1 0 0 0,-7-2 1 0 0,7 3-17 0 0,0 0 1 0 0,0 1 0 0 0,0 0 0 0 0,-1 0 0 0 0,1 0-1 0 0,0 1 1 0 0,0-1 0 0 0,0 2 0 0 0,0-1 0 0 0,0 1 0 0 0,0 0-1 0 0,0 0 1 0 0,1 0 0 0 0,-1 1 0 0 0,1 0 0 0 0,-1 0-1 0 0,-8 7 1 0 0,-1 1 3 0 0,1 0 0 0 0,1 0-1 0 0,0 2 1 0 0,0-1 0 0 0,1 2-1 0 0,1 0 1 0 0,0 0 0 0 0,1 1-1 0 0,1 0 1 0 0,0 1 0 0 0,1 0-1 0 0,1 0 1 0 0,0 1 0 0 0,1 0-1 0 0,1 0 1 0 0,0 0 0 0 0,2 1-1 0 0,-3 25 1 0 0,6-32-2 0 0,-1 1 0 0 0,2-1 0 0 0,0 0 1 0 0,0 1-1 0 0,1-1 0 0 0,0 0 0 0 0,1 0 0 0 0,5 13 0 0 0,-4-16 11 0 0,0-1-1 0 0,0 1 0 0 0,1-1 0 0 0,0 1 1 0 0,0-1-1 0 0,1-1 0 0 0,0 1 0 0 0,0-1 1 0 0,1 0-1 0 0,-1-1 0 0 0,10 7 0 0 0,-11-9-8 0 0,0 1 0 0 0,0-1 0 0 0,0-1-1 0 0,1 1 1 0 0,-1-1 0 0 0,1 0 0 0 0,-1 0-1 0 0,12 2 1 0 0,-14-4 12 0 0,0 1 1 0 0,0-1-1 0 0,-1 0 0 0 0,1-1 0 0 0,0 1 0 0 0,0 0 0 0 0,0-1 0 0 0,0 1 1 0 0,-1-1-1 0 0,1 0 0 0 0,0 0 0 0 0,-1 0 0 0 0,1-1 0 0 0,-1 1 1 0 0,1 0-1 0 0,-1-1 0 0 0,1 0 0 0 0,-1 1 0 0 0,4-5 0 0 0,-3 2 10 0 0,1-1 0 0 0,-1 0 0 0 0,1 1 0 0 0,-2-1 0 0 0,1-1 0 0 0,0 1 0 0 0,-1 0 0 0 0,0 0 0 0 0,0-1 0 0 0,-1 0 0 0 0,1 1 0 0 0,0-8-1 0 0,-1 4-14 0 0,0-1 0 0 0,-1 1 0 0 0,0-1-1 0 0,0 1 1 0 0,-1-1 0 0 0,-4-16-1 0 0,5 25 1 0 0,0 1 1 0 0,0 0-1 0 0,0-1 0 0 0,0 1 0 0 0,0 0 0 0 0,0-1 0 0 0,0 1 1 0 0,0 0-1 0 0,-1 0 0 0 0,1-1 0 0 0,0 1 0 0 0,0 0 0 0 0,0 0 0 0 0,-1-1 1 0 0,1 1-1 0 0,0 0 0 0 0,0 0 0 0 0,0 0 0 0 0,-1-1 0 0 0,1 1 0 0 0,0 0 1 0 0,0 0-1 0 0,-1 0 0 0 0,1 0 0 0 0,0-1 0 0 0,-1 1 0 0 0,1 0 0 0 0,0 0 1 0 0,-1 0-1 0 0,1 0 0 0 0,0 0 0 0 0,0 0 0 0 0,-1 0 0 0 0,1 0 1 0 0,0 0-1 0 0,-1 0 0 0 0,1 0 0 0 0,0 0 0 0 0,-1 0 0 0 0,1 0 0 0 0,0 0 1 0 0,-1 1-1 0 0,-16 8-16 0 0,-4 2 66 0 0,-45-2-91 0 0,66-9 13 0 0,-1 0 0 0 0,1 0 0 0 0,0 0 1 0 0,0 0-1 0 0,0 0 0 0 0,-1 0 0 0 0,1 0 0 0 0,0 0 0 0 0,0 0 0 0 0,-1 0 0 0 0,1 0 0 0 0,0 0 0 0 0,0 0 0 0 0,0 0 0 0 0,-1 0 0 0 0,1 0 0 0 0,0 0 0 0 0,0 0 0 0 0,-1 1 0 0 0,1-1 0 0 0,0 0 0 0 0,0 0 0 0 0,0 0 0 0 0,0 0 0 0 0,-1 0 0 0 0,1 1 0 0 0,0-1 1 0 0,0 0-1 0 0,0 0 0 0 0,0 0 0 0 0,0 1 0 0 0,-1-1 0 0 0,1 0 0 0 0,0 0 0 0 0,0 0 0 0 0,0 1 0 0 0,0-1 0 0 0,0 0 0 0 0,0 0 0 0 0,0 0 0 0 0,0 1 0 0 0,0-1 0 0 0,0 0 0 0 0,6 12-2398 0 0,15 7-5900 0 0,-21-19 8207 0 0,1 0 0 0 0,-1 0-1 0 0,1 0 1 0 0,0 0 0 0 0,-1 0 0 0 0,1 0 0 0 0,-1 0 0 0 0,1 0-1 0 0,-1 0 1 0 0,1-1 0 0 0,-1 1 0 0 0,1 0 0 0 0,-1 0 0 0 0,1 0 0 0 0,-1-1-1 0 0,0 1 1 0 0,1 0 0 0 0,-1-1 0 0 0,1 1 0 0 0,-1 0 0 0 0,0-1-1 0 0,1 1 1 0 0,-1-1 0 0 0,0 1 0 0 0,1-1 0 0 0,-1 1 0 0 0,0 0 0 0 0,1-1-1 0 0,-1 1 1 0 0,0-1 0 0 0,0 1 0 0 0,0-1 0 0 0,0 0 0 0 0,0 1-1 0 0,1-1 1 0 0,7-29-5472 0 0,-4 14 3788 0 0,2 6 1801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33.65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579 386 11186 0 0,'-2'-9'799'0'0,"-1"-1"0"0"0,1 1 0 0 0,1 0-1 0 0,0 0 1 0 0,0-1 0 0 0,1 1 0 0 0,2-17-1 0 0,-2 14-531 0 0,1 0 1 0 0,-1 0-1 0 0,-1 1 0 0 0,-3-20 0 0 0,1 22-49 0 0,0 0 0 0 0,0 1 0 0 0,-1-1 0 0 0,0 1 0 0 0,0 0-1 0 0,-1 0 1 0 0,0 0 0 0 0,-1 1 0 0 0,0-1 0 0 0,0 1 0 0 0,0 0 0 0 0,-1 1 0 0 0,0 0 0 0 0,0 0-1 0 0,0 1 1 0 0,-16-9 0 0 0,17 10-149 0 0,-1 1-1 0 0,0 0 1 0 0,0 0 0 0 0,0 1-1 0 0,0 0 1 0 0,-1 0-1 0 0,1 1 1 0 0,0 0 0 0 0,-1 0-1 0 0,1 0 1 0 0,-1 1-1 0 0,0 0 1 0 0,1 1-1 0 0,-1 0 1 0 0,1 0 0 0 0,0 1-1 0 0,-1-1 1 0 0,1 2-1 0 0,0-1 1 0 0,0 1 0 0 0,-8 4-1 0 0,0 2-44 0 0,0 2 0 0 0,1-1-1 0 0,0 2 1 0 0,1 0 0 0 0,0 0 0 0 0,0 2-1 0 0,2-1 1 0 0,0 1 0 0 0,-13 23 0 0 0,0 2 13 0 0,3 2 0 0 0,-25 64 1 0 0,39-87-28 0 0,1 0 1 0 0,0 0 0 0 0,1 1 0 0 0,2 0 0 0 0,-1 0 0 0 0,2 0 0 0 0,1 1-1 0 0,0-1 1 0 0,3 21 0 0 0,-1-31 22 0 0,0-1 0 0 0,1 1 0 0 0,0-1-1 0 0,0 0 1 0 0,1 0 0 0 0,0 0 0 0 0,1 0 0 0 0,0 0-1 0 0,0 0 1 0 0,0-1 0 0 0,1 0 0 0 0,0 0-1 0 0,1 0 1 0 0,0-1 0 0 0,0 0 0 0 0,0 0 0 0 0,0 0-1 0 0,1-1 1 0 0,0 0 0 0 0,0 0 0 0 0,1 0 0 0 0,11 4-1 0 0,-5-3 56 0 0,1-1 0 0 0,-1-1 0 0 0,1 0-1 0 0,0-1 1 0 0,0-1 0 0 0,0 0-1 0 0,1-1 1 0 0,-1 0 0 0 0,0-2 0 0 0,0 0-1 0 0,1 0 1 0 0,-1-1 0 0 0,0-1 0 0 0,0-1-1 0 0,19-7 1 0 0,18-9 212 0 0,0-2 0 0 0,85-52 0 0 0,-137 74-299 0 0,29-16 109 0 0,-2-1 0 0 0,0-1 0 0 0,-1-1 0 0 0,0-2 0 0 0,42-44 0 0 0,-60 56-57 0 0,-1-1 0 0 0,0 0 1 0 0,0 0-1 0 0,-1 0 1 0 0,0-1-1 0 0,0 0 1 0 0,-2 0-1 0 0,1-1 1 0 0,-1 1-1 0 0,-1-1 0 0 0,0 0 1 0 0,-1 0-1 0 0,0 0 1 0 0,-1 0-1 0 0,0 0 1 0 0,-1 0-1 0 0,0 0 0 0 0,-4-23 1 0 0,1 17-29 0 0,-1 0 1 0 0,-1 0-1 0 0,-1 1 1 0 0,0 0-1 0 0,-1 0 1 0 0,-1 0-1 0 0,0 1 0 0 0,-2 0 1 0 0,-17-23-1 0 0,21 31-25 0 0,0 1 0 0 0,-1 0 0 0 0,0 0-1 0 0,-1 1 1 0 0,1 0 0 0 0,-1 0 0 0 0,0 1-1 0 0,0 0 1 0 0,-1 0 0 0 0,0 1 0 0 0,0 0-1 0 0,0 0 1 0 0,0 1 0 0 0,0 0 0 0 0,-1 1-1 0 0,1 0 1 0 0,-1 1 0 0 0,1 0 0 0 0,-17 0-1 0 0,6 3-4 0 0,1 1 1 0 0,0 0-1 0 0,0 1 0 0 0,0 1 0 0 0,0 1 0 0 0,1 1 0 0 0,0 0 0 0 0,0 2 0 0 0,1 0 1 0 0,0 1-1 0 0,0 0 0 0 0,-23 21 0 0 0,10-6-13 0 0,1 2 0 0 0,1 1 0 0 0,2 1 0 0 0,1 2 1 0 0,-28 43-1 0 0,36-47-55 0 0,1 2 1 0 0,1 0-1 0 0,-11 31 1 0 0,21-47 61 0 0,0 1 0 0 0,1-1 1 0 0,1 1-1 0 0,0 0 1 0 0,1 0-1 0 0,0 0 0 0 0,1 0 1 0 0,1 1-1 0 0,2 20 1 0 0,-1-29 14 0 0,1 1 1 0 0,0-1 0 0 0,0 0 0 0 0,0 0-1 0 0,1 0 1 0 0,0 0 0 0 0,0 0 0 0 0,1-1-1 0 0,-1 1 1 0 0,1-1 0 0 0,0 0 0 0 0,1 0-1 0 0,-1 0 1 0 0,1 0 0 0 0,0-1 0 0 0,0 0-1 0 0,0 0 1 0 0,1 0 0 0 0,0-1 0 0 0,-1 0-1 0 0,1 0 1 0 0,0 0 0 0 0,0-1 0 0 0,1 0 0 0 0,10 2-1 0 0,-3 0-9 0 0,0-2 0 0 0,0 0-1 0 0,0-1 1 0 0,0 0 0 0 0,1-1-1 0 0,-1-1 1 0 0,0 0 0 0 0,0 0 0 0 0,0-2-1 0 0,26-7 1 0 0,0-7 76 0 0,0-2 1 0 0,-1-1 0 0 0,-1-3-1 0 0,-1 0 1 0 0,36-31-1 0 0,-61 45-42 0 0,-1 0 1 0 0,-1-1-1 0 0,0 0 0 0 0,0 0 0 0 0,-1-1 0 0 0,0 0 0 0 0,0-1 1 0 0,-2 0-1 0 0,12-23 0 0 0,-16 26 2 0 0,1 0 0 0 0,-1 0 0 0 0,-1 0-1 0 0,0-1 1 0 0,0 0 0 0 0,-1 1 0 0 0,0-1 0 0 0,-1 0 0 0 0,0 0 0 0 0,0 1-1 0 0,-1-1 1 0 0,0 0 0 0 0,-1 1 0 0 0,0-1 0 0 0,-4-9 0 0 0,2 6-27 0 0,-1 1 0 0 0,-1 0 0 0 0,1 1 0 0 0,-2 0 0 0 0,0 0 0 0 0,0 0 0 0 0,-1 1 0 0 0,0 0 1 0 0,-1 0-1 0 0,0 1 0 0 0,-1 0 0 0 0,1 0 0 0 0,-2 2 0 0 0,1-1 0 0 0,-1 1 0 0 0,-21-10 0 0 0,22 13-9 0 0,1 0 0 0 0,-1 1 0 0 0,1 0 0 0 0,-1 1 0 0 0,0 0 0 0 0,0 0 0 0 0,0 1 0 0 0,0 1 0 0 0,0-1 0 0 0,-1 2 0 0 0,1-1 0 0 0,0 1 0 0 0,0 1 0 0 0,0 0-1 0 0,1 0 1 0 0,-1 1 0 0 0,0 1 0 0 0,1-1 0 0 0,0 1 0 0 0,0 1 0 0 0,0 0 0 0 0,-9 6 0 0 0,4 0-35 0 0,0 1-1 0 0,1 0 0 0 0,1 0 1 0 0,0 2-1 0 0,1-1 1 0 0,0 1-1 0 0,1 1 1 0 0,1 0-1 0 0,0 0 0 0 0,1 1 1 0 0,-12 33-1 0 0,13-28 12 0 0,1 0-1 0 0,0 1 0 0 0,2-1 1 0 0,0 1-1 0 0,2 1 1 0 0,0-1-1 0 0,2 0 0 0 0,0 0 1 0 0,4 26-1 0 0,-2-36 26 0 0,1-1 0 0 0,0 1 0 0 0,0-1 0 0 0,1 0 0 0 0,1 0 0 0 0,0-1 0 0 0,0 1 0 0 0,1-1 0 0 0,1 0 0 0 0,-1 0 0 0 0,2-1 0 0 0,-1 0 0 0 0,1 0 0 0 0,0-1 0 0 0,1 0 0 0 0,17 12 0 0 0,-14-12 23 0 0,1-1 0 0 0,0 0 0 0 0,0 0-1 0 0,1-1 1 0 0,0-1 0 0 0,0 0 0 0 0,0-1-1 0 0,0-1 1 0 0,1 0 0 0 0,0-1 0 0 0,-1 0 0 0 0,30-2-1 0 0,-32-1-3 0 0,0-1 0 0 0,0 0 0 0 0,0-1 0 0 0,-1 0 0 0 0,1-1 0 0 0,-1 0 0 0 0,0-1 0 0 0,-1-1 0 0 0,1 1 0 0 0,-1-2 0 0 0,0 1 0 0 0,0-1-1 0 0,-1-1 1 0 0,0 0 0 0 0,0 0 0 0 0,-1-1 0 0 0,0 0 0 0 0,7-10 0 0 0,-6 6 5 0 0,0 0 1 0 0,0-1-1 0 0,-2 0 1 0 0,1 0-1 0 0,-2 0 1 0 0,0-1-1 0 0,-1 0 0 0 0,0-1 1 0 0,-2 1-1 0 0,1-1 1 0 0,-2 0-1 0 0,0 1 0 0 0,0-19 1 0 0,-4 3 7 0 0,0 0 0 0 0,-3 0 1 0 0,-11-46-1 0 0,13 63-15 0 0,-1 1 1 0 0,-1 0-1 0 0,-1 0 0 0 0,1 0 1 0 0,-2 0-1 0 0,0 1 0 0 0,0 0 1 0 0,-1 1-1 0 0,-1-1 0 0 0,-11-11 1 0 0,15 19-20 0 0,0 1 0 0 0,0-1 0 0 0,0 1 0 0 0,0 0 0 0 0,-1 0 0 0 0,1 0 0 0 0,-1 1 1 0 0,0 0-1 0 0,0 0 0 0 0,1 0 0 0 0,-1 1 0 0 0,0 0 0 0 0,-1 0 0 0 0,1 1 0 0 0,0-1 0 0 0,0 1 0 0 0,0 1 1 0 0,0-1-1 0 0,0 1 0 0 0,0 0 0 0 0,0 1 0 0 0,0-1 0 0 0,-9 4 0 0 0,-2 2-18 0 0,0 0 0 0 0,0 1 0 0 0,1 1 0 0 0,0 0 0 0 0,0 2 0 0 0,-21 17 0 0 0,8-2-23 0 0,1 0 0 0 0,1 2-1 0 0,1 2 1 0 0,2 0-1 0 0,1 1 1 0 0,1 1 0 0 0,2 1-1 0 0,1 1 1 0 0,2 1-1 0 0,-14 39 1 0 0,28-65 43 0 0,1 0 0 0 0,-1 1 0 0 0,1-1 0 0 0,1 1-1 0 0,0 0 1 0 0,0 0 0 0 0,1 0 0 0 0,0-1 0 0 0,1 1 0 0 0,0 0 0 0 0,3 10 0 0 0,-3-16 4 0 0,0 1 1 0 0,1-1 0 0 0,0 0 0 0 0,0 0 0 0 0,0 1 0 0 0,0-1-1 0 0,0-1 1 0 0,1 1 0 0 0,0 0 0 0 0,0-1 0 0 0,0 1 0 0 0,0-1-1 0 0,1 0 1 0 0,-1 0 0 0 0,1 0 0 0 0,0 0 0 0 0,-1-1-1 0 0,1 1 1 0 0,1-1 0 0 0,-1 0 0 0 0,0 0 0 0 0,0-1 0 0 0,1 1-1 0 0,-1-1 1 0 0,6 1 0 0 0,1-1 16 0 0,-1-1 0 0 0,1 1-1 0 0,-1-2 1 0 0,1 1 0 0 0,-1-2 0 0 0,0 1 0 0 0,1-1-1 0 0,-1-1 1 0 0,0 0 0 0 0,0 0 0 0 0,-1-1 0 0 0,1-1 0 0 0,11-6-1 0 0,12-9-44 0 0,-1-1 0 0 0,37-31 0 0 0,-54 41 74 0 0,-1-1-1 0 0,-1-1 1 0 0,0-1 0 0 0,-1 0 0 0 0,0 0 0 0 0,-1-1 0 0 0,-1 0 0 0 0,0-1 0 0 0,14-33-1 0 0,-20 39-25 0 0,0-1-1 0 0,-1 0 0 0 0,-1 0 0 0 0,0 1 0 0 0,0-2 0 0 0,-1 1 0 0 0,0 0 0 0 0,-1 0 0 0 0,-1 0 0 0 0,1 0 0 0 0,-2 0 0 0 0,0-1 0 0 0,0 2 0 0 0,-1-1 0 0 0,0 0 0 0 0,-1 0 0 0 0,-8-16 0 0 0,10 21-15 0 0,-1 1 0 0 0,0 0 0 0 0,0 0-1 0 0,-1 0 1 0 0,1 0 0 0 0,-1 0 0 0 0,0 1 0 0 0,0 0-1 0 0,-1 0 1 0 0,1 0 0 0 0,-1 0 0 0 0,0 1 0 0 0,0 0 0 0 0,0 0-1 0 0,0 0 1 0 0,-1 0 0 0 0,1 1 0 0 0,-1 0 0 0 0,1 0-1 0 0,-1 1 1 0 0,0-1 0 0 0,-7 0 0 0 0,1 2-24 0 0,0 0 1 0 0,0 1 0 0 0,0 0-1 0 0,1 0 1 0 0,-1 2 0 0 0,0-1-1 0 0,1 1 1 0 0,-1 1 0 0 0,1 0-1 0 0,-13 7 1 0 0,-1 2-56 0 0,0 1 0 0 0,1 2 0 0 0,0 0 0 0 0,1 1 0 0 0,1 2 0 0 0,1 0 0 0 0,0 1 0 0 0,-25 33 0 0 0,17-15 18 0 0,2 2 0 0 0,1 0 0 0 0,2 2 0 0 0,-23 57 0 0 0,42-87 54 0 0,0 0 0 0 0,1 1 1 0 0,1 0-1 0 0,0 0 0 0 0,1 0 1 0 0,0 0-1 0 0,1 0 0 0 0,0 1 1 0 0,3 18-1 0 0,-2-27 4 0 0,0-1 1 0 0,1 1-1 0 0,0-1 1 0 0,0 0-1 0 0,0 1 0 0 0,0-1 1 0 0,1 0-1 0 0,0 0 0 0 0,0 0 1 0 0,0 0-1 0 0,0 0 1 0 0,1 0-1 0 0,-1 0 0 0 0,1-1 1 0 0,0 1-1 0 0,0-1 0 0 0,0 0 1 0 0,1 0-1 0 0,-1 0 1 0 0,1 0-1 0 0,0-1 0 0 0,-1 0 1 0 0,1 1-1 0 0,0-1 0 0 0,1-1 1 0 0,-1 1-1 0 0,0 0 1 0 0,0-1-1 0 0,1 0 0 0 0,8 1 1 0 0,0-1-5 0 0,1 0 0 0 0,0-1 0 0 0,0-1 1 0 0,-1 0-1 0 0,1-1 0 0 0,-1-1 1 0 0,1 0-1 0 0,23-9 0 0 0,-19 5 29 0 0,0 0 0 0 0,-1-2 0 0 0,-1 0 0 0 0,1-1-1 0 0,27-22 1 0 0,-37 25-3 0 0,1 0-1 0 0,-1-1 1 0 0,0 0-1 0 0,-1 0 0 0 0,0 0 1 0 0,0-1-1 0 0,-1 0 1 0 0,0 0-1 0 0,0 0 1 0 0,-1-1-1 0 0,0 0 0 0 0,-1 1 1 0 0,0-1-1 0 0,2-18 1 0 0,-4 20-14 0 0,0 0 0 0 0,-1 0 0 0 0,0 0 0 0 0,0 0 0 0 0,-1 0 0 0 0,0 0 0 0 0,0 0 0 0 0,-1 1 0 0 0,0-1 0 0 0,0 0 0 0 0,-1 1 0 0 0,0-1 0 0 0,0 1 0 0 0,-1 0 0 0 0,0 0 1 0 0,0 0-1 0 0,-1 0 0 0 0,0 1 0 0 0,-8-9 0 0 0,11 13-15 0 0,0 1 1 0 0,0-1 0 0 0,0 0 0 0 0,0 0-1 0 0,0 1 1 0 0,-1-1 0 0 0,1 1-1 0 0,-1 0 1 0 0,1 0 0 0 0,-1 0-1 0 0,1 0 1 0 0,-1 0 0 0 0,0 0-1 0 0,1 1 1 0 0,-1 0 0 0 0,0-1-1 0 0,0 1 1 0 0,1 0 0 0 0,-6 0-1 0 0,3 1 8 0 0,0 1-1 0 0,0-1 1 0 0,-1 1-1 0 0,2 0 1 0 0,-1 0-1 0 0,0 0 1 0 0,0 1-1 0 0,1 0 1 0 0,-8 5-1 0 0,-3 4-45 0 0,2 1 0 0 0,-1 0 0 0 0,1 1 0 0 0,-18 27 0 0 0,19-24-21 0 0,2 0 1 0 0,-17 34 0 0 0,24-45 45 0 0,0 1 1 0 0,1-1-1 0 0,0 1 1 0 0,0 0-1 0 0,1 0 1 0 0,0 0-1 0 0,0 0 1 0 0,0 0-1 0 0,1 0 1 0 0,0 0-1 0 0,2 12 1 0 0,-2-18 15 0 0,0 1 0 0 0,1-1 0 0 0,-1 1 0 0 0,0-1 0 0 0,1 0 0 0 0,-1 1 0 0 0,1-1 0 0 0,0 0 0 0 0,-1 0 0 0 0,1 1 0 0 0,0-1 0 0 0,0 0 0 0 0,0 0 0 0 0,0 0 0 0 0,0 0 0 0 0,0 0 0 0 0,0 0 0 0 0,0 0 0 0 0,0 0 0 0 0,0-1 0 0 0,0 1 0 0 0,1 0 0 0 0,1 0 0 0 0,-1 0 9 0 0,1-1-1 0 0,-1 0 1 0 0,1 1-1 0 0,0-1 1 0 0,-1 0-1 0 0,1-1 1 0 0,-1 1-1 0 0,1 0 1 0 0,-1-1-1 0 0,1 1 1 0 0,-1-1-1 0 0,3-1 1 0 0,4-1 23 0 0,0-1 1 0 0,-1 0-1 0 0,0-1 1 0 0,0 0 0 0 0,0 0-1 0 0,7-7 1 0 0,45-35 98 0 0,23-22-97 0 0,-75 62-30 0 0,-1-1 1 0 0,0 0-1 0 0,-1 0 0 0 0,0 0 1 0 0,0-1-1 0 0,0 0 1 0 0,-1 0-1 0 0,3-10 1 0 0,-5 12 12 0 0,-1-1 1 0 0,-1 1 0 0 0,1-1 0 0 0,-1 0 0 0 0,-1 1-1 0 0,1-1 1 0 0,-1 0 0 0 0,-1 1 0 0 0,0-1 0 0 0,0 0-1 0 0,0 1 1 0 0,-1-1 0 0 0,0 1 0 0 0,0 0 0 0 0,-1-1-1 0 0,-4-9 1 0 0,4 13-27 0 0,1-1 0 0 0,-1 0 0 0 0,0 1 0 0 0,0-1 0 0 0,0 1 1 0 0,0 0-1 0 0,-1 0 0 0 0,0 0 0 0 0,0 0 0 0 0,0 1 0 0 0,0 0 0 0 0,-1 0 0 0 0,1 0 0 0 0,-1 0 0 0 0,0 1 0 0 0,1-1 0 0 0,-1 1 1 0 0,0 0-1 0 0,-1 1 0 0 0,1-1 0 0 0,0 1 0 0 0,0 0 0 0 0,-10 0 0 0 0,-3 2-366 0 0,-23 1-1034 0 0,39-2 1043 0 0,1 0 1 0 0,0 0-1 0 0,-1 0 0 0 0,1-1 1 0 0,0 1-1 0 0,-1 0 0 0 0,1-1 1 0 0,0 1-1 0 0,-1-1 0 0 0,1 1 1 0 0,0-1-1 0 0,-3-1 0 0 0,7-49-14767 0 0,1 35 12214 0 0,1-37-1662 0 0,-1 20 4072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36.6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59 260 7666 0 0,'-2'0'277'0'0,"-1"1"0"0"0,1-1 0 0 0,0 0 1 0 0,0-1-1 0 0,-1 1 0 0 0,1 0 0 0 0,0-1 1 0 0,0 1-1 0 0,-1-1 0 0 0,1 0 0 0 0,0 0 1 0 0,0 0-1 0 0,0 0 0 0 0,0 0 0 0 0,0 0 1 0 0,0 0-1 0 0,0-1 0 0 0,1 1 0 0 0,-1-1 1 0 0,0 1-1 0 0,1-1 0 0 0,-1 0 0 0 0,1 0 1 0 0,0 1-1 0 0,-1-1 0 0 0,1 0 0 0 0,0 0 1 0 0,0 0-1 0 0,0 0 0 0 0,1-1 0 0 0,-1 1 1 0 0,0 0-1 0 0,1 0 0 0 0,-1 0 0 0 0,1-1 1 0 0,0-3-1 0 0,0 6-236 0 0,0 0 1 0 0,0-1 0 0 0,0 1-1 0 0,0 0 1 0 0,0-1-1 0 0,0 1 1 0 0,0 0 0 0 0,0-1-1 0 0,0 1 1 0 0,0 0 0 0 0,0-1-1 0 0,0 1 1 0 0,0 0-1 0 0,0-1 1 0 0,0 1 0 0 0,1 0-1 0 0,-1-1 1 0 0,0 1-1 0 0,0 0 1 0 0,0 0 0 0 0,0-1-1 0 0,1 1 1 0 0,-1 0-1 0 0,0 0 1 0 0,0-1 0 0 0,1 1-1 0 0,-1 0 1 0 0,0 0-1 0 0,1 0 1 0 0,-1 0 0 0 0,0-1-1 0 0,1 1 1 0 0,-1 0 0 0 0,0 0-1 0 0,0 0 1 0 0,1 0-1 0 0,14 4 892 0 0,11 14 130 0 0,-13-4-683 0 0,-10-10-236 0 0,1 0 0 0 0,0 0 0 0 0,0-1 0 0 0,0 1 0 0 0,0-1-1 0 0,5 3 1 0 0,-6-5-68 0 0,-1 0 0 0 0,1 0 0 0 0,-1 0 0 0 0,1-1 0 0 0,-1 1-1 0 0,1-1 1 0 0,0 0 0 0 0,-1 1 0 0 0,1-1 0 0 0,0 0 0 0 0,0-1-1 0 0,-1 1 1 0 0,1 0 0 0 0,0-1 0 0 0,4-1 0 0 0,3-1 141 0 0,16-4 358 0 0,49-7-1 0 0,-67 13-526 0 0,1 0 0 0 0,-1 1-1 0 0,1 0 1 0 0,-1 1 0 0 0,1-1-1 0 0,-1 2 1 0 0,1-1 0 0 0,-1 1-1 0 0,0 1 1 0 0,9 3 0 0 0,-9-3 12 0 0,-1 0 0 0 0,1-1-1 0 0,0 0 1 0 0,0 0 0 0 0,0-1 0 0 0,0 0 0 0 0,0 0 0 0 0,0-1 0 0 0,1 0-1 0 0,-1-1 1 0 0,11-1 0 0 0,7-4 122 0 0,0 0 0 0 0,30-13 0 0 0,-29 10-117 0 0,44-11 0 0 0,-36 13 22 0 0,-19 3-57 0 0,0 1-1 0 0,1 0 0 0 0,-1 2 0 0 0,0-1 0 0 0,1 2 0 0 0,31 3 1 0 0,-41-2-23 0 0,10 3 33 0 0,0-1 0 0 0,0-1 1 0 0,1 0-1 0 0,-1-2 0 0 0,0 0 0 0 0,20-2 0 0 0,64-16 123 0 0,-44 8-13 0 0,74-5-1 0 0,-111 14-144 0 0,-1 1-1 0 0,1 1 1 0 0,-1 1-1 0 0,0 0 1 0 0,1 2-1 0 0,-1 0 1 0 0,33 13-1 0 0,-17-3 89 0 0,-16-5-89 0 0,0-1 1 0 0,0-1-1 0 0,1-1 1 0 0,0 0-1 0 0,0-2 1 0 0,24 3-1 0 0,6-8 216 0 0,0-2 0 0 0,79-14-1 0 0,-81 9-140 0 0,0 2 0 0 0,89 0-1 0 0,-73 10-45 0 0,67 12 0 0 0,-91-11 31 0 0,0-2 0 0 0,0-2 0 0 0,-1-2 1 0 0,67-9-1 0 0,54-2-81 0 0,-131 13 17 0 0,0 0 0 0 0,0 2 1 0 0,-1 1-1 0 0,1 2 0 0 0,-1 0 1 0 0,0 2-1 0 0,29 12 0 0 0,-42-14 7 0 0,1-1 0 0 0,0-1 0 0 0,0-1 0 0 0,0 0 0 0 0,0-1 0 0 0,1-1 0 0 0,-1 0-1 0 0,22-3 1 0 0,14-3 8 0 0,65-17 0 0 0,24-2 96 0 0,55 14-192 0 0,-98 7 175 0 0,-55-1-108 0 0,-1-2 0 0 0,0-2-1 0 0,79-26 1 0 0,-100 28 40 0 0,1 0-1 0 0,0 2 1 0 0,0 0-1 0 0,35-1 1 0 0,-37 11 327 0 0,-16-1-125 0 0,-16-3-125 0 0,12-2-108 0 0,12-34-13289 0 0,12-11 5380 0 0,1-1 1335 0 0,-12 16 4146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39.19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226 173 8354 0 0,'-23'3'1706'0'0,"22"-2"-1500"0"0,0-1 0 0 0,-1 0 0 0 0,1 1 0 0 0,0-1 0 0 0,-1 0 0 0 0,1 0 0 0 0,0 0 0 0 0,-1 0 0 0 0,1 0 0 0 0,-1 0 0 0 0,1 0 0 0 0,0 0 0 0 0,-1-1 0 0 0,0 0 0 0 0,1 0-142 0 0,0 0 0 0 0,1 0 0 0 0,-1 0 1 0 0,1 0-1 0 0,-1 0 0 0 0,1 0 1 0 0,0 0-1 0 0,-1 0 0 0 0,1-1 0 0 0,0 1 1 0 0,0 0-1 0 0,0 0 0 0 0,0 0 1 0 0,0 0-1 0 0,0-1 0 0 0,0 1 0 0 0,0 0 1 0 0,1 0-1 0 0,-1 0 0 0 0,0 0 1 0 0,1-1-1 0 0,-1 1 0 0 0,1-1 0 0 0,4-16 435 0 0,-2 11-99 0 0,-1 0 1 0 0,-1 0-1 0 0,1 0 1 0 0,-1-10-1 0 0,-16 20 112 0 0,-31 10 474 0 0,37-6-965 0 0,0 1 0 0 0,1-1 0 0 0,0 2 0 0 0,0-1 0 0 0,1 1 0 0 0,0 1 0 0 0,0-1 1 0 0,1 1-1 0 0,1 0 0 0 0,-6 12 0 0 0,2-2-3 0 0,1 1 1 0 0,1 0-1 0 0,1 1 0 0 0,-5 27 1 0 0,10-40-14 0 0,0-1 0 0 0,0 1 0 0 0,1 0 0 0 0,0 0 0 0 0,1-1 0 0 0,0 1 0 0 0,0 0 0 0 0,1-1 0 0 0,2 9 0 0 0,-3-14-1 0 0,0 0 0 0 0,0 0-1 0 0,1 0 1 0 0,-1 0 0 0 0,1 0 0 0 0,0-1-1 0 0,-1 1 1 0 0,1-1 0 0 0,0 1 0 0 0,1-1 0 0 0,-1 0-1 0 0,0 0 1 0 0,1 0 0 0 0,-1 0 0 0 0,1 0 0 0 0,-1 0-1 0 0,1-1 1 0 0,0 1 0 0 0,0-1 0 0 0,0 0-1 0 0,0 0 1 0 0,0 0 0 0 0,0 0 0 0 0,0 0 0 0 0,0-1-1 0 0,0 0 1 0 0,0 1 0 0 0,5-1 0 0 0,-5 0 26 0 0,0 0 0 0 0,0 0 0 0 0,0 0 0 0 0,0 0 1 0 0,0-1-1 0 0,0 1 0 0 0,0-1 0 0 0,-1 0 0 0 0,1 0 0 0 0,0 0 1 0 0,0 0-1 0 0,0 0 0 0 0,-1-1 0 0 0,1 1 0 0 0,-1-1 0 0 0,3-2 1 0 0,-3 2 32 0 0,1-1 0 0 0,-2 0 0 0 0,1 0 0 0 0,0 0 1 0 0,0 0-1 0 0,-1 0 0 0 0,0-1 0 0 0,0 1 0 0 0,0 0 1 0 0,0-1-1 0 0,0 1 0 0 0,0-1 0 0 0,-1-5 0 0 0,6-54 329 0 0,-7-124 1 0 0,0 177-384 0 0,-1 1 0 0 0,1 0 0 0 0,-6-16 0 0 0,7 23-11 0 0,-1 0 1 0 0,1 0-1 0 0,-1 1 1 0 0,0-1-1 0 0,1 0 1 0 0,-1 0 0 0 0,0 1-1 0 0,0-1 1 0 0,0 1-1 0 0,0-1 1 0 0,0 1-1 0 0,0-1 1 0 0,-1 1 0 0 0,1-1-1 0 0,0 1 1 0 0,-1 0-1 0 0,1 0 1 0 0,-1 0-1 0 0,1 0 1 0 0,-1 0-1 0 0,0 0 1 0 0,1 0 0 0 0,-1 1-1 0 0,0-1 1 0 0,-2 0-1 0 0,2 1-4 0 0,0 0 0 0 0,1 1 0 0 0,-1-1 0 0 0,1 1 0 0 0,-1 0 0 0 0,0-1 0 0 0,1 1 0 0 0,-1 0 0 0 0,1 0 0 0 0,0 0 0 0 0,-1 0 0 0 0,1 0 0 0 0,0 0 0 0 0,-1 0 0 0 0,1 1 0 0 0,0-1 0 0 0,0 0 0 0 0,0 1 0 0 0,0-1 0 0 0,0 1 0 0 0,1-1 0 0 0,-1 1 0 0 0,-1 2 0 0 0,-14 43-161 0 0,13-35 151 0 0,-9 27 10 0 0,1 1 0 0 0,3 0-1 0 0,1 1 1 0 0,1 0-1 0 0,3 0 1 0 0,2 67-1 0 0,10-70 65 0 0,-9-36-54 0 0,0-1 1 0 0,0 1-1 0 0,1-1 0 0 0,-1 0 0 0 0,1 1 1 0 0,0-1-1 0 0,-1 0 0 0 0,1 0 0 0 0,0 1 1 0 0,-1-1-1 0 0,1 0 0 0 0,0 0 0 0 0,0 0 1 0 0,0 0-1 0 0,0 0 0 0 0,0 0 0 0 0,0 0 0 0 0,1-1 1 0 0,-1 1-1 0 0,0 0 0 0 0,0 0 0 0 0,1-1 1 0 0,-1 1-1 0 0,3 0 0 0 0,-3-2 14 0 0,1 1 1 0 0,0-1-1 0 0,0 0 0 0 0,0 0 0 0 0,-1 0 1 0 0,1 0-1 0 0,0 0 0 0 0,-1 0 0 0 0,1 0 0 0 0,-1 0 1 0 0,1-1-1 0 0,-1 1 0 0 0,0 0 0 0 0,1-1 1 0 0,-1 0-1 0 0,1-1 0 0 0,21-32 62 0 0,-20 30-62 0 0,14-26 33 0 0,-1 1 0 0 0,-2-2 0 0 0,-1 0-1 0 0,-2-1 1 0 0,-1 0 0 0 0,-2-1 0 0 0,-1 0 0 0 0,-1 0-1 0 0,-2 0 1 0 0,-1-1 0 0 0,-3-47 0 0 0,-1 79-41 0 0,-5-47 60 0 0,6 49-79 0 0,0 0 0 0 0,0 0 0 0 0,-1-1 0 0 0,1 1 0 0 0,0 0 0 0 0,-1 0 0 0 0,1-1 0 0 0,-1 1 0 0 0,1 0 0 0 0,-1 0 0 0 0,0 0 0 0 0,1 0-1 0 0,-1 0 1 0 0,0 0 0 0 0,0 0 0 0 0,0 0 0 0 0,0 0 0 0 0,0 0 0 0 0,0 0 0 0 0,0 0 0 0 0,0 1 0 0 0,0-1 0 0 0,0 0 0 0 0,0 1 0 0 0,-1-1 0 0 0,1 1-1 0 0,0-1 1 0 0,0 1 0 0 0,-1 0 0 0 0,1-1 0 0 0,0 1 0 0 0,-2 0 0 0 0,0 1 4 0 0,1 0 0 0 0,-1 0-1 0 0,1 0 1 0 0,-1 0 0 0 0,1 0 0 0 0,0 1-1 0 0,0-1 1 0 0,-1 1 0 0 0,1-1 0 0 0,0 1-1 0 0,0 0 1 0 0,-1 2 0 0 0,-25 30-38 0 0,19-23 9 0 0,-3 5 24 0 0,1 1 0 0 0,0 0 1 0 0,1 0-1 0 0,1 1 1 0 0,1 0-1 0 0,1 1 0 0 0,-8 27 1 0 0,8-16-4 0 0,1 0 0 0 0,1 0 1 0 0,2 1-1 0 0,0 35 1 0 0,4-53 37 0 0,1 1 0 0 0,0 0 0 0 0,1-1 1 0 0,0 0-1 0 0,11 25 0 0 0,4 17 46 0 0,-18-55-51 0 0,1 0 0 0 0,0-1 1 0 0,0 1-1 0 0,0-1 0 0 0,0 1 0 0 0,-1 0 0 0 0,1-1 0 0 0,0 1 0 0 0,-1-1 0 0 0,1 0 0 0 0,0 1 0 0 0,-1-1 0 0 0,1 0 0 0 0,0 1 0 0 0,-1-1 0 0 0,1 0 1 0 0,-1 0-1 0 0,0 1 0 0 0,1-1 0 0 0,-1 0 0 0 0,1-1 0 0 0,14-22 204 0 0,-9 9-157 0 0,-1 1 0 0 0,-1-1 1 0 0,0-1-1 0 0,-2 1 0 0 0,1-1 1 0 0,-1-18-1 0 0,-4-97 59 0 0,2 114-122 0 0,-1 14-15 0 0,2-3 13 0 0,-1 1 0 0 0,-1-1 0 0 0,1 0 0 0 0,-1 0-1 0 0,0 1 1 0 0,0-1 0 0 0,-1 1 0 0 0,0-1 0 0 0,0 1-1 0 0,0-1 1 0 0,-3-5 0 0 0,4 11-14 0 0,1 0 0 0 0,-1 0 0 0 0,1 0 0 0 0,-1 0 0 0 0,1-1-1 0 0,0 1 1 0 0,-1 0 0 0 0,1 0 0 0 0,-1 0 0 0 0,1 0 0 0 0,-1 0 0 0 0,1 0 0 0 0,-1 0 0 0 0,1 1 0 0 0,-1-1 0 0 0,1 0 0 0 0,0 0 0 0 0,-1 0 0 0 0,1 0-1 0 0,-1 0 1 0 0,1 1 0 0 0,0-1 0 0 0,-1 0 0 0 0,1 0 0 0 0,-1 1 0 0 0,1-1 0 0 0,0 0 0 0 0,-1 1 0 0 0,1-1 0 0 0,0 0 0 0 0,0 1 0 0 0,-1-1-1 0 0,1 0 1 0 0,0 1 0 0 0,0-1 0 0 0,0 1 0 0 0,-1-1 0 0 0,1 1 0 0 0,0-1 0 0 0,0 0 0 0 0,0 1 0 0 0,-12 24-735 0 0,10-20 451 0 0,-4 10-828 0 0,0 0 0 0 0,1 1 0 0 0,1 0 0 0 0,1 0 0 0 0,0 0 0 0 0,1 1 0 0 0,0 22 0 0 0,2-9-1974 0 0,2-1-1 0 0,0 0 1 0 0,10 38-1 0 0,0-33 2882 0 0,-3-22 217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42.89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318 185 7922 0 0,'-20'-8'1091'0'0,"40"7"-851"0"0,-18 0 3 0 0,0 0 0 0 0,1 0 1 0 0,-1-1-1 0 0,0 1 1 0 0,0-1-1 0 0,0 0 0 0 0,0 1 1 0 0,-1-1-1 0 0,1 0 1 0 0,0 0-1 0 0,-1 0 0 0 0,1 0 1 0 0,-1-1-1 0 0,0 1 1 0 0,1 0-1 0 0,0-4 0 0 0,-1 5-27 0 0,0-1 0 0 0,0 0-1 0 0,0 0 1 0 0,-1 1 0 0 0,1-1 0 0 0,0 0-1 0 0,-1 0 1 0 0,1 0 0 0 0,-1 1 0 0 0,0-1-1 0 0,0 0 1 0 0,0 0 0 0 0,0 0-1 0 0,0 0 1 0 0,0 0 0 0 0,0 0 0 0 0,0 0-1 0 0,-1 0 1 0 0,1 1 0 0 0,-1-1-1 0 0,1 0 1 0 0,-2-2 0 0 0,1 4-161 0 0,0 0 0 0 0,0 0 0 0 0,0 0 1 0 0,0-1-1 0 0,0 1 0 0 0,0 0 0 0 0,0 0 0 0 0,0 1 0 0 0,0-1 1 0 0,0 0-1 0 0,0 0 0 0 0,0 0 0 0 0,0 1 0 0 0,0-1 0 0 0,0 0 1 0 0,0 1-1 0 0,1-1 0 0 0,-3 2 0 0 0,-24 12 409 0 0,18-8-146 0 0,-40 26 734 0 0,48-31-972 0 0,0-1 1 0 0,0 0 0 0 0,1 0-1 0 0,-1 1 1 0 0,0-1-1 0 0,0 0 1 0 0,0 0-1 0 0,1 0 1 0 0,-1 0-1 0 0,0 0 1 0 0,0 0-1 0 0,0 0 1 0 0,1 0 0 0 0,-1 0-1 0 0,0 0 1 0 0,0 0-1 0 0,1-1 1 0 0,-1 1-1 0 0,-1-1 1 0 0,-11 0 648 0 0,-23 20-371 0 0,35-20-317 0 0,0 1 0 0 0,0 0-1 0 0,1-1 1 0 0,-1 1 0 0 0,0-1 0 0 0,0 1 0 0 0,1-1 0 0 0,-1 0 0 0 0,1 1 0 0 0,-1-1 0 0 0,0 0 0 0 0,1 1-1 0 0,-1-1 1 0 0,1 0 0 0 0,0 0 0 0 0,-1 1 0 0 0,1-1 0 0 0,-1-2 0 0 0,-4-3 133 0 0,-5 7-213 0 0,1-1 110 0 0,15-9-65 0 0,-5 7-8 0 0,1 1 0 0 0,-1 0 0 0 0,1 0 0 0 0,-1 0 0 0 0,1 0 0 0 0,0 0 0 0 0,0 0 0 0 0,-1 0 0 0 0,1 1 0 0 0,0-1 0 0 0,0 1 0 0 0,0-1 0 0 0,0 1 0 0 0,0 0 0 0 0,0-1 0 0 0,0 1 0 0 0,0 0-1 0 0,2 1 1 0 0,37 7-117 0 0,-2 0-148 0 0,-6-15 418 0 0,-32 7-154 0 0,0 0-1 0 0,0 0 1 0 0,0 0 0 0 0,-1-1 0 0 0,1 1 0 0 0,0 0-1 0 0,0-1 1 0 0,0 1 0 0 0,0-1 0 0 0,-1 1-1 0 0,1-1 1 0 0,0 1 0 0 0,-1-1 0 0 0,1 0 0 0 0,0 1-1 0 0,-1-1 1 0 0,1 0 0 0 0,-1 1 0 0 0,1-1 0 0 0,-1 0-1 0 0,1 0 1 0 0,-1 0 0 0 0,0 0 0 0 0,1 1 0 0 0,-1-1-1 0 0,0 0 1 0 0,0 0 0 0 0,1 0 0 0 0,-1 0 0 0 0,0 0-1 0 0,0 0 1 0 0,0 1 0 0 0,0-1 0 0 0,-1-2 0 0 0,1 3 4 0 0,0-1 0 0 0,0 1 0 0 0,0 0 1 0 0,-1-1-1 0 0,1 1 0 0 0,0-1 0 0 0,0 1 1 0 0,-1 0-1 0 0,1-1 0 0 0,0 1 1 0 0,-1 0-1 0 0,1 0 0 0 0,0-1 0 0 0,-1 1 1 0 0,1 0-1 0 0,-1 0 0 0 0,1-1 0 0 0,-1 1 1 0 0,1 0-1 0 0,0 0 0 0 0,-1 0 0 0 0,1 0 1 0 0,-1 0-1 0 0,1 0 0 0 0,-1-1 1 0 0,1 1-1 0 0,-1 0 0 0 0,1 0 0 0 0,0 1 1 0 0,-1-1-1 0 0,1 0 0 0 0,-1 0 0 0 0,1 0 1 0 0,-1 0-1 0 0,1 0 0 0 0,0 0 0 0 0,-1 1 1 0 0,1-1-1 0 0,-1 0 0 0 0,1 0 1 0 0,0 0-1 0 0,-1 1 0 0 0,-25 16-44 0 0,9-5 74 0 0,14-11-31 0 0,0 1 0 0 0,0-1 0 0 0,0 1 0 0 0,0 0 0 0 0,0 0-1 0 0,1 0 1 0 0,-1 0 0 0 0,1 0 0 0 0,-1 1 0 0 0,-2 3 0 0 0,-19 15-13 0 0,25-21 13 0 0,-1 0 0 0 0,0 0 0 0 0,1 0 0 0 0,-1 0 0 0 0,0 0 1 0 0,1 0-1 0 0,-1 1 0 0 0,0-1 0 0 0,1 0 0 0 0,-1 0 0 0 0,0 0 0 0 0,1 0 1 0 0,-1 0-1 0 0,0 1 0 0 0,0-1 0 0 0,1 0 0 0 0,-1 0 0 0 0,0 1 1 0 0,0-1-1 0 0,1 0 0 0 0,-1 0 0 0 0,0 1 0 0 0,0-1 0 0 0,0 0 0 0 0,1 1 1 0 0,-1-1-1 0 0,0 0 0 0 0,0 1 0 0 0,0-1 0 0 0,0 0 0 0 0,0 1 1 0 0,0-1-1 0 0,0 0 0 0 0,0 1 0 0 0,0-1 0 0 0,0 0 0 0 0,0 1 1 0 0,0-1-1 0 0,0 1 0 0 0,0-1 0 0 0,0 0 0 0 0,0 1 0 0 0,0-1 0 0 0,0 0 1 0 0,0 1-1 0 0,-1-1 0 0 0,1 0 0 0 0,0 1 0 0 0,0-1 0 0 0,0 0 1 0 0,-1 0-1 0 0,1 1 0 0 0,0-1 0 0 0,0 0 0 0 0,-1 0 0 0 0,1 1 0 0 0,0-1 1 0 0,0 0-1 0 0,-1 0 0 0 0,1 0 0 0 0,0 1 0 0 0,-1-1 0 0 0,1 0 1 0 0,0 0-1 0 0,-1 0 0 0 0,1 0 0 0 0,0 0 0 0 0,-1 0 0 0 0,8 6-50 0 0,-7-6 52 0 0,0 0 1 0 0,1 0 0 0 0,-1 0 0 0 0,0 0 0 0 0,1 0 0 0 0,-1 0-1 0 0,0 0 1 0 0,0 0 0 0 0,1-1 0 0 0,-1 1 0 0 0,0 0 0 0 0,1 0 0 0 0,-1 0-1 0 0,0 0 1 0 0,0 0 0 0 0,1-1 0 0 0,-1 1 0 0 0,0 0 0 0 0,0 0-1 0 0,1 0 1 0 0,-1-1 0 0 0,0 1 0 0 0,0 0 0 0 0,0 0 0 0 0,1-1 0 0 0,-1 1-1 0 0,0 0 1 0 0,0 0 0 0 0,0-1 0 0 0,0 1 0 0 0,0 0 0 0 0,0-1-1 0 0,0 1 1 0 0,0 0 0 0 0,0 0 0 0 0,1-1 0 0 0,12-25-94 0 0,-11 21 91 0 0,-1 4 1 0 0,-1 1 1 0 0,0-1-1 0 0,0 0 0 0 0,0 0 0 0 0,1 1 0 0 0,-1-1 1 0 0,0 0-1 0 0,0 0 0 0 0,0 1 0 0 0,0-1 0 0 0,0 0 1 0 0,-1 0-1 0 0,1 1 0 0 0,0-1 0 0 0,0 0 1 0 0,0 0-1 0 0,-1 1 0 0 0,1-1 0 0 0,0 0 0 0 0,-1 1 1 0 0,1-1-1 0 0,0 0 0 0 0,-1 1 0 0 0,1-1 0 0 0,-1 1 1 0 0,1-1-1 0 0,-1 1 0 0 0,0-1 0 0 0,1 1 0 0 0,-1-1 1 0 0,1 1-1 0 0,-1-1 0 0 0,0 1 0 0 0,0-1 0 0 0,0 1 21 0 0,-17 16-22 0 0,-24 32 0 0 0,27-25 1 0 0,2 1 0 0 0,1 0 0 0 0,-13 38 0 0 0,3-9 14 0 0,16-37-19 0 0,1 0 1 0 0,0 0-1 0 0,1 0 1 0 0,1 1-1 0 0,0 0 1 0 0,2 0-1 0 0,0 0 1 0 0,1-1-1 0 0,0 1 1 0 0,1 0-1 0 0,1 0 1 0 0,1 0-1 0 0,0-1 0 0 0,2 1 1 0 0,-1-1-1 0 0,9 18 1 0 0,-11-31 4 0 0,0 1-1 0 0,0-1 1 0 0,1 1-1 0 0,-1-1 1 0 0,1 0 0 0 0,0 0-1 0 0,0-1 1 0 0,0 1 0 0 0,0 0-1 0 0,0-1 1 0 0,1 0-1 0 0,-1 0 1 0 0,6 3 0 0 0,4 0 5 0 0,1 0 0 0 0,21 5 0 0 0,-22-7-1 0 0,0 1 0 0 0,20 8 1 0 0,-25-8-8 0 0,1 0 0 0 0,0-1 0 0 0,1-1 1 0 0,-1 1-1 0 0,0-2 0 0 0,1 1 0 0 0,-1-1 1 0 0,1-1-1 0 0,-1 1 0 0 0,1-2 0 0 0,-1 1 1 0 0,1-1-1 0 0,-1-1 0 0 0,0 0 0 0 0,19-6 1 0 0,11-2 8 0 0,53-22 1 0 0,-83 28-4 0 0,1-1 1 0 0,0 1 0 0 0,-1-2-1 0 0,0 1 1 0 0,0-1-1 0 0,-1-1 1 0 0,0 1-1 0 0,0-1 1 0 0,0-1-1 0 0,12-15 1 0 0,-10 4 12 0 0,0 0 1 0 0,-2-1-1 0 0,13-41 1 0 0,-12 32 24 0 0,-1-3-41 0 0,-1 1 0 0 0,-1-1 0 0 0,-2-1 0 0 0,-1 1 0 0 0,-2-1 0 0 0,-1 1 0 0 0,-2-1 0 0 0,-1 1 0 0 0,-1 0 0 0 0,-11-42 0 0 0,13 65 7 0 0,0 1 0 0 0,-1 0 0 0 0,0 0 0 0 0,0 0 0 0 0,0 0 0 0 0,-1 1 0 0 0,0-1 0 0 0,-1 1 0 0 0,-9-13 0 0 0,11 18 0 0 0,0-1-1 0 0,0 0 1 0 0,0 1 0 0 0,-1 0-1 0 0,1 0 1 0 0,-1 0 0 0 0,1 0-1 0 0,-1 0 1 0 0,1 1 0 0 0,-1 0-1 0 0,0-1 1 0 0,0 1 0 0 0,0 1-1 0 0,0-1 1 0 0,1 0-1 0 0,-1 1 1 0 0,0 0 0 0 0,0 0-1 0 0,0 0 1 0 0,0 1 0 0 0,0-1-1 0 0,0 1 1 0 0,-5 1 0 0 0,-16 5-12 0 0,-1 0 1 0 0,1 2 0 0 0,1 1-1 0 0,0 1 1 0 0,0 0-1 0 0,-29 21 1 0 0,36-20 8 0 0,2 0 1 0 0,0 0-1 0 0,0 1 0 0 0,1 1 1 0 0,1 1-1 0 0,0 0 0 0 0,1 0 0 0 0,1 1 1 0 0,-12 22-1 0 0,15-24-4 0 0,1 1 0 0 0,0 0 0 0 0,1 0-1 0 0,0 0 1 0 0,2 1 0 0 0,0 0 0 0 0,0 0 0 0 0,2 0 0 0 0,0 0-1 0 0,0 1 1 0 0,2-1 0 0 0,0 0 0 0 0,1 1 0 0 0,0-1 0 0 0,5 17-1 0 0,-1-8-8 0 0,1 1 0 0 0,2-2 0 0 0,18 42 0 0 0,-21-56 5 0 0,1 1-1 0 0,0-1 0 0 0,1 0 1 0 0,0 0-1 0 0,1-1 1 0 0,0 0-1 0 0,0-1 0 0 0,1 0 1 0 0,0 0-1 0 0,13 8 0 0 0,0-3 20 0 0,1-1 0 0 0,0-2 0 0 0,0 0 0 0 0,1-2 0 0 0,1 0 0 0 0,-1-2 0 0 0,1-1-1 0 0,0 0 1 0 0,1-2 0 0 0,-1-1 0 0 0,40-2 0 0 0,-49-1-13 0 0,0-2 0 0 0,0 0 0 0 0,-1 0-1 0 0,0-1 1 0 0,1-1 0 0 0,-2-1 0 0 0,1 0 0 0 0,-1-1 0 0 0,18-11-1 0 0,-7 2 24 0 0,-2-1 0 0 0,0-1 0 0 0,-1-1 0 0 0,24-25-1 0 0,-31 24-13 0 0,0-1 0 0 0,-1 0-1 0 0,-1-1 1 0 0,-1-1-1 0 0,16-40 1 0 0,-23 48-12 0 0,-1 1-1 0 0,0-1 1 0 0,-1 0 0 0 0,0 0 0 0 0,-1 0-1 0 0,-1 0 1 0 0,0 0 0 0 0,-2-1 0 0 0,-2-22-1 0 0,0 16 0 0 0,-1 1-1 0 0,-1 0 0 0 0,-1 0 0 0 0,-1 1 1 0 0,0 0-1 0 0,-13-24 0 0 0,16 38 6 0 0,1-1 0 0 0,-1 1 0 0 0,-1 0 1 0 0,1 0-1 0 0,-1 0 0 0 0,0 1 0 0 0,0 0 0 0 0,-1 0 0 0 0,1 0 0 0 0,-1 0 0 0 0,0 1 0 0 0,0 0 1 0 0,-1 0-1 0 0,1 1 0 0 0,-1 0 0 0 0,0 0 0 0 0,0 0 0 0 0,0 1 0 0 0,0 0 0 0 0,-14-2 0 0 0,9 4 4 0 0,-1-1 1 0 0,0 1-1 0 0,0 1 0 0 0,1 0 0 0 0,-1 1 0 0 0,1 0 0 0 0,-1 1 0 0 0,1 1 0 0 0,0 0 0 0 0,0 0 0 0 0,-15 9 0 0 0,-32 15-116 0 0,36-18 123 0 0,0 0-1 0 0,0 2 0 0 0,1 1 1 0 0,1 1-1 0 0,-37 30 0 0 0,34-20-17 0 0,2 2 0 0 0,1 1 0 0 0,0 0 0 0 0,2 1 0 0 0,2 1 0 0 0,0 1-1 0 0,2 1 1 0 0,1 0 0 0 0,2 1 0 0 0,1 0 0 0 0,1 1 0 0 0,2 0 0 0 0,1 0 0 0 0,2 1-1 0 0,1 0 1 0 0,2 59 0 0 0,2-85 5 0 0,0 0-1 0 0,0-1 1 0 0,1 1-1 0 0,0 0 1 0 0,1-1 0 0 0,0 1-1 0 0,0-1 1 0 0,1 0-1 0 0,-1 0 1 0 0,2 0 0 0 0,-1 0-1 0 0,1 0 1 0 0,0 0-1 0 0,0-1 1 0 0,1 0-1 0 0,0 0 1 0 0,0 0 0 0 0,0 0-1 0 0,1-1 1 0 0,0 0-1 0 0,0 0 1 0 0,0-1 0 0 0,0 0-1 0 0,1 0 1 0 0,0 0-1 0 0,0-1 1 0 0,0 1-1 0 0,0-2 1 0 0,0 1 0 0 0,1-1-1 0 0,9 1 1 0 0,23 3 7 0 0,0-3 1 0 0,0-1-1 0 0,0-2 1 0 0,0-2-1 0 0,0-2 1 0 0,56-12-1 0 0,-81 13-2 0 0,-1-2 0 0 0,-1 1 0 0 0,1-2-1 0 0,-1 0 1 0 0,1-1 0 0 0,-2 0 0 0 0,1-1-1 0 0,-1 0 1 0 0,0-1 0 0 0,16-16 0 0 0,-13 11 14 0 0,-1-2-1 0 0,0 1 1 0 0,-1-2 0 0 0,-1 1 0 0 0,-1-2 0 0 0,19-36 0 0 0,-26 41-14 0 0,0 0 0 0 0,0-1 0 0 0,-1 1 0 0 0,-1-1 1 0 0,0 0-1 0 0,-1 0 0 0 0,0 0 0 0 0,-1 0 0 0 0,-1 0 1 0 0,-3-19-1 0 0,-1 2 12 0 0,-2 0 0 0 0,-1 1-1 0 0,-19-47 1 0 0,14 46 24 0 0,-2 0 1 0 0,-1 1-1 0 0,-38-52 0 0 0,41 64-52 0 0,-2 1 0 0 0,0 0 0 0 0,-1 1 0 0 0,0 1 0 0 0,-2 1 0 0 0,-35-24 0 0 0,48 36 4 0 0,0-1 0 0 0,0 1 0 0 0,0 0 0 0 0,-1 0 0 0 0,1 1 0 0 0,-1-1 0 0 0,1 1 0 0 0,-1 0 0 0 0,0 1 0 0 0,1-1 0 0 0,-1 1 0 0 0,0 1 0 0 0,1-1 0 0 0,-1 1 0 0 0,0 0 0 0 0,1 0 0 0 0,-1 0 0 0 0,1 1 0 0 0,-9 3 0 0 0,-6 5 18 0 0,0 0 0 0 0,0 1 0 0 0,-29 23-1 0 0,42-29-31 0 0,-13 11 14 0 0,0 0 0 0 0,1 2 0 0 0,1 0 0 0 0,1 1 0 0 0,1 0 1 0 0,0 2-1 0 0,1 0 0 0 0,2 1 0 0 0,0 0 0 0 0,1 1 0 0 0,1 0 1 0 0,1 1-1 0 0,-11 44 0 0 0,14-41-1 0 0,1 1 0 0 0,2 0 0 0 0,1 0 0 0 0,1 0 0 0 0,1 0 0 0 0,2 0 0 0 0,1 0 0 0 0,1 0 0 0 0,1 0 0 0 0,1-1 0 0 0,2 0 0 0 0,14 39 0 0 0,-17-61 6 0 0,13-7 1 0 0,19-10 8 0 0,48-26 1 0 0,448-236 102 0 0,-494 253-97 0 0,38-27 1 0 0,-75 48-16 0 0,0 0 1 0 0,0-1-1 0 0,0 1 1 0 0,0-1-1 0 0,-1 1 1 0 0,1-1-1 0 0,0 1 0 0 0,0-1 1 0 0,-1 0-1 0 0,1 1 1 0 0,0-1-1 0 0,-1 0 1 0 0,1 1-1 0 0,-1-1 1 0 0,1 0-1 0 0,-1 0 1 0 0,1 1-1 0 0,-1-1 1 0 0,0 0-1 0 0,1 0 0 0 0,-1 0 1 0 0,0 0-1 0 0,1 0 1 0 0,-1 0-1 0 0,0 0 1 0 0,0 0-1 0 0,0 1 1 0 0,0-2-1 0 0,-4-18 7 0 0,-1 0 1 0 0,0 0-1 0 0,-1 1 0 0 0,-2 0 0 0 0,0 1 1 0 0,0-1-1 0 0,-21-29 0 0 0,23 39-4 0 0,0 0 0 0 0,-1 1-1 0 0,0-1 1 0 0,-1 2 0 0 0,1-1-1 0 0,-2 1 1 0 0,1 0 0 0 0,-1 1 0 0 0,1 0-1 0 0,-2 0 1 0 0,1 1 0 0 0,-1 0-1 0 0,0 1 1 0 0,0 0 0 0 0,0 1 0 0 0,-14-4-1 0 0,3 4 4 0 0,1 1 0 0 0,-1 0-1 0 0,1 2 1 0 0,-1 0-1 0 0,0 2 1 0 0,1 0 0 0 0,0 1-1 0 0,-1 1 1 0 0,1 1 0 0 0,0 0-1 0 0,1 2 1 0 0,-34 16 0 0 0,-7 5 13 0 0,2 2 0 0 0,1 3 1 0 0,1 3-1 0 0,2 2 1 0 0,2 2-1 0 0,-60 60 1 0 0,96-84-20 0 0,2 2 0 0 0,0 0 0 0 0,0 1 0 0 0,2 0 0 0 0,0 1 0 0 0,2 1 0 0 0,0-1 1 0 0,1 2-1 0 0,1-1 0 0 0,-8 39 0 0 0,14-50-2 0 0,1 0 0 0 0,0 0 0 0 0,0 0-1 0 0,1 0 1 0 0,1 1 0 0 0,0-1 0 0 0,0 0 0 0 0,1 0 0 0 0,0 0-1 0 0,1-1 1 0 0,0 1 0 0 0,1 0 0 0 0,0-1 0 0 0,0 0 0 0 0,1 0-1 0 0,0 0 1 0 0,9 12 0 0 0,-1-7-4 0 0,-1 0 0 0 0,2-1 0 0 0,0 0 1 0 0,1-1-1 0 0,0 0 0 0 0,0-2 0 0 0,2 0 0 0 0,23 12 0 0 0,-22-13-6 0 0,1 0 0 0 0,1-1 1 0 0,-1-1-1 0 0,1-1 0 0 0,28 6 0 0 0,-40-11 26 0 0,0-1 0 0 0,-1 1 0 0 0,1-1 0 0 0,0 0 0 0 0,0-1 0 0 0,0 0 0 0 0,0 0 0 0 0,0-1 0 0 0,-1 1 0 0 0,1-2 0 0 0,-1 1 0 0 0,1-1 0 0 0,-1-1 0 0 0,0 1 0 0 0,0-1 0 0 0,0 0 0 0 0,7-7 0 0 0,14-12 23 0 0,-2-2-1 0 0,0-1 0 0 0,37-49 1 0 0,-27 25-28 0 0,40-75 0 0 0,-60 93 35 0 0,-2 0 0 0 0,-1-1 0 0 0,-2-1 0 0 0,10-48 0 0 0,-7 11-54 0 0,4-83 0 0 0,-17 135 4 0 0,0 1 0 0 0,-1 0 0 0 0,-1-1 0 0 0,-1 1 0 0 0,0-1 0 0 0,-11-34 0 0 0,11 45 9 0 0,-1 0 1 0 0,0 1 0 0 0,-1-1 0 0 0,0 1-1 0 0,0 0 1 0 0,0 0 0 0 0,-1 0 0 0 0,0 0 0 0 0,-1 1-1 0 0,1 0 1 0 0,-1 0 0 0 0,0 0 0 0 0,-1 1 0 0 0,1 0-1 0 0,-1 0 1 0 0,0 1 0 0 0,-13-6 0 0 0,12 6-7 0 0,-1 1 0 0 0,1 0 0 0 0,-1 1 0 0 0,0 0 0 0 0,0 0 0 0 0,0 1 0 0 0,0 0 0 0 0,-1 0 0 0 0,1 1 0 0 0,0 1 0 0 0,-10 1 0 0 0,5 0-4 0 0,0 1 0 0 0,0 1 0 0 0,1 1 0 0 0,-1-1 0 0 0,1 2 0 0 0,-19 11 0 0 0,8-2-2 0 0,1 0 0 0 0,1 2 0 0 0,0 1 0 0 0,1 1 0 0 0,1 1 0 0 0,-30 38 0 0 0,39-43 3 0 0,1-1 0 0 0,1 2 0 0 0,0-1 0 0 0,2 1 0 0 0,0 1 0 0 0,0-1 0 0 0,1 1 0 0 0,2 0 0 0 0,-1 1 0 0 0,2-1 0 0 0,0 1 0 0 0,1-1 0 0 0,1 1 0 0 0,2 24 0 0 0,0-27 2 0 0,1 1-1 0 0,0-1 0 0 0,1 0 0 0 0,1 0 0 0 0,0 0 1 0 0,1 0-1 0 0,1-1 0 0 0,0 0 0 0 0,1 0 1 0 0,0 0-1 0 0,1-1 0 0 0,1 0 0 0 0,0-1 0 0 0,1 0 1 0 0,0 0-1 0 0,22 18 0 0 0,-19-20 7 0 0,1-1 1 0 0,0 0-1 0 0,0-1 1 0 0,1 0-1 0 0,1-1 0 0 0,-1-1 1 0 0,1 0-1 0 0,0-2 1 0 0,0 1-1 0 0,0-2 0 0 0,22 2 1 0 0,-19-3 0 0 0,0-1 0 0 0,0-1 0 0 0,-1-1 1 0 0,1 0-1 0 0,0-2 0 0 0,-1 0 1 0 0,1-1-1 0 0,-1-1 0 0 0,32-12 0 0 0,-40 11 6 0 0,-1 1-1 0 0,1-1 1 0 0,-2-1-1 0 0,1 0 1 0 0,-1 0-1 0 0,0 0 1 0 0,0-1-1 0 0,-1-1 1 0 0,0 1-1 0 0,0-1 1 0 0,-1 0-1 0 0,0 0 0 0 0,-1-1 1 0 0,0 0-1 0 0,0 0 1 0 0,4-15-1 0 0,0-3 5 0 0,-1-2-1 0 0,-1 1 1 0 0,-2-1 0 0 0,3-53-1 0 0,-8 82-12 0 0,0-1 1 0 0,0 1-1 0 0,0-1 1 0 0,-1 1-1 0 0,1-1 0 0 0,0 1 1 0 0,-1-1-1 0 0,1 1 1 0 0,-1-1-1 0 0,0 1 0 0 0,1-1 1 0 0,-1 1-1 0 0,-2-3 1 0 0,-52-71-27 0 0,-202-223-86 0 0,244 284 116 0 0,0 0 0 0 0,-24-19 0 0 0,36 33-2 0 0,1-1-1 0 0,-1 1 1 0 0,1 0-1 0 0,-1-1 1 0 0,0 1-1 0 0,1-1 1 0 0,-1 1-1 0 0,1 0 1 0 0,-1-1-1 0 0,0 1 1 0 0,1 0-1 0 0,-1 0 1 0 0,0-1-1 0 0,1 1 1 0 0,-1 0-1 0 0,0 0 1 0 0,1 0-1 0 0,-1 0 1 0 0,0 0-1 0 0,1 0 1 0 0,-1 0-1 0 0,0 0 1 0 0,1 0-1 0 0,-1 0 1 0 0,0 1-1 0 0,0-1 1 0 0,1 0 0 0 0,-2 1-1 0 0,-24 13-15 0 0,0 1-1 0 0,0 2 1 0 0,2 1 0 0 0,0 0-1 0 0,1 2 1 0 0,-35 39-1 0 0,31-27 11 0 0,2 1-1 0 0,1 1 0 0 0,2 1 1 0 0,-25 52-1 0 0,43-78 8 0 0,0 0 0 0 0,0 0 0 0 0,1 1 1 0 0,1-1-1 0 0,0 1 0 0 0,0 0 0 0 0,1 0 0 0 0,0 0 0 0 0,0-1 0 0 0,1 1 1 0 0,1 0-1 0 0,-1 0 0 0 0,2 0 0 0 0,-1 0 0 0 0,1 0 0 0 0,1-1 0 0 0,0 1 1 0 0,0-1-1 0 0,8 15 0 0 0,-2-8-47 0 0,1 0-1 0 0,1 0 1 0 0,0-1 0 0 0,1 0-1 0 0,1-1 1 0 0,0-1 0 0 0,1 0 0 0 0,0-1-1 0 0,24 16 1 0 0,-23-17-666 0 0,-2 0-1 0 0,1 0 1 0 0,-2 2 0 0 0,0-1 0 0 0,0 2 0 0 0,-1-1-1 0 0,-1 2 1 0 0,0-1 0 0 0,11 24 0 0 0,2 11-4888 0 0,27 90 1 0 0,-38-104 3888 0 0,4-1-1796 0 0,-15-33 3404 0 0,-1 0 0 0 0,1 0 1 0 0,0 0-1 0 0,0 0 1 0 0,0 0-1 0 0,0-1 1 0 0,0 1-1 0 0,0 0 0 0 0,0 0 1 0 0,0-1-1 0 0,0 1 1 0 0,0 0-1 0 0,0-1 1 0 0,0 1-1 0 0,0-1 0 0 0,1 0 1 0 0,-1 1-1 0 0,0-1 1 0 0,0 0-1 0 0,1 0 0 0 0,-1 0 1 0 0,0 0-1 0 0,0 0 1 0 0,1 0-1 0 0,-1 0 1 0 0,2-1-1 0 0,7-3 101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50.4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590 115 6905 0 0,'-1'-3'297'0'0,"-4"-5"392"0"0,1 0 0 0 0,0 0 0 0 0,1 0 0 0 0,0-1 0 0 0,0 1 0 0 0,1-1-1 0 0,0 0 1 0 0,0 0 0 0 0,0-13 0 0 0,2 22-647 0 0,0-1 0 0 0,0 0 0 0 0,0 1 0 0 0,0-1 0 0 0,0 1 0 0 0,-1-1 0 0 0,1 1 0 0 0,0-1 0 0 0,0 1 0 0 0,0-1 1 0 0,0 1-1 0 0,-1-1 0 0 0,1 1 0 0 0,0-1 0 0 0,-1 1 0 0 0,1-1 0 0 0,0 1 0 0 0,-1-1 0 0 0,1 1 0 0 0,0 0 0 0 0,-1-1 0 0 0,1 1 0 0 0,-1-1 0 0 0,1 1 0 0 0,-1 0 0 0 0,1 0 0 0 0,-1-1 0 0 0,1 1 0 0 0,-1 0 0 0 0,1 0 0 0 0,-1 0 1 0 0,1-1-1 0 0,-1 1 0 0 0,1 0 0 0 0,-1 0 0 0 0,1 0 0 0 0,-1 0 0 0 0,0 0 0 0 0,1 0 0 0 0,-1 0 0 0 0,1 0 0 0 0,-1 0 0 0 0,1 1 0 0 0,-1-1 0 0 0,1 0 0 0 0,-1 0 0 0 0,1 0 0 0 0,-1 1 0 0 0,0-1 0 0 0,-36 17 969 0 0,23-10-594 0 0,-9 2-287 0 0,1 1 0 0 0,1 0 0 0 0,0 2 0 0 0,0 0 0 0 0,2 1 0 0 0,-1 1 1 0 0,2 1-1 0 0,-24 24 0 0 0,29-25-41 0 0,1 0 0 0 0,0 0 0 0 0,2 1 0 0 0,0 0 0 0 0,0 1 0 0 0,1 1 0 0 0,1-1 0 0 0,1 1 0 0 0,0 0 0 0 0,2 1 0 0 0,-6 25 0 0 0,0 30-80 0 0,3-1 0 0 0,3 2-1 0 0,10 140 1 0 0,23 58 227 0 0,-28-269-182 0 0,4 20-43 0 0,-5-23 10 0 0,1 0-1 0 0,1 1 1 0 0,-1-1 0 0 0,0 0-1 0 0,0 0 1 0 0,0 1 0 0 0,0-1-1 0 0,0 0 1 0 0,0 0 0 0 0,0 1-1 0 0,0-1 1 0 0,0 0 0 0 0,0 0-1 0 0,0 0 1 0 0,1 1 0 0 0,-1-1-1 0 0,0 0 1 0 0,0 0-1 0 0,0 0 1 0 0,0 0 0 0 0,1 1-1 0 0,-1-1 1 0 0,0 0 0 0 0,0 0-1 0 0,0 0 1 0 0,1 0 0 0 0,-1 0-1 0 0,0 0 1 0 0,0 1 0 0 0,1-1-1 0 0,-1 0 1 0 0,0 0 0 0 0,0 0-1 0 0,1 0 1 0 0,-1 0 0 0 0,0 0-1 0 0,0 0 1 0 0,0 0 0 0 0,1 0-1 0 0,-1 0 1 0 0,0 0 0 0 0,0 0-1 0 0,1 0 1 0 0,-1-1 0 0 0,0 1-1 0 0,0 0 1 0 0,1 0-1 0 0,-1 0 1 0 0,0 0 0 0 0,0 0-1 0 0,0 0 1 0 0,1-1 0 0 0,-1 1-1 0 0,0 0 1 0 0,0 0 0 0 0,0 0-1 0 0,0 0 1 0 0,1-1 0 0 0,-1 1-1 0 0,0 0 1 0 0,0 0 0 0 0,0 0-1 0 0,0-1 1 0 0,0 1 0 0 0,0 0-1 0 0,0 0 1 0 0,1-1 0 0 0,46-57 573 0 0,15-19-374 0 0,47-98 5 0 0,-96 149-189 0 0,0 0 0 0 0,-2-1 0 0 0,-1 0 0 0 0,-1 0 1 0 0,6-32-1 0 0,-11 30 18 0 0,-2 0 0 0 0,0-1 0 0 0,-5-50 0 0 0,-18-88 422 0 0,16 137-329 0 0,1 4-85 0 0,-14-45 1 0 0,15 61-35 0 0,-1 0 1 0 0,-1 1-1 0 0,0-1 0 0 0,0 1 1 0 0,-1 0-1 0 0,-11-15 1 0 0,16 24-30 0 0,0 0 1 0 0,1 0 0 0 0,-1 0 0 0 0,0 0-1 0 0,0 1 1 0 0,0-1 0 0 0,0 0-1 0 0,0 1 1 0 0,-1-1 0 0 0,1 1-1 0 0,0-1 1 0 0,0 1 0 0 0,0-1-1 0 0,0 1 1 0 0,-1 0 0 0 0,1 0-1 0 0,0-1 1 0 0,0 1 0 0 0,-1 0-1 0 0,1 0 1 0 0,0 0 0 0 0,0 1-1 0 0,0-1 1 0 0,-1 0 0 0 0,1 0-1 0 0,0 1 1 0 0,0-1 0 0 0,0 0-1 0 0,0 1 1 0 0,-1-1 0 0 0,1 1-1 0 0,0 0 1 0 0,0-1 0 0 0,0 1 0 0 0,-1 1-1 0 0,-6 4-33 0 0,1 1 0 0 0,-1-1 0 0 0,-10 14-1 0 0,4-4 86 0 0,-8 6-66 0 0,1 1-1 0 0,0 1 1 0 0,2 1-1 0 0,2 1 0 0 0,0 1 1 0 0,1 0-1 0 0,2 1 0 0 0,-14 36 1 0 0,3 8 3 0 0,2 1-1 0 0,-15 92 1 0 0,36-158 8 0 0,-26 158 11 0 0,26-142-9 0 0,0 0-1 0 0,2 1 0 0 0,1-1 0 0 0,0 1 1 0 0,5 23-1 0 0,-4-40 7 0 0,0 0 0 0 0,0 0 1 0 0,0-1-1 0 0,1 1 1 0 0,0-1-1 0 0,0 0 0 0 0,0 1 1 0 0,1-1-1 0 0,0-1 0 0 0,0 1 1 0 0,1-1-1 0 0,0 1 0 0 0,7 5 1 0 0,-9-8 2 0 0,0-1 0 0 0,0 0 0 0 0,0 0 0 0 0,0-1-1 0 0,0 1 1 0 0,1 0 0 0 0,-1-1 0 0 0,0 0 0 0 0,1 0 0 0 0,-1 0 0 0 0,1 0 0 0 0,0-1 0 0 0,-1 0 0 0 0,1 1 0 0 0,0-1-1 0 0,-1 0 1 0 0,1-1 0 0 0,0 1 0 0 0,-1-1 0 0 0,1 1 0 0 0,-1-1 0 0 0,1 0 0 0 0,-1 0 0 0 0,1-1 0 0 0,-1 1 0 0 0,0-1 0 0 0,4-2-1 0 0,14-9 36 0 0,-1-1-1 0 0,-1 0 0 0 0,0-2 0 0 0,-1 0 0 0 0,24-29 0 0 0,72-103 209 0 0,-96 123-216 0 0,0-3-10 0 0,0 0 0 0 0,-2-1 0 0 0,-1-1 0 0 0,-2 0-1 0 0,0-1 1 0 0,11-47 0 0 0,-17 51-6 0 0,-2-1-1 0 0,0 1 1 0 0,-2-1 0 0 0,-2 1-1 0 0,0-1 1 0 0,-2 0-1 0 0,-1 0 1 0 0,-5-30 0 0 0,3 41-11 0 0,0 1 0 0 0,-1 0 1 0 0,-1 0-1 0 0,0 0 0 0 0,-1 0 1 0 0,0 1-1 0 0,-2 1 0 0 0,0-1 1 0 0,0 1-1 0 0,-1 1 0 0 0,-14-14 1 0 0,22 24-7 0 0,-1 1 0 0 0,1-1 0 0 0,-1 1 0 0 0,0 0 0 0 0,0 0 1 0 0,0 0-1 0 0,0 1 0 0 0,0-1 0 0 0,0 1 0 0 0,0-1 0 0 0,-1 1 1 0 0,1 0-1 0 0,-1 0 0 0 0,1 1 0 0 0,-1-1 0 0 0,1 1 0 0 0,-1 0 1 0 0,1-1-1 0 0,-1 1 0 0 0,1 1 0 0 0,-1-1 0 0 0,1 1 0 0 0,0-1 0 0 0,-1 1 1 0 0,1 0-1 0 0,-1 0 0 0 0,1 1 0 0 0,-4 1 0 0 0,-3 3-9 0 0,0 1-1 0 0,0 0 1 0 0,1 1 0 0 0,0 0-1 0 0,0 0 1 0 0,-13 17-1 0 0,-1 4-13 0 0,1 2-1 0 0,2-1 1 0 0,1 2-1 0 0,1 1 1 0 0,-22 60-1 0 0,12-16 7 0 0,-25 122-1 0 0,46-168-4 0 0,-4 55 0 0 0,10-76 24 0 0,1 0-1 0 0,0 0 1 0 0,0 0-1 0 0,1 0 1 0 0,1 1-1 0 0,0-1 1 0 0,0-1-1 0 0,1 1 0 0 0,6 15 1 0 0,-8-22 1 0 0,1 0 0 0 0,0 0 0 0 0,0 0 0 0 0,0 0 0 0 0,0 0 0 0 0,0 0 0 0 0,0 0 0 0 0,1-1 0 0 0,-1 1 1 0 0,1-1-1 0 0,0 0 0 0 0,0 0 0 0 0,0 0 0 0 0,0 0 0 0 0,0 0 0 0 0,0-1 0 0 0,0 1 0 0 0,1-1 0 0 0,-1 0 0 0 0,1 0 0 0 0,-1 0 0 0 0,1 0 0 0 0,-1-1 0 0 0,1 0 0 0 0,-1 1 0 0 0,1-1 0 0 0,-1 0 1 0 0,1-1-1 0 0,-1 1 0 0 0,1-1 0 0 0,-1 1 0 0 0,1-1 0 0 0,4-2 0 0 0,3-1 17 0 0,0-1 0 0 0,0 0 1 0 0,0 0-1 0 0,-1-1 0 0 0,0 0 1 0 0,0-1-1 0 0,-1-1 0 0 0,16-14 0 0 0,1-6-7 0 0,0-3 0 0 0,-2 0 0 0 0,-1-1 0 0 0,-2-1 0 0 0,-1-1-1 0 0,-2-1 1 0 0,20-52 0 0 0,-26 48 29 0 0,-1 0 0 0 0,-2-1 1 0 0,-2 0-1 0 0,-1 0 0 0 0,-3-1 0 0 0,-1 1 0 0 0,-3-44 0 0 0,0 79-36 0 0,1-1-1 0 0,-1 1 0 0 0,0 0 1 0 0,0 0-1 0 0,-1 0 1 0 0,1 0-1 0 0,-1 0 0 0 0,0 0 1 0 0,-3-4-1 0 0,4 8-5 0 0,1 0 0 0 0,-1 0 0 0 0,0 0 0 0 0,1 0 0 0 0,-1 1 0 0 0,0-1 0 0 0,0 0 0 0 0,1 0 0 0 0,-1 1 0 0 0,0-1 0 0 0,0 1 0 0 0,0-1-1 0 0,0 1 1 0 0,0-1 0 0 0,0 1 0 0 0,0-1 0 0 0,0 1 0 0 0,0 0 0 0 0,-2-1 0 0 0,2 2-4 0 0,-1-1-1 0 0,1 0 1 0 0,-1 0-1 0 0,1 1 1 0 0,-1-1 0 0 0,1 1-1 0 0,-1 0 1 0 0,1-1-1 0 0,0 1 1 0 0,-1 0-1 0 0,1 0 1 0 0,0 0-1 0 0,0 0 1 0 0,0 0 0 0 0,0 0-1 0 0,0 0 1 0 0,0 0-1 0 0,-1 2 1 0 0,-15 18-19 0 0,1 1 0 0 0,1 1-1 0 0,1 1 1 0 0,-12 25 0 0 0,-37 106-59 0 0,21-49 70 0 0,33-86 21 0 0,1-2 1 0 0,0 0-1 0 0,-8 32 1 0 0,15-45-11 0 0,0 0 1 0 0,0-1 0 0 0,1 1-1 0 0,-1 0 1 0 0,1 0 0 0 0,0 0 0 0 0,1 0-1 0 0,-1-1 1 0 0,1 1 0 0 0,0 0-1 0 0,0 0 1 0 0,0-1 0 0 0,1 1-1 0 0,-1-1 1 0 0,1 1 0 0 0,3 4-1 0 0,-5-8 2 0 0,1-1 0 0 0,-1 1 0 0 0,0 0 0 0 0,1 0-1 0 0,0-1 1 0 0,-1 1 0 0 0,1 0 0 0 0,-1-1-1 0 0,1 1 1 0 0,0 0 0 0 0,-1-1 0 0 0,1 1 0 0 0,0-1-1 0 0,0 1 1 0 0,-1-1 0 0 0,1 0 0 0 0,0 1 0 0 0,0-1-1 0 0,0 0 1 0 0,0 1 0 0 0,0-1 0 0 0,-1 0-1 0 0,1 0 1 0 0,0 0 0 0 0,0 0 0 0 0,0 0 0 0 0,1 0-1 0 0,0-1 9 0 0,0 1-1 0 0,0-1 0 0 0,0 0 1 0 0,0 0-1 0 0,0 0 1 0 0,-1 0-1 0 0,1 0 0 0 0,-1 0 1 0 0,1-1-1 0 0,0 1 0 0 0,2-4 1 0 0,3-4 36 0 0,1-1 1 0 0,-2 0-1 0 0,8-13 1 0 0,-13 20-45 0 0,15-25 44 0 0,49-97 86 0 0,-56 104-119 0 0,-1 0 1 0 0,-1-1-1 0 0,-1 0 1 0 0,5-28 0 0 0,-9 37-28 0 0,2-11 45 0 0,0 1-1 0 0,-2 0 1 0 0,-1-1 0 0 0,0 1 0 0 0,-2-1-1 0 0,-5-31 1 0 0,6 54-33 0 0,0 1 0 0 0,0-1 0 0 0,0 1 0 0 0,0-1 0 0 0,0 1 0 0 0,0-1 0 0 0,0 1 0 0 0,0-1 0 0 0,-1 1 0 0 0,1-1 0 0 0,0 1 0 0 0,0-1 0 0 0,-1 1 0 0 0,1 0-1 0 0,0-1 1 0 0,-1 1 0 0 0,1-1 0 0 0,0 1 0 0 0,-1 0 0 0 0,1-1 0 0 0,-1 1 0 0 0,1 0 0 0 0,-1-1 0 0 0,1 1 0 0 0,-1 0 0 0 0,1 0 0 0 0,0-1 0 0 0,-2 1 0 0 0,-11 8-59 0 0,-13 30-64 0 0,21-29 79 0 0,-15 23 6 0 0,2 0 0 0 0,2 2 1 0 0,1-1-1 0 0,2 2 0 0 0,1 0 0 0 0,1 1 0 0 0,2 0 0 0 0,-6 52 0 0 0,14-76 26 0 0,0 0-1 0 0,1 0 1 0 0,0 0-1 0 0,1 0 1 0 0,0-1-1 0 0,4 19 1 0 0,-3-24 16 0 0,-1 0 0 0 0,1-1 0 0 0,0 1 0 0 0,1-1 0 0 0,-1 1-1 0 0,1-1 1 0 0,0 0 0 0 0,1 0 0 0 0,-1-1 0 0 0,1 1 0 0 0,0-1 0 0 0,0 1 0 0 0,0-1 0 0 0,10 7 0 0 0,-12-10-4 0 0,0 0-1 0 0,0 1 1 0 0,0-1-1 0 0,0 0 0 0 0,1 0 1 0 0,-1-1-1 0 0,0 1 0 0 0,1 0 1 0 0,-1-1-1 0 0,1 1 1 0 0,-1-1-1 0 0,1 0 0 0 0,-1 0 1 0 0,0 0-1 0 0,1 0 0 0 0,-1 0 1 0 0,1-1-1 0 0,3 0 0 0 0,-1-1 4 0 0,-1 0 0 0 0,1 0 0 0 0,-1 0-1 0 0,0 0 1 0 0,0-1 0 0 0,0 0-1 0 0,0 0 1 0 0,0 0 0 0 0,3-3 0 0 0,4-7 13 0 0,0 1 1 0 0,-1-1 0 0 0,0-1-1 0 0,10-21 1 0 0,-6 8-2 0 0,-2-1-1 0 0,-1-1 1 0 0,-1 0 0 0 0,-1 0 0 0 0,6-41-1 0 0,9-154 163 0 0,-24 223-177 0 0,2-24 2 0 0,-4-46-1 0 0,2 66 7 0 0,-1-1 0 0 0,0 0 0 0 0,0 0 0 0 0,0 1 0 0 0,0-1-1 0 0,-1 1 1 0 0,0-1 0 0 0,0 1 0 0 0,-1 0 0 0 0,0 0 0 0 0,0 0 0 0 0,0 0-1 0 0,0 0 1 0 0,-6-5 0 0 0,7 8-9 0 0,-1 0-1 0 0,1 0 1 0 0,-1 1-1 0 0,0 0 1 0 0,1-1-1 0 0,-1 1 1 0 0,0 0-1 0 0,0 0 1 0 0,0 0-1 0 0,0 1 1 0 0,0-1-1 0 0,0 1 1 0 0,0-1-1 0 0,0 1 1 0 0,0 0-1 0 0,0 0 1 0 0,0 1-1 0 0,0-1 1 0 0,0 1 0 0 0,0-1-1 0 0,0 1 1 0 0,0 0-1 0 0,0 0 1 0 0,0 0-1 0 0,0 1 1 0 0,1-1-1 0 0,-5 3 1 0 0,-7 5-11 0 0,0 0 0 0 0,1 1 1 0 0,-21 19-1 0 0,30-25 9 0 0,-21 23-15 0 0,0 0 1 0 0,3 2-1 0 0,-25 39 1 0 0,37-53 11 0 0,-12 17-5 0 0,-25 50-1 0 0,42-71 7 0 0,0 0 1 0 0,1 0-1 0 0,0 0 0 0 0,0 1 0 0 0,1-1 0 0 0,1 1 0 0 0,0 0 0 0 0,1-1 0 0 0,0 16 0 0 0,1-23-159 0 0,1 0 0 0 0,0 0 0 0 0,0 0 0 0 0,0 0 0 0 0,1 0 0 0 0,-1 0 0 0 0,1 0 0 0 0,0 0 0 0 0,0 0 0 0 0,1-1 0 0 0,-1 1 0 0 0,1-1 0 0 0,-1 1 0 0 0,1-1 0 0 0,0 0 0 0 0,1 0 0 0 0,-1-1 0 0 0,0 1 0 0 0,1-1 0 0 0,-1 1 0 0 0,1-1-1 0 0,0 0 1 0 0,0 0 0 0 0,0-1 0 0 0,0 1 0 0 0,5 0 0 0 0,-1 1-666 0 0,0-1-1 0 0,-1 0 1 0 0,1-1 0 0 0,0 0-1 0 0,0 0 1 0 0,0-1-1 0 0,0 0 1 0 0,0 0 0 0 0,0-1-1 0 0,0 0 1 0 0,0 0-1 0 0,0-1 1 0 0,10-3 0 0 0,-8 0 37 0 0,1-1 1 0 0,-2 0-1 0 0,1 0 1 0 0,0-1 0 0 0,-1 0-1 0 0,0-1 1 0 0,11-13-1 0 0,53-69-1866 0 0,-45 53 2425 0 0,22-28 156 0 0,5-5 80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0:59.85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1048 449 10402 0 0,'-1'-5'593'0'0,"0"-1"-1"0"0,0 1 1 0 0,0 0 0 0 0,1 0-1 0 0,0 0 1 0 0,0 0 0 0 0,0-1-1 0 0,0 1 1 0 0,1 0-1 0 0,0 0 1 0 0,3-10 0 0 0,1 4-365 0 0,0 0 0 0 0,1 1 0 0 0,11-17-1 0 0,-1 3-72 0 0,-15 23-108 0 0,0 0-1 0 0,0 0 1 0 0,0 0 0 0 0,-1 0-1 0 0,1-1 1 0 0,0 1 0 0 0,0 0-1 0 0,-1 0 1 0 0,1-1 0 0 0,-1 1-1 0 0,1 0 1 0 0,-1-1 0 0 0,0 1-1 0 0,1-1 1 0 0,-1 1 0 0 0,0-1-1 0 0,0 1 1 0 0,0-1 0 0 0,0 1-1 0 0,0 0 1 0 0,0-1 0 0 0,0 1-1 0 0,-1-1 1 0 0,1 1 0 0 0,0-1-1 0 0,-1 1 1 0 0,1 0 0 0 0,-2-2 0 0 0,-1 1 124 0 0,0 0 1 0 0,1 0-1 0 0,-1 0 1 0 0,0 1 0 0 0,-1-1-1 0 0,1 1 1 0 0,0 0-1 0 0,0 0 1 0 0,-1 0 0 0 0,1 1-1 0 0,-6-1 1 0 0,-37-5 803 0 0,-57-1 0 0 0,60 6-850 0 0,1 2-81 0 0,0 2 1 0 0,0 1-1 0 0,1 3 1 0 0,0 1-1 0 0,-67 24 1 0 0,96-29-36 0 0,1 2 1 0 0,0 0-1 0 0,0 0 1 0 0,0 1-1 0 0,1 0 1 0 0,-1 1-1 0 0,2 0 1 0 0,-1 1-1 0 0,1 0 1 0 0,0 0-1 0 0,0 1 1 0 0,1 0-1 0 0,1 0 1 0 0,-1 1-1 0 0,-8 17 1 0 0,14-21-1 0 0,0 0 1 0 0,0 1 0 0 0,1-1 0 0 0,0 1 0 0 0,0-1-1 0 0,0 1 1 0 0,1-1 0 0 0,0 1 0 0 0,0-1 0 0 0,1 1-1 0 0,0-1 1 0 0,0 1 0 0 0,1-1 0 0 0,-1 0 0 0 0,2 0-1 0 0,-1 1 1 0 0,0-1 0 0 0,7 10 0 0 0,-6-10 32 0 0,0-1-1 0 0,1 1 1 0 0,0-1 0 0 0,-1 0 0 0 0,2 0 0 0 0,-1 0-1 0 0,1 0 1 0 0,-1-1 0 0 0,1 0 0 0 0,1 0 0 0 0,-1 0-1 0 0,0 0 1 0 0,1-1 0 0 0,0 0 0 0 0,0 0-1 0 0,0-1 1 0 0,0 0 0 0 0,11 3 0 0 0,-1-4 93 0 0,0 0 0 0 0,0-1 1 0 0,0-1-1 0 0,0-1 0 0 0,-1 0 1 0 0,1-1-1 0 0,0 0 0 0 0,14-7 1 0 0,124-52 423 0 0,-96 36-390 0 0,-49 22-162 0 0,68-28 140 0 0,-2-4 0 0 0,81-50 0 0 0,-154 84-123 0 0,0 1 0 0 0,1-1 0 0 0,-1 1 0 0 0,0-1 0 0 0,0 0 0 0 0,1 0 0 0 0,-1 0 1 0 0,-1 0-1 0 0,1 0 0 0 0,0 0 0 0 0,0 0 0 0 0,-1-1 0 0 0,0 1 0 0 0,1-1 0 0 0,-1 1 1 0 0,0-1-1 0 0,0 1 0 0 0,0-1 0 0 0,-1 0 0 0 0,1 0 0 0 0,0 1 0 0 0,-1-1 0 0 0,0 0 1 0 0,0-4-1 0 0,-1 3 4 0 0,0 0 0 0 0,0 0 0 0 0,-1 0 0 0 0,1 0 0 0 0,-1 0 1 0 0,0 0-1 0 0,-1 1 0 0 0,1-1 0 0 0,0 1 0 0 0,-1-1 0 0 0,0 1 1 0 0,0 0-1 0 0,0 0 0 0 0,0 0 0 0 0,-5-3 0 0 0,-9-5-20 0 0,1 0 0 0 0,-2 1 0 0 0,1 1 0 0 0,-1 0 0 0 0,-1 1 0 0 0,0 2-1 0 0,0-1 1 0 0,0 2 0 0 0,-1 1 0 0 0,1 0 0 0 0,-1 2 0 0 0,0 0 0 0 0,0 1 0 0 0,-35 3 0 0 0,13 2-22 0 0,0 2 0 0 0,1 1 1 0 0,1 2-1 0 0,-1 2 0 0 0,1 2 1 0 0,-41 20-1 0 0,62-25 3 0 0,0 2 0 0 0,0 0 0 0 0,2 1 0 0 0,-1 1 0 0 0,1 0 0 0 0,1 2 0 0 0,0 0 0 0 0,1 0 0 0 0,-16 21 0 0 0,26-29 7 0 0,0 1 1 0 0,0 1-1 0 0,0-1 1 0 0,1 1-1 0 0,0-1 1 0 0,1 1-1 0 0,-1 0 1 0 0,2 1-1 0 0,-1-1 1 0 0,1 0-1 0 0,0 1 1 0 0,1-1-1 0 0,0 1 1 0 0,0 0-1 0 0,1-1 1 0 0,0 1-1 0 0,1 0 1 0 0,0-1-1 0 0,0 1 1 0 0,1 0-1 0 0,0-1 1 0 0,0 0-1 0 0,1 1 1 0 0,6 11-1 0 0,-4-9 1 0 0,2 0-1 0 0,-1 0 0 0 0,1-1 0 0 0,1-1 1 0 0,0 1-1 0 0,0-1 0 0 0,1 0 0 0 0,0-1 0 0 0,0 0 1 0 0,1 0-1 0 0,0-1 0 0 0,1-1 0 0 0,0 1 1 0 0,0-2-1 0 0,0 0 0 0 0,0 0 0 0 0,1-1 1 0 0,0 0-1 0 0,0-1 0 0 0,14 2 0 0 0,-5-1 26 0 0,1-2 0 0 0,-1-1 0 0 0,1-1 0 0 0,0 0 0 0 0,-1-2 0 0 0,1-1 0 0 0,-1 0 0 0 0,0-1 0 0 0,0-2 0 0 0,35-13 0 0 0,-16 3 36 0 0,-1-2 0 0 0,0-2 0 0 0,-2-1 0 0 0,46-34 0 0 0,-71 46-33 0 0,0-1 1 0 0,0 0-1 0 0,-1-1 0 0 0,-1 0 1 0 0,0 0-1 0 0,0-1 0 0 0,-1-1 0 0 0,-1 1 1 0 0,0-1-1 0 0,-1-1 0 0 0,0 0 1 0 0,-1 0-1 0 0,0 0 0 0 0,-1 0 1 0 0,4-25-1 0 0,-8 30-20 0 0,0 0 1 0 0,-1 0-1 0 0,0-1 0 0 0,-1 1 0 0 0,0 0 1 0 0,0 0-1 0 0,-1 1 0 0 0,0-1 0 0 0,-1 0 1 0 0,0 1-1 0 0,0-1 0 0 0,-1 1 1 0 0,0 0-1 0 0,0 0 0 0 0,-1 0 0 0 0,0 1 1 0 0,-1-1-1 0 0,1 1 0 0 0,-11-9 1 0 0,7 7-10 0 0,0 1 0 0 0,0 0 1 0 0,-1 1-1 0 0,0 0 0 0 0,-1 1 1 0 0,1 0-1 0 0,-1 0 0 0 0,-1 1 1 0 0,1 1-1 0 0,-1 0 1 0 0,1 0-1 0 0,-1 1 0 0 0,-24-3 1 0 0,0 5-26 0 0,0 2 0 0 0,0 1 0 0 0,0 2 0 0 0,1 1 0 0 0,-1 2 1 0 0,1 1-1 0 0,0 2 0 0 0,-35 15 0 0 0,-9 8-58 0 0,2 4 0 0 0,-91 58-1 0 0,135-74 40 0 0,2 1 0 0 0,-51 46-1 0 0,65-52 30 0 0,1 1 0 0 0,0 1 0 0 0,1 0-1 0 0,2 1 1 0 0,-22 37 0 0 0,31-49 10 0 0,1 0-1 0 0,0 0 1 0 0,1 0 0 0 0,0 0-1 0 0,0 0 1 0 0,0 1 0 0 0,1-1-1 0 0,0 1 1 0 0,0-1 0 0 0,1 1-1 0 0,0-1 1 0 0,0 1 0 0 0,3 13-1 0 0,-2-15 4 0 0,1-1-1 0 0,0 0 1 0 0,0 0-1 0 0,0 0 1 0 0,1 0-1 0 0,0-1 1 0 0,0 1-1 0 0,0-1 1 0 0,0 1-1 0 0,1-1 1 0 0,-1 0-1 0 0,1-1 1 0 0,0 1-1 0 0,0 0 0 0 0,1-1 1 0 0,-1 0-1 0 0,1 0 1 0 0,0 0-1 0 0,9 3 1 0 0,2 0 18 0 0,1 0-1 0 0,0-2 1 0 0,0 0 0 0 0,1-1-1 0 0,-1 0 1 0 0,1-2 0 0 0,-1 0 0 0 0,23-2-1 0 0,141-21 97 0 0,-171 20-108 0 0,118-21 114 0 0,0-5-1 0 0,-2-6 0 0 0,-2-5 1 0 0,-2-6-1 0 0,133-69 0 0 0,-227 100-75 0 0,-9 6-14 0 0,0-1-1 0 0,-1-1 1 0 0,0-1-1 0 0,-1-1 1 0 0,0 0 0 0 0,-1-1-1 0 0,16-16 1 0 0,-31 28-17 0 0,0-1 0 0 0,0 1 0 0 0,0-1 1 0 0,0 1-1 0 0,0-1 0 0 0,0 0 0 0 0,-1 1 0 0 0,1-1 0 0 0,-1 0 0 0 0,1 1 1 0 0,-1-1-1 0 0,1 0 0 0 0,-1 1 0 0 0,0-1 0 0 0,0 0 0 0 0,0 0 0 0 0,0 0 1 0 0,0 1-1 0 0,0-1 0 0 0,-1-2 0 0 0,0 0 2 0 0,0 1-1 0 0,-1 0 1 0 0,1-1 0 0 0,-1 1-1 0 0,0 0 1 0 0,0 0 0 0 0,0 0-1 0 0,0 1 1 0 0,-5-6 0 0 0,-1 1-1 0 0,-1-1 0 0 0,-1 1 0 0 0,1 0 0 0 0,-1 1 0 0 0,-14-7 0 0 0,-5 0-24 0 0,-1 2 0 0 0,-1 1 0 0 0,1 1 0 0 0,-1 2 0 0 0,-1 1 0 0 0,1 1 0 0 0,-1 2-1 0 0,0 1 1 0 0,0 1 0 0 0,0 2 0 0 0,0 2 0 0 0,-47 9 0 0 0,10 3-39 0 0,0 4 1 0 0,1 2-1 0 0,2 4 0 0 0,-98 50 1 0 0,140-62 27 0 0,0 1 0 0 0,1 0 0 0 0,0 2 1 0 0,2 1-1 0 0,0 1 0 0 0,1 0 0 0 0,0 2 1 0 0,-17 22-1 0 0,28-29 18 0 0,0 0 0 0 0,1 0 0 0 0,0 1 0 0 0,1 0 0 0 0,1 0 0 0 0,-9 26 0 0 0,12-29-12 0 0,1 0-1 0 0,0-1 0 0 0,1 1 1 0 0,0 0-1 0 0,1 0 0 0 0,0 0 1 0 0,0 0-1 0 0,1 0 0 0 0,1-1 1 0 0,4 17-1 0 0,-4-20 19 0 0,0 1-1 0 0,1-1 1 0 0,0 0 0 0 0,1 0-1 0 0,0 0 1 0 0,0-1 0 0 0,0 1-1 0 0,1-1 1 0 0,0 0 0 0 0,0 0-1 0 0,0 0 1 0 0,1-1 0 0 0,0 0-1 0 0,0 0 1 0 0,1-1-1 0 0,-1 1 1 0 0,1-1 0 0 0,0-1-1 0 0,0 1 1 0 0,0-1 0 0 0,0 0-1 0 0,0-1 1 0 0,1 0 0 0 0,0 0-1 0 0,-1-1 1 0 0,12 2 0 0 0,1-2 26 0 0,0 0 1 0 0,0-1 0 0 0,0-1 0 0 0,-1-1 0 0 0,1-1 0 0 0,0 0 0 0 0,-1-2-1 0 0,0 0 1 0 0,25-10 0 0 0,51-29 125 0 0,-1-5 0 0 0,141-97 0 0 0,-216 133-133 0 0,0 0 0 0 0,-1-2 0 0 0,-1 0 0 0 0,0-1 0 0 0,-1-1 0 0 0,-1 0 0 0 0,-1-1 0 0 0,19-29 0 0 0,-28 38-8 0 0,0-1 0 0 0,0 0 0 0 0,-1 0 1 0 0,0 0-1 0 0,-1-1 0 0 0,0 0 0 0 0,0 1 0 0 0,-1-1 0 0 0,-1 0 0 0 0,0 0 1 0 0,0 0-1 0 0,-1 0 0 0 0,-1 0 0 0 0,1 0 0 0 0,-2 0 0 0 0,0 0 0 0 0,0 0 0 0 0,-1 0 1 0 0,-6-14-1 0 0,4 12-4 0 0,0 1 0 0 0,-1 1 1 0 0,0-1-1 0 0,-1 1 0 0 0,0 0 0 0 0,-1 0 1 0 0,0 1-1 0 0,-1 0 0 0 0,-14-12 1 0 0,17 17-4 0 0,-2 0-1 0 0,1 0 1 0 0,0 1 0 0 0,-1 0 0 0 0,0 0 0 0 0,1 1 0 0 0,-2 0 0 0 0,1 0 0 0 0,0 1 0 0 0,0 0 0 0 0,-1 1-1 0 0,1-1 1 0 0,-1 2 0 0 0,0-1 0 0 0,-11 2 0 0 0,-7 1-7 0 0,0 2-1 0 0,0 1 1 0 0,1 1 0 0 0,0 2-1 0 0,0 0 1 0 0,-37 18 0 0 0,-141 85-48 0 0,182-98 41 0 0,-26 16-30 0 0,-74 60-1 0 0,102-72 10 0 0,1 0-1 0 0,0 2 1 0 0,2 0 0 0 0,0 1-1 0 0,-26 42 1 0 0,40-57 32 0 0,0 0-1 0 0,1 0 1 0 0,0 0 0 0 0,0 0 0 0 0,0 0-1 0 0,0 0 1 0 0,1 0 0 0 0,0 1-1 0 0,0-1 1 0 0,1 1 0 0 0,-1-1 0 0 0,2 7-1 0 0,-1-9 2 0 0,0-1 0 0 0,1 0 0 0 0,0 0 0 0 0,-1 1 0 0 0,1-1 0 0 0,0 0 0 0 0,0 0 0 0 0,0 0 0 0 0,0 0 0 0 0,1 0 0 0 0,-1 0 0 0 0,1 0 0 0 0,-1 0 0 0 0,1-1 0 0 0,0 1 0 0 0,-1 0 0 0 0,1-1 0 0 0,0 0 0 0 0,0 1 0 0 0,0-1 0 0 0,0 0 0 0 0,0 0 0 0 0,0 0 0 0 0,1 0 0 0 0,-1 0 0 0 0,0-1 0 0 0,0 1 0 0 0,1-1 0 0 0,-1 1 0 0 0,3-1 0 0 0,7 1 11 0 0,-1 0 1 0 0,1-1 0 0 0,0 0 0 0 0,-1-1 0 0 0,1-1-1 0 0,-1 0 1 0 0,1 0 0 0 0,-1-1 0 0 0,0 0 0 0 0,14-7-1 0 0,14-8 29 0 0,53-32 0 0 0,-48 25-9 0 0,105-69 26 0 0,-128 79-50 0 0,0-2 0 0 0,-2 0 0 0 0,0-1 0 0 0,29-36 0 0 0,-42 45 5 0 0,-1-1 0 0 0,0-1 1 0 0,0 1-1 0 0,-1-1 0 0 0,0 1 1 0 0,-1-1-1 0 0,0-1 0 0 0,-1 1 1 0 0,0 0-1 0 0,-1 0 1 0 0,0-1-1 0 0,-1 1 0 0 0,0-1 1 0 0,0 1-1 0 0,-2-1 0 0 0,1 1 1 0 0,-1 0-1 0 0,-1 0 0 0 0,-4-13 1 0 0,4 17-9 0 0,0 0 0 0 0,0 0 0 0 0,0 1 1 0 0,-1-1-1 0 0,0 1 0 0 0,0 0 0 0 0,0 0 0 0 0,-1 0 1 0 0,0 0-1 0 0,0 1 0 0 0,0 0 0 0 0,-1 0 0 0 0,-7-5 1 0 0,8 7-3 0 0,-1 0 0 0 0,1 1 0 0 0,-1-1 0 0 0,1 1 0 0 0,-1 1 0 0 0,0-1 1 0 0,0 1-1 0 0,0 0 0 0 0,0 0 0 0 0,0 1 0 0 0,0-1 0 0 0,0 1 0 0 0,0 1 0 0 0,0-1 1 0 0,0 1-1 0 0,0 0 0 0 0,0 0 0 0 0,-6 3 0 0 0,-34 11-12 0 0,1 2-1 0 0,1 2 0 0 0,-69 41 1 0 0,-116 90 61 0 0,95-48-150 0 0,118-88 56 0 0,0 2-1 0 0,0 0 1 0 0,1 0-1 0 0,1 1 1 0 0,-18 30-1 0 0,28-40-57 0 0,0-1 0 0 0,1 1 0 0 0,0 0 0 0 0,0 0 0 0 0,0 1 0 0 0,1-1 0 0 0,0 0 0 0 0,1 1 0 0 0,0-1 0 0 0,0 1 0 0 0,0-1 0 0 0,1 1 0 0 0,0 0 0 0 0,1-1 0 0 0,0 1-1 0 0,0-1 1 0 0,0 1 0 0 0,1-1 0 0 0,0 0 0 0 0,5 11 0 0 0,-3-10-265 0 0,0-1 1 0 0,0 0-1 0 0,1 0 0 0 0,1 0 1 0 0,-1 0-1 0 0,1-1 0 0 0,0 0 0 0 0,0 0 1 0 0,1-1-1 0 0,-1 0 0 0 0,14 8 0 0 0,-12-8-473 0 0,0-1-1 0 0,0 0 1 0 0,0 0-1 0 0,1 0 1 0 0,0-1-1 0 0,-1-1 1 0 0,1 1-1 0 0,1-1 1 0 0,-1-1-1 0 0,0 0 1 0 0,0 0-1 0 0,0-1 1 0 0,1 0-1 0 0,16-3 1 0 0,-15 1 98 0 0,-1-1 0 0 0,1-1 0 0 0,-1 1 0 0 0,-1-2 1 0 0,1 1-1 0 0,0-2 0 0 0,-1 1 0 0 0,0-1 0 0 0,0 0 0 0 0,-1-1 1 0 0,0 0-1 0 0,12-14 0 0 0,18-21-181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44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1903 14827 0 0,'-8'-4'2308'0'0,"5"2"-1908"0"0,0 1-1 0 0,0 0 0 0 0,1-1 1 0 0,-1 1-1 0 0,0-1 0 0 0,1 0 1 0 0,-1 1-1 0 0,1-1 0 0 0,0 0 1 0 0,0-1-1 0 0,-3-2 0 0 0,8 6-432 0 0,0 1-1 0 0,1-1 1 0 0,-1 0-1 0 0,1 0 1 0 0,-1 0-1 0 0,1-1 1 0 0,-1 1-1 0 0,1-1 0 0 0,6 0 1 0 0,-4 1-4 0 0,9-1 715 0 0,1 0 0 0 0,-1-1 0 0 0,0-1 0 0 0,0 0 0 0 0,0-1 0 0 0,20-6 0 0 0,31-6 464 0 0,19 7-936 0 0,148 6 0 0 0,4 3-77 0 0,161 8 268 0 0,28 13 292 0 0,-412-21-643 0 0,0-1 1 0 0,-1 0-1 0 0,1-1 0 0 0,-1-1 0 0 0,1 0 1 0 0,-1-1-1 0 0,0-1 0 0 0,15-5 0 0 0,-23 7-30 0 0,0-1-1 0 0,1 1 1 0 0,-1 0-1 0 0,0 0 1 0 0,1 1-1 0 0,0 0 1 0 0,-1 0-1 0 0,1 0 1 0 0,9 0-1 0 0,6-1 60 0 0,-16 0-19 0 0,-6 2-59 0 0,1-1 13 0 0,1 1 1 0 0,0 0-1 0 0,-1 0 0 0 0,1 0 1 0 0,0 0-1 0 0,-1-1 0 0 0,1 1 1 0 0,-1 0-1 0 0,1 0 0 0 0,-1-1 1 0 0,1 1-1 0 0,0 0 0 0 0,-1-1 1 0 0,1 1-1 0 0,-1-1 0 0 0,0 1 1 0 0,1-1-1 0 0,-1 1 0 0 0,1-1 1 0 0,-1 1-1 0 0,0-1 0 0 0,1 1 1 0 0,-1-1-1 0 0,0 0 0 0 0,1 1 1 0 0,-1-1-1 0 0,0 1 0 0 0,0-1 1 0 0,0 0-1 0 0,0 1 0 0 0,0-1 1 0 0,0 0-1 0 0,0 1 0 0 0,0-1 1 0 0,0 0-1 0 0,0 1 0 0 0,0-1 0 0 0,0 0 1 0 0,-3-8 62 0 0,1 0 0 0 0,0 0 0 0 0,0-1 0 0 0,1 1 0 0 0,0 0 0 0 0,0-1 0 0 0,1 1 0 0 0,3-18 0 0 0,-4-49 318 0 0,0 54-384 0 0,1-1 0 0 0,6-42 0 0 0,0-13 3 0 0,20-340 162 0 0,-20 201-170 0 0,-6 189-15 0 0,1 6 14 0 0,2 0 0 0 0,5-29 0 0 0,-4 35 9 0 0,-1-1-1 0 0,-1 0 0 0 0,0 0 0 0 0,-1-1 0 0 0,-2-21 1 0 0,-2 5 28 0 0,4-63 0 0 0,0 6-5 0 0,-2-139-41 0 0,2 224-7 0 0,1-1 0 0 0,-1 0 1 0 0,1 1-1 0 0,0-1 0 0 0,0 1 0 0 0,7-12 0 0 0,-6 11 2 0 0,0 0 0 0 0,0 0-1 0 0,0 0 1 0 0,1-10-1 0 0,-4 16 8 0 0,0 0 0 0 0,0 1-1 0 0,0-1 1 0 0,1 1 0 0 0,-1-1-1 0 0,0 0 1 0 0,0 1 0 0 0,0-1-1 0 0,1 1 1 0 0,-1-1 0 0 0,0 1-1 0 0,1-1 1 0 0,-1 1 0 0 0,0-1-1 0 0,1 1 1 0 0,-1-1 0 0 0,1 1-1 0 0,-1-1 1 0 0,1 1 0 0 0,-1 0-1 0 0,1-1 1 0 0,-1 1 0 0 0,1 0-1 0 0,-1-1 1 0 0,1 1 0 0 0,0 0-6 0 0,-9 42-86 0 0,10-33 120 0 0,-2-8-21 0 0,0-1-1 0 0,0 0 1 0 0,0 0-1 0 0,1 0 1 0 0,-1 0-1 0 0,0 1 1 0 0,0-1-1 0 0,0 0 1 0 0,0 0-1 0 0,0 0 1 0 0,0 1-1 0 0,0-1 1 0 0,0 0-1 0 0,0 0 1 0 0,0 0-1 0 0,0 1 1 0 0,0-1-1 0 0,0 0 1 0 0,0 0-1 0 0,0 0 0 0 0,0 1 1 0 0,0-1-1 0 0,0 0 1 0 0,0 0-1 0 0,0 0 1 0 0,0 1-1 0 0,0-1 1 0 0,0 0-1 0 0,0 0 1 0 0,0 0-1 0 0,0 1 1 0 0,0-1-1 0 0,-1 0 1 0 0,1 0-1 0 0,0 0 1 0 0,0 0-1 0 0,0 0 1 0 0,0 1-1 0 0,0-1 1 0 0,-1 0-1 0 0,1 0 1 0 0,0 0-1 0 0,0 0 1 0 0,0 0-1 0 0,-1 0 1 0 0,1 1-1 0 0,0 2 9 0 0,0-3-14 0 0,0 0-1 0 0,0 0 1 0 0,0 0 0 0 0,0 0 0 0 0,0 0 0 0 0,0 0 0 0 0,0 0-1 0 0,0 0 1 0 0,0 0 0 0 0,0 0 0 0 0,-1 0 0 0 0,1 0-1 0 0,0 0 1 0 0,0 0 0 0 0,0 0 0 0 0,0 0 0 0 0,0 1-1 0 0,0-1 1 0 0,0 0 0 0 0,0 0 0 0 0,0 0 0 0 0,0 0-1 0 0,0 0 1 0 0,0 0 0 0 0,0 0 0 0 0,0 0 0 0 0,0 0 0 0 0,-1 0-1 0 0,1 0 1 0 0,0 0 0 0 0,0 0 0 0 0,0 0 0 0 0,0 0-1 0 0,0 0 1 0 0,0 0 0 0 0,0 1 0 0 0,0-1 0 0 0,0 0-1 0 0,0 0 1 0 0,0 0 0 0 0,0 0 0 0 0,0 0 0 0 0,0 0-1 0 0,0 0 1 0 0,0 0 0 0 0,0 0 0 0 0,0 0 0 0 0,0 0 0 0 0,0 0-1 0 0,0 1 1 0 0,0-1 0 0 0,0 0 0 0 0,0 0 0 0 0,0 0-1 0 0,0 0 1 0 0,0 0 0 0 0,1 0 0 0 0,-1 0 0 0 0,-46 27-11521 0 0,42-25 10475 0 0,0 0-1 0 0,0 0 1 0 0,0-1-1 0 0,0 1 0 0 0,-1-1 1 0 0,1 0-1 0 0,-1 0 1 0 0,1-1-1 0 0,0 1 0 0 0,-1-1 1 0 0,0 0-1 0 0,-4-1 1 0 0,-20-6-3548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2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63 114 11242 0 0,'-4'-36'5845'0'0,"8"-1"-3643"0"0,-4 35-2177 0 0,1 0 0 0 0,-1 0 1 0 0,1 0-1 0 0,0 0 0 0 0,-1 0 1 0 0,1 0-1 0 0,0 0 0 0 0,0 1 1 0 0,0-1-1 0 0,1 0 1 0 0,-1 0-1 0 0,0 1 0 0 0,1-1 1 0 0,-1 1-1 0 0,1-1 0 0 0,0 1 1 0 0,-1 0-1 0 0,1 0 1 0 0,0-1-1 0 0,0 1 0 0 0,-1 0 1 0 0,1 1-1 0 0,0-1 0 0 0,0 0 1 0 0,0 0-1 0 0,0 1 0 0 0,0-1 1 0 0,1 1-1 0 0,-1 0 1 0 0,0 0-1 0 0,2 0 0 0 0,-6 4 331 0 0,0 0 0 0 0,0 0 0 0 0,0 0 0 0 0,0 0 1 0 0,-1-1-1 0 0,-4 6 0 0 0,5-7-209 0 0,-5 9 53 0 0,0 0 1 0 0,1 1 0 0 0,0 0 0 0 0,0 0 0 0 0,-5 19-1 0 0,-14 67-9 0 0,20-75-168 0 0,-1-2-6 0 0,2 0-1 0 0,1 1 0 0 0,1-1 0 0 0,0 1 0 0 0,3 31 0 0 0,-1-46 3 0 0,1 0 1 0 0,0 0 0 0 0,1 0 0 0 0,-1 0 0 0 0,1 0-1 0 0,1 0 1 0 0,-1-1 0 0 0,1 1 0 0 0,1-1 0 0 0,-1 1 0 0 0,1-1-1 0 0,0 0 1 0 0,0-1 0 0 0,1 1 0 0 0,-1-1 0 0 0,1 0-1 0 0,1 0 1 0 0,-1 0 0 0 0,1 0 0 0 0,7 3 0 0 0,-9-5-13 0 0,1-1 0 0 0,0 0 0 0 0,1 0 1 0 0,-1-1-1 0 0,0 1 0 0 0,0-1 0 0 0,1 0 1 0 0,-1-1-1 0 0,0 1 0 0 0,1-1 1 0 0,-1 0-1 0 0,0-1 0 0 0,1 1 0 0 0,9-3 1 0 0,7-3-24 0 0,0 0 0 0 0,25-12-1 0 0,-16 6 171 0 0,-24 10-149 0 0,-1 0 0 0 0,1-1 0 0 0,-1 0-1 0 0,0 0 1 0 0,0-1 0 0 0,0 1 0 0 0,0-2 0 0 0,0 1-1 0 0,-1 0 1 0 0,0-1 0 0 0,0 0 0 0 0,0 0-1 0 0,-1-1 1 0 0,1 1 0 0 0,-1-1 0 0 0,-1 0 0 0 0,1 0-1 0 0,-1 0 1 0 0,0 0 0 0 0,0-1 0 0 0,-1 0-1 0 0,0 1 1 0 0,3-13 0 0 0,-4 11 2 0 0,-1 1-1 0 0,1-1 1 0 0,-1 0-1 0 0,-1 1 1 0 0,0-9-1 0 0,1 14-4 0 0,0 1 0 0 0,-1 0 0 0 0,1-1-1 0 0,0 1 1 0 0,0 0 0 0 0,-1 0-1 0 0,1-1 1 0 0,-1 1 0 0 0,1 0-1 0 0,-1 0 1 0 0,1 0 0 0 0,-1-1-1 0 0,0 1 1 0 0,0 0 0 0 0,1 0-1 0 0,-1 0 1 0 0,0 0 0 0 0,0 0 0 0 0,0 0-1 0 0,0 1 1 0 0,0-1 0 0 0,0 0-1 0 0,0 0 1 0 0,-1 1 0 0 0,1-1-1 0 0,0 1 1 0 0,0-1 0 0 0,0 1-1 0 0,-1-1 1 0 0,1 1 0 0 0,0 0 0 0 0,-1 0-1 0 0,1-1 1 0 0,0 1 0 0 0,-1 0-1 0 0,1 0 1 0 0,0 0 0 0 0,-2 1-1 0 0,1-1-17 0 0,0 1 0 0 0,0-1 0 0 0,0 1-1 0 0,1 0 1 0 0,-1 0 0 0 0,0 0-1 0 0,0 0 1 0 0,1 0 0 0 0,-1 0 0 0 0,0 1-1 0 0,1-1 1 0 0,-1 0 0 0 0,1 1-1 0 0,0-1 1 0 0,0 1 0 0 0,-1-1 0 0 0,1 1-1 0 0,0 0 1 0 0,0 0 0 0 0,0-1-1 0 0,1 1 1 0 0,-1 0 0 0 0,0 0 0 0 0,1 0-1 0 0,-1 0 1 0 0,1 0 0 0 0,0 0-1 0 0,-1 0 1 0 0,1 0 0 0 0,0 0 0 0 0,0 0-1 0 0,1 2 1 0 0,-1-2-10 0 0,0 0 0 0 0,0 0 0 0 0,0 1 0 0 0,0-1 0 0 0,1 0 0 0 0,-1 0 0 0 0,1 0 0 0 0,-1 0 0 0 0,1 0 0 0 0,0 0 0 0 0,0 0 0 0 0,0 0 0 0 0,0-1 0 0 0,0 1 0 0 0,1 0 0 0 0,-1-1 0 0 0,0 1-1 0 0,1 0 1 0 0,-1-1 0 0 0,1 0 0 0 0,0 1 0 0 0,-1-1 0 0 0,1 0 0 0 0,0 0 0 0 0,0 0 0 0 0,0 0 0 0 0,0 0 0 0 0,-1 0 0 0 0,1 0 0 0 0,3 0 0 0 0,4-1-62 0 0,0-1 1 0 0,0 0-1 0 0,0 0 0 0 0,-1-1 1 0 0,1 0-1 0 0,-1 0 0 0 0,1-1 0 0 0,-1 0 1 0 0,0-1-1 0 0,14-8 0 0 0,24-8 6 0 0,-45 19 82 0 0,31-10-72 0 0,42-10 1 0 0,-62 18 92 0 0,0 2-1 0 0,1-1 1 0 0,-1 2 0 0 0,0-1 0 0 0,0 2-1 0 0,0 0 1 0 0,14 2 0 0 0,6 4-60 0 0,63 20-1 0 0,-82-22 75 0 0,-1 1-1 0 0,1-1 0 0 0,-1 2 1 0 0,0 0-1 0 0,0 0 0 0 0,-1 1 1 0 0,16 14-1 0 0,-26-21-20 0 0,0 0 1 0 0,0 0 0 0 0,0 0-1 0 0,0 0 1 0 0,0 0-1 0 0,-1 0 1 0 0,1 0-1 0 0,0 0 1 0 0,0 0-1 0 0,-1 1 1 0 0,1-1 0 0 0,-1 0-1 0 0,1 1 1 0 0,-1-1-1 0 0,1 0 1 0 0,-1 1-1 0 0,0-1 1 0 0,0 0-1 0 0,0 2 1 0 0,0-2 5 0 0,0 0 1 0 0,-1 0-1 0 0,1 0 1 0 0,0 0-1 0 0,-1 0 1 0 0,1 0-1 0 0,-1 0 1 0 0,1 0-1 0 0,-1-1 0 0 0,0 1 1 0 0,1 0-1 0 0,-1 0 1 0 0,0-1-1 0 0,0 1 1 0 0,1 0-1 0 0,-1-1 1 0 0,0 1-1 0 0,0-1 0 0 0,0 1 1 0 0,-1 0-1 0 0,-3 0 35 0 0,1 1-1 0 0,-1-1 1 0 0,0 1-1 0 0,0-1 1 0 0,1-1-1 0 0,-1 1 1 0 0,0-1-1 0 0,0 1 1 0 0,-6-2 0 0 0,2-1-155 0 0,1 0 0 0 0,-1 0 1 0 0,1-1-1 0 0,-1 0 1 0 0,1 0-1 0 0,0-1 1 0 0,0 0-1 0 0,1-1 1 0 0,-1 0-1 0 0,1 0 1 0 0,0 0-1 0 0,-6-7 0 0 0,6 5-1183 0 0,0 0-1 0 0,0-1 1 0 0,0 0-1 0 0,1 0 0 0 0,1 0 1 0 0,-7-11-1 0 0,7-1-4729 0 0,2 9 796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0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14435 0 0,'11'-5'631'0'0,"0"0"0"0"0,0 0 0 0 0,1 2 1 0 0,-1-1-1 0 0,1 1 0 0 0,0 1 0 0 0,19-2 0 0 0,-17 4-592 0 0,0-1 1 0 0,0 2-1 0 0,-1-1 1 0 0,1 2-1 0 0,0 0 0 0 0,0 1 1 0 0,-1 0-1 0 0,1 1 1 0 0,-1 0-1 0 0,21 11 1 0 0,-33-15-29 0 0,1 1 0 0 0,0 0 1 0 0,-1-1-1 0 0,1 1 0 0 0,0 0 1 0 0,-1 0-1 0 0,1 0 0 0 0,-1 0 0 0 0,1 0 1 0 0,-1 1-1 0 0,0-1 0 0 0,0 0 1 0 0,1 1-1 0 0,-1-1 0 0 0,0 1 1 0 0,0-1-1 0 0,0 1 0 0 0,0-1 1 0 0,-1 1-1 0 0,1 0 0 0 0,0-1 1 0 0,-1 1-1 0 0,1 0 0 0 0,-1-1 1 0 0,1 1-1 0 0,-1 0 0 0 0,0 0 1 0 0,0 0-1 0 0,0-1 0 0 0,0 1 1 0 0,0 0-1 0 0,0 0 0 0 0,-1 0 0 0 0,1 0 1 0 0,0-1-1 0 0,-1 1 0 0 0,0 0 1 0 0,1-1-1 0 0,-1 1 0 0 0,0 0 1 0 0,0-1-1 0 0,0 1 0 0 0,0-1 1 0 0,0 1-1 0 0,-2 1 0 0 0,-6 8 104 0 0,-1-1 0 0 0,0 0 0 0 0,-1-1-1 0 0,-21 15 1 0 0,18-14-268 0 0,-12 7 7 0 0,-1 0 0 0 0,-36 15-1 0 0,-16 10 85 0 0,78-42 60 0 0,0 1 0 0 0,0 0 0 0 0,0-1 0 0 0,0 1 0 0 0,0 0 0 0 0,0 0 0 0 0,0 0 1 0 0,0-1-1 0 0,0 1 0 0 0,0 0 0 0 0,0 0 0 0 0,0 0 0 0 0,1 1 0 0 0,-1-1 0 0 0,0 0 0 0 0,1 0 1 0 0,-1 0-1 0 0,1 0 0 0 0,-1 1 0 0 0,1-1 0 0 0,0 0 0 0 0,-1 0 0 0 0,1 1 0 0 0,0 1 0 0 0,0-1 5 0 0,1 0-1 0 0,-1 0 1 0 0,1 0-1 0 0,0 0 1 0 0,0 0-1 0 0,0 0 1 0 0,0 0-1 0 0,0-1 1 0 0,0 1-1 0 0,0 0 1 0 0,0-1-1 0 0,1 1 0 0 0,-1-1 1 0 0,2 2-1 0 0,4 3 15 0 0,0-1-1 0 0,0 0 0 0 0,1 0 1 0 0,0 0-1 0 0,-1-1 0 0 0,11 3 1 0 0,5 1 51 0 0,0-2 0 0 0,1-1 0 0 0,-1 0 1 0 0,1-2-1 0 0,0-1 0 0 0,31-1 0 0 0,-39-1-230 0 0,0-1-1 0 0,0-1 0 0 0,0-1 0 0 0,0 0 1 0 0,0-1-1 0 0,-1-1 0 0 0,1 0 1 0 0,-1-1-1 0 0,-1-1 0 0 0,19-10 0 0 0,-29 14-90 0 0,-1 1 0 0 0,1-1-1 0 0,-1 0 1 0 0,1 0 0 0 0,-1 0-1 0 0,0 0 1 0 0,0-1 0 0 0,-1 1-1 0 0,1-1 1 0 0,-1 1 0 0 0,1-1-1 0 0,-1 0 1 0 0,0 0 0 0 0,1-5-1 0 0,-2 5-490 0 0,0-1-1 0 0,0 0 1 0 0,0 1-1 0 0,-1-1 1 0 0,0 1-1 0 0,0-1 1 0 0,0 0-1 0 0,-1 1 1 0 0,1-1-1 0 0,-1 0 1 0 0,0 1-1 0 0,0-1 1 0 0,-3-5-1 0 0,-2-7-2765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0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2084 10826 0 0,'-22'-10'4693'0'0,"-12"-3"-1894"0"0,-14-6 141 0 0,37 13-2887 0 0,0-1 1 0 0,1 0 0 0 0,-17-15-1 0 0,-14-10 138 0 0,42 32-136 0 0,-1 0-1 0 0,1 0 1 0 0,-1 0-1 0 0,0 0 1 0 0,1 0-1 0 0,-1 0 1 0 0,0 0-1 0 0,1 0 0 0 0,-1-1 1 0 0,1 1-1 0 0,-1 0 1 0 0,0 0-1 0 0,1 0 1 0 0,-1 0-1 0 0,0-1 1 0 0,1 1-1 0 0,-1 0 1 0 0,0 0-1 0 0,1-1 1 0 0,-1 1-1 0 0,0 0 0 0 0,0-1 1 0 0,1 1-1 0 0,-1 0 1 0 0,0-1-1 0 0,0 1 1 0 0,1 0-1 0 0,-1-1 1 0 0,0 1-1 0 0,0 0 1 0 0,0-1-1 0 0,0 1 1 0 0,0 0-1 0 0,0-1 1 0 0,0 1-1 0 0,1-1 0 0 0,-1 1 1 0 0,0 0-1 0 0,0-1 1 0 0,-1 1-1 0 0,1-1 1 0 0,0 1-1 0 0,0 0 1 0 0,0-1-1 0 0,0 1 1 0 0,0-1-1 0 0,0 1 1 0 0,0 0-1 0 0,-1-1 0 0 0,1 1 1 0 0,0 0-1 0 0,0-1 1 0 0,0 1-1 0 0,-1 0 1 0 0,1-1-1 0 0,0 1 1 0 0,-1 0-1 0 0,1 0 1 0 0,0-1-1 0 0,-1 1 1 0 0,1 0-1 0 0,0 0 0 0 0,-1 0 1 0 0,1-1-1 0 0,0 1 1 0 0,-1 0-1 0 0,1 0 1 0 0,38-5 825 0 0,-32 4-739 0 0,37-2 127 0 0,1 2-1 0 0,63 6 1 0 0,-27-1-296 0 0,222 20 159 0 0,449-22 1531 0 0,-500-1-1388 0 0,-245-2 57 0 0,-8 0-1 0 0,-15-10 12 0 0,15 9-330 0 0,1 0 1 0 0,-1-1-1 0 0,1 0 0 0 0,0 1 1 0 0,0-1-1 0 0,0 0 0 0 0,0 1 1 0 0,0-1-1 0 0,0 0 0 0 0,1 0 1 0 0,-1 0-1 0 0,1 0 0 0 0,0 0 1 0 0,0 0-1 0 0,0 1 0 0 0,0-1 1 0 0,1-5-1 0 0,14-59 16 0 0,-9 43 52 0 0,-2 5-40 0 0,80-412 482 0 0,-73 351-372 0 0,-4 0 0 0 0,-4-1 0 0 0,-9-117 0 0 0,-13 39 94 0 0,-42-170-1 0 0,9 56-525 0 0,42 209 201 0 0,5-7 3 0 0,5 71 54 0 0,3 4-255 0 0,-3-2 276 0 0,1-1-1 0 0,-1 1 1 0 0,1-1 0 0 0,0 0 0 0 0,0 1-1 0 0,0-1 1 0 0,0 0 0 0 0,0 1 0 0 0,0-1 0 0 0,0 0-1 0 0,0 0 1 0 0,0 0 0 0 0,3 1 0 0 0,-3-1 12 0 0,0-1 0 0 0,0 0 0 0 0,1 0 0 0 0,-1 0 0 0 0,0 0 0 0 0,0 0 0 0 0,0 0 0 0 0,1 0 0 0 0,-1-1 0 0 0,0 1 0 0 0,0 0 0 0 0,0-1 1 0 0,1 1-1 0 0,-1-1 0 0 0,0 1 0 0 0,0-1 0 0 0,0 1 0 0 0,0-1 0 0 0,0 0 0 0 0,0 0 0 0 0,0 1 0 0 0,0-1 0 0 0,-1 0 0 0 0,1 0 0 0 0,0 0 0 0 0,0 0 0 0 0,-1 0 0 0 0,1 0 0 0 0,0 0 1 0 0,-1 0-1 0 0,1 0 0 0 0,-1-1 0 0 0,1 0 0 0 0,0 0-10 0 0,0 1 0 0 0,1-1 1 0 0,-1 1-1 0 0,0-1 0 0 0,1 1 0 0 0,0 0 1 0 0,-1 0-1 0 0,1-1 0 0 0,0 1 0 0 0,-1 0 1 0 0,1 1-1 0 0,0-1 0 0 0,0 0 0 0 0,0 0 1 0 0,0 1-1 0 0,0-1 0 0 0,0 1 0 0 0,0 0 1 0 0,3-1-1 0 0,46 3-61 0 0,-24 0-20 0 0,255 11 223 0 0,452-23-303 0 0,-583-1 173 0 0,-68 4 4 0 0,93 3 1 0 0,-130 4-97 0 0,-31 0 83 0 0,-1 0 0 0 0,0 0-1 0 0,1 2 1 0 0,15 2 0 0 0,-20-1 5 0 0,-6-2 9 0 0,-5 0 5 0 0,-1-1-18 0 0,0 1 0 0 0,1 0 0 0 0,-1 0 0 0 0,1-1 0 0 0,-1 1 0 0 0,1 0 0 0 0,0 0 0 0 0,-1 0 0 0 0,1 0 0 0 0,0 1 0 0 0,0-1 0 0 0,0 0 0 0 0,-2 3 0 0 0,2-2-2 0 0,0 0 1 0 0,0 0 0 0 0,1 0-1 0 0,-1 0 1 0 0,0 0-1 0 0,1 0 1 0 0,0 0 0 0 0,-1 1-1 0 0,1-1 1 0 0,0 0-1 0 0,0 0 1 0 0,0 0 0 0 0,1 0-1 0 0,0 4 1 0 0,10 36-93 0 0,-3-11-16 0 0,-3 24 80 0 0,-2-1 1 0 0,-3 1-1 0 0,-11 90 0 0 0,-1 24-274 0 0,9-84 271 0 0,-8 32 28 0 0,-26 216-3 0 0,36-315 8 0 0,-1 0-1 0 0,-1 0 1 0 0,-8 29 0 0 0,-29 37 11 0 0,-96 147 0 0 0,115-198-13 0 0,20-32-1 0 0,-32 60 4 0 0,31-58-4 0 0,0 1 0 0 0,1-1-1 0 0,-1 1 1 0 0,1 0-1 0 0,0-1 1 0 0,0 1 0 0 0,0 0-1 0 0,1 0 1 0 0,-1 0 0 0 0,1 0-1 0 0,0 0 1 0 0,0 0-1 0 0,0 0 1 0 0,2 7 0 0 0,-1-9 6 0 0,1 0 1 0 0,-1 1-1 0 0,0-1 1 0 0,1 0-1 0 0,-1 0 1 0 0,1-1-1 0 0,-1 1 1 0 0,1 0-1 0 0,0 0 1 0 0,0-1-1 0 0,0 1 1 0 0,0-1-1 0 0,0 0 1 0 0,0 0-1 0 0,0 1 1 0 0,4 0-1 0 0,45 12 117 0 0,-4-1-155 0 0,-11 2 44 0 0,0-2 0 0 0,1-1-1 0 0,1-2 1 0 0,0-2 0 0 0,0-1 0 0 0,40 1 0 0 0,66-1-16 0 0,192-16-1 0 0,-46-1-28 0 0,-238 10 52 0 0,25-1 100 0 0,105 13 1 0 0,-145-8-100 0 0,36 7-174 0 0,-87-13-1369 0 0,0 0 0 0 0,-1 1 0 0 0,1 0 1 0 0,-1 1-1 0 0,0 1 0 0 0,-14 2 0 0 0,-105 21-9033 0 0,17-3 3069 0 0,56-15 5149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1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45 12435 0 0,'-39'-16'5574'0'0,"0"1"-3199"0"0,25 5-1326 0 0,10 7-415 0 0,5 5 880 0 0,30 48 761 0 0,5-2-1929 0 0,1-3 0 0 0,72 66 1 0 0,-91-94-248 0 0,1-2 1 0 0,1 0 0 0 0,0-1 0 0 0,1-1 0 0 0,0-1 0 0 0,1-1 0 0 0,0-1 0 0 0,1-1 0 0 0,27 8 0 0 0,-36-15 4 0 0,-1 1 0 0 0,0-2 0 0 0,1 0 0 0 0,-1 0 0 0 0,1-1 0 0 0,-1-1 0 0 0,0 0 0 0 0,1-1 1 0 0,22-7-1 0 0,-17 3 4 0 0,0-1 0 0 0,-1 0 1 0 0,1-2-1 0 0,-2 0 0 0 0,33-23 1 0 0,-19 7-7 0 0,0-1 0 0 0,-2-1 1 0 0,-1-2-1 0 0,-2-1 0 0 0,0-1 1 0 0,21-34-1 0 0,-45 61-118 0 0,12-18 125 0 0,-13 21-111 0 0,0 1-1 0 0,-1-1 1 0 0,0 0-1 0 0,1 0 1 0 0,-1 1 0 0 0,1-1-1 0 0,-1 0 1 0 0,0 0-1 0 0,0 1 1 0 0,1-1 0 0 0,-1 0-1 0 0,0 0 1 0 0,0 0-1 0 0,0 1 1 0 0,0-1 0 0 0,0 0-1 0 0,0 0 1 0 0,0 0-1 0 0,0 0 1 0 0,0 1 0 0 0,-1-3-1 0 0,1 3-32 0 0,-1 0 1 0 0,1 0-1 0 0,-1 0 0 0 0,1 0 0 0 0,-1-1 0 0 0,0 1 1 0 0,1 0-1 0 0,-1 0 0 0 0,1 0 0 0 0,-1 0 0 0 0,0 0 1 0 0,1 0-1 0 0,-1 0 0 0 0,1 1 0 0 0,-1-1 1 0 0,0 0-1 0 0,1 0 0 0 0,-1 0 0 0 0,1 1 0 0 0,-1-1 1 0 0,1 0-1 0 0,-1 0 0 0 0,1 1 0 0 0,-1-1 0 0 0,1 1 1 0 0,-1 0-1 0 0,-17 13-620 0 0,13-10 366 0 0,-1 2-353 0 0,0-1-1 0 0,0 1 1 0 0,1 0 0 0 0,0 0 0 0 0,0 0-1 0 0,-6 11 1 0 0,-20 44-9391 0 0,12-20 726 0 0,9-25 5677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2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346 13 9466 0 0,'-27'6'5763'0'0,"25"-4"-5469"0"0,0-1 1 0 0,-1 0-1 0 0,1 0 1 0 0,-1-1-1 0 0,1 1 1 0 0,-1 0 0 0 0,1-1-1 0 0,-1 0 1 0 0,1 1-1 0 0,-1-1 1 0 0,1 0-1 0 0,-1 0 1 0 0,1 0-1 0 0,-1-1 1 0 0,1 1-1 0 0,-1-1 1 0 0,1 1-1 0 0,-1-1 1 0 0,-2-1-1 0 0,5 2-222 0 0,-1-1 1 0 0,1 1-1 0 0,-1-1 0 0 0,1 1 0 0 0,0-1 1 0 0,-1 1-1 0 0,1-1 0 0 0,0 1 1 0 0,0-1-1 0 0,-1 1 0 0 0,1-1 0 0 0,0 1 1 0 0,0-1-1 0 0,0 0 0 0 0,0 1 0 0 0,0-1 1 0 0,-1 1-1 0 0,1-1 0 0 0,0 0 0 0 0,0 1 1 0 0,1-1-1 0 0,-1 1 0 0 0,0-1 1 0 0,0 0-1 0 0,0 1 0 0 0,0-1 0 0 0,0 1 1 0 0,1-1-1 0 0,-1 1 0 0 0,1-2 0 0 0,-1-1 1761 0 0,-15 7-1095 0 0,-21 8-271 0 0,-34 17 0 0 0,60-24-440 0 0,0 0 0 0 0,1 0-1 0 0,-1 1 1 0 0,1 1 0 0 0,1-1-1 0 0,-1 2 1 0 0,1-1 0 0 0,-10 12-1 0 0,17-16-29 0 0,-1 0 0 0 0,0 0 0 0 0,1 1 0 0 0,0-1 0 0 0,0 0 0 0 0,0 1 0 0 0,0-1 0 0 0,0 1 0 0 0,1-1-1 0 0,0 1 1 0 0,-1-1 0 0 0,1 1 0 0 0,1-1 0 0 0,-1 1 0 0 0,0-1 0 0 0,1 1 0 0 0,0-1 0 0 0,0 0-1 0 0,0 1 1 0 0,0-1 0 0 0,0 0 0 0 0,1 1 0 0 0,1 2 0 0 0,6 12-56 0 0,1 0 1 0 0,22 28-1 0 0,-23-33 11 0 0,12 15-88 0 0,1-1 0 0 0,1-2 0 0 0,1 0 1 0 0,2-1-1 0 0,55 40 0 0 0,-76-61 161 0 0,0 0 1 0 0,-1 1-1 0 0,1 0 0 0 0,0 0 1 0 0,-1 1-1 0 0,0-1 1 0 0,0 1-1 0 0,0 0 0 0 0,-1 0 1 0 0,0 0-1 0 0,5 10 0 0 0,-7-11-9 0 0,0-1-1 0 0,0 0 1 0 0,0 1-1 0 0,-1 0 1 0 0,0-1-1 0 0,1 1 1 0 0,-1-1-1 0 0,-1 1 1 0 0,1 0-1 0 0,0-1 1 0 0,-1 1-1 0 0,0-1 1 0 0,0 1-1 0 0,0-1 1 0 0,0 0-1 0 0,0 1 1 0 0,-1-1-1 0 0,1 0 1 0 0,-1 0-1 0 0,0 0 1 0 0,-3 4-1 0 0,-6 8-54 0 0,-1-1 0 0 0,-1 1 0 0 0,-1-2 0 0 0,0 0 0 0 0,0-1 0 0 0,-24 16 0 0 0,5-8 125 0 0,0-1-1 0 0,-44 18 1 0 0,73-36-82 0 0,-2 2 61 0 0,0 0 0 0 0,0-1 0 0 0,-1 1 0 0 0,0-2 0 0 0,1 1 0 0 0,-9 0 0 0 0,14-2-54 0 0,-1 0 0 0 0,1 0 1 0 0,0 0-1 0 0,0 0 0 0 0,-1 0 0 0 0,1-1 0 0 0,0 1 0 0 0,0-1 1 0 0,0 1-1 0 0,0-1 0 0 0,-1 1 0 0 0,1-1 0 0 0,0 1 0 0 0,0-1 0 0 0,0 0 1 0 0,0 0-1 0 0,1 0 0 0 0,-1 1 0 0 0,0-1 0 0 0,0 0 0 0 0,0 0 1 0 0,1 0-1 0 0,-1 0 0 0 0,0 0 0 0 0,1-1 0 0 0,-1 1 0 0 0,1 0 1 0 0,-1 0-1 0 0,1 0 0 0 0,0 0 0 0 0,-1-1 0 0 0,1 1 0 0 0,0 0 0 0 0,0 0 1 0 0,0-1-1 0 0,0 1 0 0 0,0 0 0 0 0,0 0 0 0 0,0 0 0 0 0,1-3 1 0 0,-4-33 183 0 0,2 30-212 0 0,0 1 0 0 0,0-1 0 0 0,1 1 0 0 0,0-1 0 0 0,0 1 0 0 0,2-10 0 0 0,-1 13-2 0 0,0 1 0 0 0,0-1 0 0 0,0 1 0 0 0,0 0 0 0 0,1-1 0 0 0,-1 1 0 0 0,1 0 0 0 0,-1 0 0 0 0,1 0 0 0 0,0 0 0 0 0,0 0 0 0 0,0 0 0 0 0,0 1 0 0 0,0-1 0 0 0,0 1 0 0 0,0-1 0 0 0,0 1 0 0 0,1 0 0 0 0,-1 0 0 0 0,4-2 0 0 0,38-13 29 0 0,0 2 1 0 0,1 2 0 0 0,0 1-1 0 0,54-4 1 0 0,-82 15 15 0 0,-12 1-137 0 0,-8-1-399 0 0,-5-1-1034 0 0,1-1-1 0 0,0 0 0 0 0,0 0 0 0 0,0 0 0 0 0,0-1 1 0 0,0 0-1 0 0,1 0 0 0 0,-1-1 0 0 0,1 1 1 0 0,0-2-1 0 0,0 1 0 0 0,0-1 0 0 0,1 1 1 0 0,-9-10-1 0 0,-1-2-1196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3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23 106 16932 0 0,'-6'-18'2124'0'0,"-8"-28"-320"0"0,13 44-1575 0 0,1-1 0 0 0,-1 0 0 0 0,1 0 0 0 0,0 0-1 0 0,0 0 1 0 0,0 0 0 0 0,0 0 0 0 0,0 0-1 0 0,0 1 1 0 0,1-1 0 0 0,0 0 0 0 0,1-5-1 0 0,-1 8-240 0 0,-1 0 0 0 0,1 0 0 0 0,-1 0 0 0 0,1 0 0 0 0,-1 1 0 0 0,0-1 0 0 0,1 0 0 0 0,-1 0-1 0 0,1 0 1 0 0,-1 0 0 0 0,1 0 0 0 0,-1 1 0 0 0,1-1 0 0 0,-1 0 0 0 0,0 0 0 0 0,1 1 0 0 0,-1-1 0 0 0,0 0-1 0 0,1 1 1 0 0,-1-1 0 0 0,0 0 0 0 0,1 1 0 0 0,-1-1 0 0 0,0 1 0 0 0,1-1 0 0 0,-1 0 0 0 0,0 1-1 0 0,0 0 1 0 0,14 17-164 0 0,-12-15 143 0 0,98 121-235 0 0,45 64 1300 0 0,-128-162-832 0 0,-2 1 1 0 0,0 1-1 0 0,-2 0 0 0 0,-1 0 1 0 0,14 53-1 0 0,-13-28-29 0 0,-3-1-1 0 0,-1 2 1 0 0,-4-1-1 0 0,-1 1 1 0 0,-3 0-1 0 0,-3 0 1 0 0,-14 98-1 0 0,-5-39 260 0 0,-5 0 0 0 0,-75 201 0 0 0,76-243-363 0 0,15-42-80 0 0,0-1 0 0 0,-25 47 0 0 0,34-73-48 0 0,0 0 0 0 0,-1 0 0 0 0,1-1 0 0 0,0 1 0 0 0,-1 0 0 0 0,1 0 0 0 0,-1-1 0 0 0,0 1 0 0 0,0-1 0 0 0,1 0 0 0 0,-1 1 0 0 0,0-1 0 0 0,0 0 0 0 0,0 0 0 0 0,0 0 0 0 0,0 0 0 0 0,0 0 0 0 0,-1-1 0 0 0,1 1 0 0 0,0-1 0 0 0,-3 1 0 0 0,4-1-72 0 0,0 0 1 0 0,0 0-1 0 0,0 0 1 0 0,0-1-1 0 0,0 1 0 0 0,1 0 1 0 0,-1 0-1 0 0,0-1 1 0 0,0 1-1 0 0,0-1 1 0 0,1 1-1 0 0,-1 0 0 0 0,0-1 1 0 0,0 0-1 0 0,1 1 1 0 0,-1-1-1 0 0,0 1 1 0 0,1-1-1 0 0,-1 0 0 0 0,0-1 1 0 0,0 0-193 0 0,0 1 0 0 0,0-1 0 0 0,0 0-1 0 0,1 0 1 0 0,-1 0 0 0 0,1 0 0 0 0,-1 0 0 0 0,1 0 0 0 0,0 0 0 0 0,0 0 0 0 0,0 0 0 0 0,0-4-1 0 0,2-6-1247 0 0,1 0 0 0 0,0 0 0 0 0,1 1 0 0 0,0 0 0 0 0,0-1 0 0 0,2 1-1 0 0,-1 1 1 0 0,1-1 0 0 0,8-9 0 0 0,-9 12 277 0 0,8-14-894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3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545 4 10610 0 0,'-1'-1'207'0'0,"-1"1"0"0"0,0-1 0 0 0,0 1 0 0 0,1 0 0 0 0,-1-1 0 0 0,0 1 0 0 0,0 0 0 0 0,0 0 0 0 0,1 0-1 0 0,-1 0 1 0 0,0 0 0 0 0,0 0 0 0 0,0 1 0 0 0,1-1 0 0 0,-1 1 0 0 0,0-1 0 0 0,-2 2 0 0 0,-32 18-374 0 0,4-3 185 0 0,-18 1-28 0 0,-34 12 740 0 0,26-14 4392 0 0,56-15-5040 0 0,1-1 0 0 0,-1 0 0 0 0,1 0 0 0 0,-1 1 0 0 0,1-1 0 0 0,0 1 0 0 0,-1-1 0 0 0,1 1 0 0 0,-1 0 0 0 0,1-1 0 0 0,0 1 0 0 0,0 0 0 0 0,-1 0 0 0 0,1 0 0 0 0,0 0 0 0 0,0 0 0 0 0,0 0 0 0 0,0 0 0 0 0,0 1 0 0 0,0-1 0 0 0,0 0 0 0 0,1 0 0 0 0,-1 1 0 0 0,0-1 0 0 0,1 1 0 0 0,-1-1 0 0 0,1 0 0 0 0,-1 2 0 0 0,1-1-102 0 0,1 1 1 0 0,-1-1 0 0 0,0 0-1 0 0,1 0 1 0 0,0-1-1 0 0,0 1 1 0 0,-1 0 0 0 0,1 0-1 0 0,0 0 1 0 0,0 0 0 0 0,1-1-1 0 0,-1 1 1 0 0,0 0-1 0 0,1-1 1 0 0,-1 1 0 0 0,1-1-1 0 0,-1 0 1 0 0,1 1 0 0 0,-1-1-1 0 0,1 0 1 0 0,2 1-1 0 0,49 32-224 0 0,-29-21 224 0 0,-1 2 0 0 0,-1 0 0 0 0,0 2 0 0 0,-1 0 0 0 0,21 24 0 0 0,-39-38 47 0 0,-1 0 0 0 0,1 0 0 0 0,-1 1 0 0 0,1-1 0 0 0,-1 1-1 0 0,0 0 1 0 0,-1 0 0 0 0,1-1 0 0 0,-1 1 0 0 0,1 0 0 0 0,-1 0 0 0 0,0 1-1 0 0,-1-1 1 0 0,1 0 0 0 0,-1 0 0 0 0,1 0 0 0 0,-1 0 0 0 0,-1 1 0 0 0,1-1-1 0 0,-1 0 1 0 0,1 0 0 0 0,-1 0 0 0 0,-3 8 0 0 0,1-5 28 0 0,-1 0 1 0 0,0-1 0 0 0,0 1-1 0 0,-1-1 1 0 0,1 0-1 0 0,-1 0 1 0 0,-1 0-1 0 0,1-1 1 0 0,-1 1 0 0 0,0-1-1 0 0,0-1 1 0 0,-8 5-1 0 0,-4 2 3 0 0,-1-2-1 0 0,0 0 0 0 0,-1-1 1 0 0,1-1-1 0 0,-2-1 0 0 0,1 0 1 0 0,-1-2-1 0 0,1 0 0 0 0,-1-1 1 0 0,0-2-1 0 0,-1 0 0 0 0,1-1 1 0 0,0-1-1 0 0,-23-4 0 0 0,26 3 203 0 0,14 2-167 0 0,0 0 0 0 0,0-1 0 0 0,1 1 0 0 0,-1-1 0 0 0,0 1 0 0 0,0-1 0 0 0,1-1-1 0 0,-1 1 1 0 0,0 0 0 0 0,1-1 0 0 0,0 0 0 0 0,-1 0 0 0 0,-2-2 0 0 0,6 4-80 0 0,0-1 0 0 0,0 1 0 0 0,0-1 0 0 0,0 1 0 0 0,0 0 0 0 0,0-1 0 0 0,0 1 0 0 0,0-1 0 0 0,1 1 0 0 0,-1-1 1 0 0,0 1-1 0 0,0 0 0 0 0,0-1 0 0 0,1 1 0 0 0,-1 0 0 0 0,0-1 0 0 0,0 1 0 0 0,1 0 0 0 0,-1-1 0 0 0,0 1 0 0 0,1 0 0 0 0,-1-1 0 0 0,0 1 0 0 0,1 0 0 0 0,-1 0 1 0 0,1 0-1 0 0,-1-1 0 0 0,0 1 0 0 0,1 0 0 0 0,-1 0 0 0 0,1 0 0 0 0,-1 0 0 0 0,1 0 0 0 0,19-8 44 0 0,-19 7-37 0 0,80-29 143 0 0,96-22 0 0 0,-163 49-647 0 0,0-1-1 0 0,0 0 1 0 0,0-2 0 0 0,0 1 0 0 0,-1-2 0 0 0,20-11 0 0 0,-32 17 266 0 0,0 1 0 0 0,-1-1 0 0 0,1 0 0 0 0,-1 1 0 0 0,1-1 0 0 0,-1 0 0 0 0,1 1 0 0 0,-1-1 0 0 0,1 0 1 0 0,-1 0-1 0 0,1 1 0 0 0,-1-1 0 0 0,0 0 0 0 0,1 0 0 0 0,-1 0 0 0 0,0 1 0 0 0,0-1 0 0 0,0 0 0 0 0,0 0 0 0 0,0 0 0 0 0,0 0 0 0 0,0 0 0 0 0,0 0 1 0 0,0 1-1 0 0,0-1 0 0 0,0 0 0 0 0,0 0 0 0 0,-1 0 0 0 0,1 0 0 0 0,0 1 0 0 0,-1-2 0 0 0,-16-24-9633 0 0,12 19 7601 0 0,-4-5-680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4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1 104 17236 0 0,'-1'-1'227'0'0,"1"0"0"0"0,0-1 0 0 0,0 1 1 0 0,0 0-1 0 0,0 0 0 0 0,0-1 0 0 0,0 1 0 0 0,1 0 1 0 0,-1 0-1 0 0,0 0 0 0 0,1-1 0 0 0,-1 1 1 0 0,1 0-1 0 0,-1 0 0 0 0,1 0 0 0 0,-1 0 0 0 0,1 0 1 0 0,0 0-1 0 0,-1 0 0 0 0,1 0 0 0 0,0 0 1 0 0,0 0-1 0 0,0 0 0 0 0,2-1 0 0 0,0 1-231 0 0,1 0 0 0 0,-1 0-1 0 0,1 1 1 0 0,-1-1 0 0 0,1 1-1 0 0,0 0 1 0 0,6 0 0 0 0,-8 0 23 0 0,136 10-1025 0 0,0 0 1608 0 0,-118-10-397 0 0,-1-1-1 0 0,0-1 1 0 0,0 0-1 0 0,0-2 0 0 0,21-5 1 0 0,-16 3-365 0 0,-16 5 18 0 0,0-1-1 0 0,0 0 0 0 0,0 0 0 0 0,15-7 1 0 0,-22 9-124 0 0,0-1 1 0 0,1 0 0 0 0,-1 0 0 0 0,0 0-1 0 0,0 0 1 0 0,1 0 0 0 0,-1 0 0 0 0,0 0-1 0 0,0 0 1 0 0,0-1 0 0 0,0 1 0 0 0,1-3-1 0 0,-2 3-197 0 0,1-1-1 0 0,-1 1 1 0 0,1-1-1 0 0,-1 1 1 0 0,0-1-1 0 0,0 1 0 0 0,0 0 1 0 0,0-1-1 0 0,0 1 1 0 0,0-1-1 0 0,0 1 1 0 0,-1-1-1 0 0,1 1 0 0 0,0-1 1 0 0,-2-2-1 0 0,-1-5-1775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4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232 559 6265 0 0,'-7'-14'-3969'0'0,"-1"0"1977"0"0</inkml:trace>
  <inkml:trace contextRef="#ctx0" brushRef="#br0" timeOffset="1">1 0 26702 0 0,'3'39'27'0'0,"1"0"0"0"0,2 0 0 0 0,2-1 0 0 0,20 62 0 0 0,-7-31 398 0 0,-16-51-211 0 0,-3-14-211 0 0,-1 0 0 0 0,1 1 0 0 0,-1-1 0 0 0,0 1 0 0 0,0 8 0 0 0,-1-9-925 0 0,-1-1-1 0 0,0 0 1 0 0,0 0-1 0 0,0 0 1 0 0,-1 0 0 0 0,1-1-1 0 0,-1 1 1 0 0,0 0 0 0 0,-2 3-1 0 0,-9 15-8466 0 0,10-13 4133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5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601 31 14867 0 0,'-10'-5'253'0'0,"0"0"0"0"0,-1 1 0 0 0,1 0 0 0 0,-1 1 0 0 0,0 0 0 0 0,0 1 0 0 0,-1 0 0 0 0,1 1 0 0 0,0 0 0 0 0,-1 0 0 0 0,-21 3 0 0 0,-7 4 495 0 0,0 1 1 0 0,-40 12-1 0 0,12-2 2512 0 0,51-13-2959 0 0,0 0 0 0 0,0 1 0 0 0,1 1 1 0 0,0 1-1 0 0,0 0 0 0 0,0 1 0 0 0,-23 16 1 0 0,34-21-301 0 0,1 0 0 0 0,-1 1 1 0 0,1 0-1 0 0,0 0 0 0 0,0 0 0 0 0,1 1 1 0 0,-1 0-1 0 0,1-1 0 0 0,0 1 1 0 0,0 0-1 0 0,1 0 0 0 0,-1 0 0 0 0,1 1 1 0 0,0-1-1 0 0,1 1 0 0 0,-1-1 0 0 0,1 1 1 0 0,0 0-1 0 0,0-1 0 0 0,1 1 1 0 0,0 0-1 0 0,0-1 0 0 0,0 1 0 0 0,1 0 1 0 0,0-1-1 0 0,0 1 0 0 0,2 6 1 0 0,3 6-51 0 0,0 1 0 0 0,2-1 0 0 0,0 0 1 0 0,2-1-1 0 0,-1 0 0 0 0,23 28 1 0 0,84 89-33 0 0,-85-101 81 0 0,-4-5 12 0 0,-6-6 10 0 0,24 31 1 0 0,-40-47 14 0 0,-1 0 1 0 0,0 1-1 0 0,0-1 1 0 0,0 1-1 0 0,-1 0 1 0 0,0 0-1 0 0,0 0 1 0 0,-1 1-1 0 0,0-1 1 0 0,1 11 0 0 0,-3-15-23 0 0,0 1 1 0 0,-1 0-1 0 0,0-1 1 0 0,0 1-1 0 0,0-1 1 0 0,0 1-1 0 0,0-1 1 0 0,-1 0-1 0 0,1 1 1 0 0,-1-1-1 0 0,0 0 1 0 0,0 0-1 0 0,0 0 1 0 0,0 0-1 0 0,-1 0 1 0 0,1-1-1 0 0,-1 1 1 0 0,0-1-1 0 0,0 1 1 0 0,0-1-1 0 0,-6 3 1 0 0,-1 2-27 0 0,-1-1 1 0 0,0 0-1 0 0,0 0 1 0 0,-1-2 0 0 0,-13 5-1 0 0,4-3 52 0 0,0-2 0 0 0,-1 0 0 0 0,-22 0-1 0 0,35-3-11 0 0,1-1 0 0 0,-1 0-1 0 0,0-1 1 0 0,1 0 0 0 0,-1 0 0 0 0,0-1-1 0 0,1 0 1 0 0,-1 0 0 0 0,1-1-1 0 0,-11-5 1 0 0,17 7-7 0 0,-1-1 0 0 0,1 1 1 0 0,0-1-1 0 0,-1 1 0 0 0,1-1 0 0 0,0 0 1 0 0,0 0-1 0 0,0 0 0 0 0,0 0 0 0 0,0 0 0 0 0,1-1 1 0 0,-3-3-1 0 0,3 5-26 0 0,1-1 0 0 0,-1 1 0 0 0,1-1 1 0 0,0 1-1 0 0,-1-1 0 0 0,1 0 0 0 0,0 1 0 0 0,0-1 0 0 0,0 1 0 0 0,0-1 1 0 0,0 0-1 0 0,0 1 0 0 0,0-1 0 0 0,1 0 0 0 0,-1 1 0 0 0,1-3 0 0 0,2-1-25 0 0,0 0-1 0 0,0 0 1 0 0,0 0-1 0 0,1 0 1 0 0,0 1-1 0 0,0-1 1 0 0,0 1-1 0 0,0 0 1 0 0,0 1-1 0 0,7-6 1 0 0,7-4 48 0 0,1-1 1 0 0,0 2-1 0 0,0 1 1 0 0,1 0-1 0 0,1 2 1 0 0,-1 0-1 0 0,1 1 0 0 0,1 1 1 0 0,40-7-1 0 0,-40 7 22 0 0,-17 6-3470 0 0,-21-12-11578 0 0,10 9 10803 0 0,-2-1 811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5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81 16804 0 0,'-19'-8'5860'0'0,"-2"-5"-5045"0"0,20 13-894 0 0,1 0 0 0 0,-1-1 1 0 0,1 1-1 0 0,-1-1 1 0 0,1 1-1 0 0,-1-1 0 0 0,1 0 1 0 0,-1 1-1 0 0,1-1 1 0 0,-1 1-1 0 0,1-1 0 0 0,0 0 1 0 0,-1 0-1 0 0,1 1 1 0 0,0-1-1 0 0,0 0 0 0 0,-1 1 1 0 0,1-1-1 0 0,0 0 1 0 0,0-1-1 0 0,0 1 15 0 0,1 1 0 0 0,-1-1 0 0 0,1 0 0 0 0,-1 0 0 0 0,1 1 0 0 0,0-1 0 0 0,-1 0 0 0 0,1 1 0 0 0,0-1 0 0 0,-1 1 0 0 0,1-1-1 0 0,0 1 1 0 0,-1-1 0 0 0,1 1 0 0 0,0 0 0 0 0,0-1 0 0 0,0 1 0 0 0,0 0 0 0 0,-1 0 0 0 0,1-1 0 0 0,0 1 0 0 0,0 0 0 0 0,1 0 0 0 0,26-4 739 0 0,1 1 0 0 0,0 1 0 0 0,0 1 0 0 0,53 7 0 0 0,-19-2 248 0 0,-48-3-901 0 0,47 3 192 0 0,0-3 0 0 0,93-10 0 0 0,-141 7-396 0 0,1 0 0 0 0,0 1-1 0 0,21 1 1 0 0,-44 1-1243 0 0,0-1 0 0 0,0-1 0 0 0,0 1 0 0 0,1-1 0 0 0,-1-1 0 0 0,-12-3-1 0 0,-26-9-9059 0 0,46 14 10310 0 0,-14-5-2873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6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13635 0 0,'63'6'5454'0'0,"-6"10"-4005"0"0,53 34-1624 0 0,-102-46 358 0 0,3 0 356 0 0,0 1 0 0 0,1-2 1 0 0,11 3-1 0 0,-13-3-435 0 0,0-1 0 0 0,0 1 0 0 0,0 1 0 0 0,11 5 1 0 0,-19-7-69 0 0,1-1 0 0 0,-1 0 1 0 0,0 1-1 0 0,1 0 0 0 0,-1-1 1 0 0,0 1-1 0 0,0 0 0 0 0,-1 0 1 0 0,1 0-1 0 0,0 0 0 0 0,-1 0 1 0 0,1 1-1 0 0,-1-1 0 0 0,1 0 1 0 0,-1 1-1 0 0,0-1 0 0 0,0 1 1 0 0,-1 0-1 0 0,1-1 0 0 0,0 1 1 0 0,-1 0-1 0 0,1-1 0 0 0,-1 1 1 0 0,0 0-1 0 0,0-1 0 0 0,0 1 1 0 0,0 0-1 0 0,-1-1 0 0 0,1 1 1 0 0,-1 0-1 0 0,-1 4 0 0 0,-3 7 150 0 0,-1 0-1 0 0,0-1 1 0 0,-1 0-1 0 0,-16 22 1 0 0,3-3 97 0 0,-11 18-118 0 0,21-34-155 0 0,0-1 0 0 0,1 1 0 0 0,1 1 0 0 0,0-1 0 0 0,1 2 0 0 0,-9 32 0 0 0,16-49-67 0 0,-1 0 0 0 0,1 0 0 0 0,0 0 0 0 0,0 0 0 0 0,0 0-1 0 0,-1 0 1 0 0,1 0 0 0 0,0 0 0 0 0,0-1 0 0 0,0 1 0 0 0,0 0 0 0 0,1 0 0 0 0,-1 0 0 0 0,0 0-1 0 0,0 0 1 0 0,1 0 0 0 0,-1 0 0 0 0,0 0 0 0 0,1 0 0 0 0,-1 0 0 0 0,1-1 0 0 0,0 3-1 0 0,0-3-241 0 0,0 0-1 0 0,-1 0 1 0 0,1 0-1 0 0,0 0 0 0 0,0 0 1 0 0,-1 0-1 0 0,1 0 0 0 0,0 0 1 0 0,0 0-1 0 0,-1 0 1 0 0,1-1-1 0 0,0 1 0 0 0,-1 0 1 0 0,1 0-1 0 0,0-1 0 0 0,0 1 1 0 0,-1-1-1 0 0,1 1 0 0 0,-1 0 1 0 0,1-1-1 0 0,0 0 1 0 0,4-3-2129 0 0,0-1 1 0 0,0 1 0 0 0,-1-1 0 0 0,1 0 0 0 0,5-9-1 0 0,-3 2-287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0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61 262 17804 0 0,'-3'0'172'0'0,"0"1"1"0"0,0-1 0 0 0,0 1-1 0 0,-1 0 1 0 0,1 0-1 0 0,0 0 1 0 0,1 0-1 0 0,-1 1 1 0 0,0-1-1 0 0,0 1 1 0 0,0 0 0 0 0,1 0-1 0 0,-1-1 1 0 0,1 2-1 0 0,0-1 1 0 0,-1 0-1 0 0,1 0 1 0 0,0 1 0 0 0,-2 3-1 0 0,3-5-156 0 0,1 1 0 0 0,-1 0 0 0 0,0 0 0 0 0,1 0 0 0 0,-1 0 0 0 0,1 0 0 0 0,0 0-1 0 0,-1 0 1 0 0,1 0 0 0 0,0 0 0 0 0,0 0 0 0 0,0 0 0 0 0,1 0 0 0 0,-1 0 0 0 0,0 0 0 0 0,1 0 0 0 0,-1-1 0 0 0,1 1 0 0 0,0 0 0 0 0,0 0 0 0 0,-1 0-1 0 0,1 0 1 0 0,0-1 0 0 0,1 1 0 0 0,-1-1 0 0 0,0 1 0 0 0,0 0 0 0 0,1-1 0 0 0,-1 0 0 0 0,1 1 0 0 0,2 1 0 0 0,2 1-10 0 0,0 1 0 0 0,0-1 0 0 0,1-1 0 0 0,-1 1 1 0 0,1-1-1 0 0,0 0 0 0 0,0-1 0 0 0,0 0 0 0 0,0 0 0 0 0,0 0 1 0 0,0-1-1 0 0,1 0 0 0 0,-1 0 0 0 0,1-1 0 0 0,-1 0 0 0 0,0 0 1 0 0,1-1-1 0 0,-1 0 0 0 0,0 0 0 0 0,0-1 0 0 0,1 0 1 0 0,6-3-1 0 0,17-7 33 0 0,0-1 1 0 0,-1-1 0 0 0,45-30-1 0 0,-48 28-33 0 0,31-22-1731 0 0,-39 24-531 0 0,0-1-1 0 0,26-27 1 0 0,-38 34 1573 0 0,1 0 0 0 0,-1-1 0 0 0,-1 0 1 0 0,1 0-1 0 0,-2 0 0 0 0,1 0 0 0 0,-1-1 1 0 0,-1 0-1 0 0,1 0 0 0 0,-2-1 0 0 0,1 1 1 0 0,-2-1-1 0 0,1 0 0 0 0,0-11 0 0 0,-3 7-2236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6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146 171 19396 0 0,'-4'2'264'0'0,"1"1"-1"0"0,0-1 1 0 0,0 1 0 0 0,0 0-1 0 0,0 1 1 0 0,1-1 0 0 0,-1 0-1 0 0,1 1 1 0 0,0-1 0 0 0,0 1-1 0 0,-2 4 1 0 0,-20 48-1066 0 0,21-47 467 0 0,-3 4-84 0 0,2 0 0 0 0,0 0-1 0 0,0 0 1 0 0,1 1-1 0 0,1-1 1 0 0,0 1 0 0 0,0 19-1 0 0,3-29 494 0 0,-1 1-1 0 0,0-1 0 0 0,1 1 0 0 0,0-1 1 0 0,0 0-1 0 0,1 1 0 0 0,-1-1 0 0 0,1 0 0 0 0,0 0 1 0 0,0 0-1 0 0,0 0 0 0 0,0 0 0 0 0,1 0 1 0 0,-1-1-1 0 0,1 1 0 0 0,0-1 0 0 0,0 1 1 0 0,1-1-1 0 0,-1 0 0 0 0,1-1 0 0 0,-1 1 0 0 0,1-1 1 0 0,0 1-1 0 0,0-1 0 0 0,0 0 0 0 0,8 2 1 0 0,-4-1 102 0 0,1 0 1 0 0,0-1 0 0 0,0 0 0 0 0,0 0-1 0 0,0-1 1 0 0,0 0 0 0 0,0-1 0 0 0,0 0-1 0 0,1 0 1 0 0,-1-1 0 0 0,0 0-1 0 0,0-1 1 0 0,11-3 0 0 0,-14 3-131 0 0,-1 0 0 0 0,0 0 0 0 0,0-1-1 0 0,0 1 1 0 0,-1-1 0 0 0,1 0 0 0 0,-1 0 0 0 0,1-1 0 0 0,-1 1 0 0 0,0-1 0 0 0,-1 0 0 0 0,1 0-1 0 0,0 0 1 0 0,-1-1 0 0 0,0 1 0 0 0,0-1 0 0 0,-1 1 0 0 0,1-1 0 0 0,-1 0 0 0 0,0 0-1 0 0,0-1 1 0 0,0 1 0 0 0,0-7 0 0 0,1-9 108 0 0,-1 0 0 0 0,0 0 0 0 0,-2 0 0 0 0,-1 0 0 0 0,0 0 0 0 0,-2 0 0 0 0,0 1 0 0 0,-2-1 0 0 0,0 1 0 0 0,-1 0 0 0 0,-10-22 0 0 0,11 33-213 0 0,0 0 0 0 0,0 0 0 0 0,-1 1 0 0 0,-1-1 0 0 0,1 2 0 0 0,-1-1 0 0 0,0 1 0 0 0,-1 0 0 0 0,0 0 0 0 0,0 1 0 0 0,0 0-1 0 0,-18-9 1 0 0,16 10-740 0 0,-1 0 0 0 0,-1 1 0 0 0,1 0 0 0 0,0 1 0 0 0,-1 0 0 0 0,-16-2 0 0 0,16 5-1266 0 0,0 0 1 0 0,1 0-1 0 0,-1 1 1 0 0,1 1-1 0 0,-1 0 0 0 0,-18 5 1 0 0,10-1-1464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37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6132 5461 18748 0 0,'-34'9'5954'0'0,"-15"13"-4376"0"0,33-15-2099 0 0,1-1 0 0 0,-27 9 0 0 0,-153 30-3009 0 0,-41 10 4084 0 0,168-38 147 0 0,-320 70 2464 0 0,305-74-2646 0 0,0-3-1 0 0,-147-1 1 0 0,30-21-343 0 0,-376-73 0 0 0,-446-171-126 0 0,728 159 400 0 0,-370-176 1 0 0,452 169 14 0 0,5-9-1 0 0,-369-268 1 0 0,482 305-401 0 0,4-3 1 0 0,-85-96-1 0 0,-130-205 670 0 0,268 326-700 0 0,4-2 0 0 0,1-1 0 0 0,3-1 0 0 0,3-2 0 0 0,2 0 0 0 0,3-2 0 0 0,2 0 0 0 0,4-2 0 0 0,2 0 0 0 0,-7-101 0 0 0,12 20-86 0 0,7 0-1 0 0,7 1 0 0 0,28-176 1 0 0,-14 211-88 0 0,4 2 1 0 0,5 1 0 0 0,5 1 0 0 0,50-107 0 0 0,-44 126-62 0 0,4 3 0 0 0,3 1-1 0 0,4 2 1 0 0,4 3 0 0 0,68-75 0 0 0,-46 72 10 0 0,3 3 1 0 0,4 4-1 0 0,3 3 1 0 0,136-83-1 0 0,-77 68 4 0 0,3 7-1 0 0,197-74 1 0 0,-207 102 193 0 0,1 6 0 0 0,174-30 0 0 0,-127 43 25 0 0,242-8-1 0 0,-126 35-60 0 0,1 14 0 0 0,326 52 0 0 0,5 58-271 0 0,-11 47 351 0 0,-400-97-126 0 0,-3 9 0 0 0,297 152-1 0 0,-393-165 5 0 0,-4 6-1 0 0,-2 5 1 0 0,-4 6-1 0 0,-4 4 1 0 0,132 134-1 0 0,-190-164 47 0 0,-2 3 1 0 0,-3 2-1 0 0,-3 2 0 0 0,-3 2 1 0 0,-2 2-1 0 0,-4 2 0 0 0,31 80 1 0 0,-11-2 248 0 0,58 237 0 0 0,-94-286-117 0 0,-3 0 0 0 0,-5 0 0 0 0,-1 160 0 0 0,-16-160-40 0 0,-4 0-1 0 0,-4-1 1 0 0,-39 146-1 0 0,15-118 6 0 0,-6-1-1 0 0,-68 138 1 0 0,68-177 166 0 0,-5-2-1 0 0,-3-2 1 0 0,-4-2-1 0 0,-3-2 1 0 0,-3-4 0 0 0,-137 129-1 0 0,-241 164 1162 0 0,390-332-896 0 0,29-22-284 0 0,2 0 1 0 0,-1 2-1 0 0,-27 28 0 0 0,44-41-170 0 0,0 0 0 0 0,0 1 1 0 0,0-1-1 0 0,1 1 0 0 0,-1-1 0 0 0,1 1 1 0 0,0 0-1 0 0,-1-1 0 0 0,1 1 0 0 0,0 0 0 0 0,0 4 1 0 0,1-6-36 0 0,1-1-13 0 0,1 0 0 0 0,-2-1-29 0 0,-1-4-825 0 0,0 0 1 0 0,0 1-1 0 0,0-1 0 0 0,-1 0 1 0 0,0 1-1 0 0,0-1 1 0 0,0 1-1 0 0,0 0 1 0 0,-1-1-1 0 0,0 1 1 0 0,0 0-1 0 0,0 1 0 0 0,0-1 1 0 0,-7-5-1 0 0,-1-4-3570 0 0,-8-10-4629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41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448 180 11066 0 0,'-5'-57'4692'0'0,"6"51"-4367"0"0,-1-1 1 0 0,0 0 0 0 0,-1 0-1 0 0,0 0 1 0 0,0 1 0 0 0,0-1-1 0 0,-1 0 1 0 0,0 1 0 0 0,0-1-1 0 0,-6-11 1 0 0,5 15-313 0 0,1 0-1 0 0,-1-1 0 0 0,-1 2 1 0 0,1-1-1 0 0,0 0 0 0 0,-1 0 1 0 0,1 1-1 0 0,-1 0 0 0 0,0 0 1 0 0,0 0-1 0 0,0 0 1 0 0,0 1-1 0 0,0-1 0 0 0,0 1 1 0 0,0 0-1 0 0,-1 0 0 0 0,1 1 1 0 0,0-1-1 0 0,-1 1 0 0 0,1 0 1 0 0,0 0-1 0 0,-1 1 1 0 0,1-1-1 0 0,-9 3 0 0 0,-3 0-8 0 0,1 1 0 0 0,-1 1 0 0 0,1 0 0 0 0,0 1 0 0 0,-18 10 1 0 0,8-1 439 0 0,1 1 0 0 0,1 1 1 0 0,0 1-1 0 0,-26 27 0 0 0,45-41-416 0 0,0 1-1 0 0,0 0 0 0 0,1-1 1 0 0,-1 1-1 0 0,1 1 0 0 0,0-1 0 0 0,0 0 1 0 0,1 1-1 0 0,-1-1 0 0 0,1 1 1 0 0,0 0-1 0 0,1 0 0 0 0,0 0 1 0 0,-1 9-1 0 0,1-5-5 0 0,1 0 0 0 0,1 0 0 0 0,0 0-1 0 0,0 0 1 0 0,1 0 0 0 0,1 0 0 0 0,-1-1 0 0 0,5 11 0 0 0,7 10-10 0 0,1 0 1 0 0,1-2-1 0 0,1 0 0 0 0,27 32 0 0 0,74 78 8 0 0,-74-92 484 0 0,56 82-1 0 0,-95-122-469 0 0,-1 0-1 0 0,-1 0 1 0 0,1 1-1 0 0,-1 0 1 0 0,-1 0-1 0 0,1 0 0 0 0,-1 0 1 0 0,0 0-1 0 0,-1 0 1 0 0,0 1-1 0 0,0-1 1 0 0,0 0-1 0 0,-1 1 0 0 0,0-1 1 0 0,0 1-1 0 0,-1-1 1 0 0,-2 8-1 0 0,1-5 10 0 0,-2 0 1 0 0,1 0-1 0 0,-2-1 0 0 0,1 1 1 0 0,-1-1-1 0 0,0 0 0 0 0,-1-1 1 0 0,0 1-1 0 0,0-1 0 0 0,-1 0 1 0 0,-13 12-1 0 0,8-10-28 0 0,1 0-1 0 0,-2 0 1 0 0,1-1-1 0 0,-1 0 1 0 0,-1-1 0 0 0,1-1-1 0 0,-27 11 1 0 0,32-16-4 0 0,-1 1-1 0 0,0-1 1 0 0,0 0-1 0 0,0-1 1 0 0,0 0 0 0 0,-1-1-1 0 0,1 0 1 0 0,0 0-1 0 0,0-1 1 0 0,0 0 0 0 0,0 0-1 0 0,0-1 1 0 0,0-1-1 0 0,-14-5 1 0 0,17 6 8 0 0,1-1 0 0 0,-1 0-1 0 0,1 0 1 0 0,0-1 0 0 0,0 1 0 0 0,0-1 0 0 0,0 0-1 0 0,1-1 1 0 0,0 1 0 0 0,0-1 0 0 0,0 0 0 0 0,0 0-1 0 0,1 0 1 0 0,0 0 0 0 0,0-1 0 0 0,0 1 0 0 0,0-1-1 0 0,1 0 1 0 0,0 1 0 0 0,1-1 0 0 0,-1 0 0 0 0,1-1-1 0 0,0 1 1 0 0,0 0 0 0 0,1 0 0 0 0,0 0 0 0 0,0 0-1 0 0,0-1 1 0 0,1 1 0 0 0,0 0 0 0 0,0 0 0 0 0,1 0-1 0 0,0 0 1 0 0,0 0 0 0 0,0 0 0 0 0,0 1 0 0 0,1-1-1 0 0,0 1 1 0 0,0 0 0 0 0,7-8 0 0 0,-7 9-15 0 0,1 0 0 0 0,0 0 0 0 0,0 1 0 0 0,0 0 0 0 0,1-1 0 0 0,-1 1 0 0 0,1 1 0 0 0,0-1 0 0 0,0 1 0 0 0,0 0 0 0 0,0 0 0 0 0,0 0 0 0 0,0 1 0 0 0,0-1 0 0 0,1 1 0 0 0,6 0 0 0 0,13-1-186 0 0,0 1 1 0 0,32 3 0 0 0,-15-1-686 0 0,-17-2 1119 0 0,-6-5-5604 0 0,-16 5 4151 0 0,-1-1 0 0 0,0 1 0 0 0,0-1 0 0 0,0 0 0 0 0,0 0 0 0 0,0 0 0 0 0,0-1 0 0 0,0 1 0 0 0,0 0 0 0 0,-1-1 0 0 0,1 1 0 0 0,-1-1 0 0 0,2-4 0 0 0,1-2-877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41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15 19236 0 0,'-8'-14'2774'0'0,"3"25"-1077"0"0,0 9-1934 0 0,-8 7 212 0 0,0-1 1 0 0,-2 0-1 0 0,-30 41 0 0 0,24-37 13 0 0,-30 56 1 0 0,45-75-27 0 0,2 0 1 0 0,0 0 0 0 0,0 1 0 0 0,1-1 0 0 0,0 1-1 0 0,1 0 1 0 0,0 0 0 0 0,1 0 0 0 0,0 17 0 0 0,2-17-141 0 0,1 0-1 0 0,1 1 1 0 0,0-1 0 0 0,0 0 0 0 0,2 0 0 0 0,-1 0 0 0 0,1-1 0 0 0,1 0 0 0 0,0 0 0 0 0,1 0 0 0 0,0-1 0 0 0,0 0 0 0 0,1 0 0 0 0,0-1 0 0 0,1 0 0 0 0,0 0 0 0 0,12 8-1 0 0,7 5-961 0 0,1-1-1 0 0,1-2 0 0 0,1-1 0 0 0,61 26 0 0 0,-75-37 211 0 0,-1-1 1 0 0,1 0-1 0 0,0-1 1 0 0,1-1-1 0 0,-1-1 0 0 0,1 0 1 0 0,0-1-1 0 0,-1-1 1 0 0,1-1-1 0 0,28-3 1 0 0,-25 0-1728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4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139 954 11402 0 0,'-10'0'1228'0'0,"-1"-1"0"0"0,1 2 0 0 0,0 0-1 0 0,-15 2 1 0 0,-22 2 1838 0 0,46-5-3020 0 0,0 0-1 0 0,0 0 1 0 0,0 0-1 0 0,0 0 1 0 0,0 0-1 0 0,0 0 1 0 0,0 0 0 0 0,0-1-1 0 0,0 1 1 0 0,0 0-1 0 0,0-1 1 0 0,0 1-1 0 0,0-1 1 0 0,0 1 0 0 0,0-1-1 0 0,0 1 1 0 0,1-1-1 0 0,-1 0 1 0 0,0 1-1 0 0,0-1 1 0 0,1 0 0 0 0,-1 0-1 0 0,0 1 1 0 0,1-1-1 0 0,-1 0 1 0 0,1 0-1 0 0,-1 0 1 0 0,1 0 0 0 0,0 0-1 0 0,-1 0 1 0 0,1 0-1 0 0,0 0 1 0 0,-1 0-1 0 0,1 0 1 0 0,0 0-1 0 0,0 0 1 0 0,0 0 0 0 0,0 0-1 0 0,0 0 1 0 0,0 0-1 0 0,0 0 1 0 0,0 0-1 0 0,1 0 1 0 0,-1 0 0 0 0,0 0-1 0 0,1 0 1 0 0,-1 1-1 0 0,1-3 1 0 0,3-7 305 0 0,0-1 0 0 0,0 1 1 0 0,9-14-1 0 0,-9 17-203 0 0,26-44 403 0 0,2 2 1 0 0,41-47-1 0 0,6-10-404 0 0,-26 31-91 0 0,68-104-175 0 0,-105 152 217 0 0,-2 0-1 0 0,-1-1 1 0 0,-1-1-1 0 0,15-58 1 0 0,-26 82-70 0 0,0-1-1 0 0,-1 1 1 0 0,0 0 0 0 0,0 0 0 0 0,0-1-1 0 0,-1 1 1 0 0,1 0 0 0 0,-1 0 0 0 0,-1 0-1 0 0,1 0 1 0 0,-1 0 0 0 0,1 0 0 0 0,-2 0-1 0 0,-3-7 1 0 0,5 11-27 0 0,0-1 0 0 0,0 0 0 0 0,0 0 0 0 0,0 0 0 0 0,-1 1 0 0 0,1-1 0 0 0,-1 1 0 0 0,0-1 0 0 0,1 1 0 0 0,-1-1 0 0 0,0 1 0 0 0,0 0 0 0 0,0 0 0 0 0,1 0 0 0 0,-1 0 0 0 0,-1 0 0 0 0,1 0 0 0 0,0 1 0 0 0,0-1 0 0 0,0 1 0 0 0,0-1 0 0 0,0 1 0 0 0,0 0 1 0 0,-1 0-1 0 0,1 0 0 0 0,0 0 0 0 0,0 0 0 0 0,0 1 0 0 0,0-1 0 0 0,-1 0 0 0 0,1 1 0 0 0,0 0 0 0 0,0-1 0 0 0,0 1 0 0 0,0 0 0 0 0,0 0 0 0 0,-2 2 0 0 0,0-1-19 0 0,0 1 0 0 0,-1 0 1 0 0,1 0-1 0 0,1 1 0 0 0,-1-1 0 0 0,0 1 1 0 0,1-1-1 0 0,0 1 0 0 0,0 0 1 0 0,0 0-1 0 0,0 1 0 0 0,-3 7 0 0 0,2-3 16 0 0,1-1-1 0 0,0 1 0 0 0,1 0 1 0 0,0 0-1 0 0,0 1 0 0 0,0 12 1 0 0,2 9 31 0 0,1 0 0 0 0,2 0 0 0 0,6 33 0 0 0,-8-61-30 0 0,8 51-27 0 0,3 0-1 0 0,31 89 0 0 0,-35-120 37 0 0,2-1 0 0 0,1 0 0 0 0,0-1 0 0 0,1 0-1 0 0,2-1 1 0 0,0 0 0 0 0,1-1 0 0 0,29 29-1 0 0,-20-29-233 0 0,-23-18 97 0 0,0 0 1 0 0,0 0 0 0 0,0 0 0 0 0,0 0 0 0 0,0-1 0 0 0,0 1-1 0 0,1 0 1 0 0,-1-1 0 0 0,0 1 0 0 0,0-1 0 0 0,1 1-1 0 0,-1-1 1 0 0,0 1 0 0 0,1-1 0 0 0,-1 0 0 0 0,3 0 0 0 0,-4 0-31 0 0,0-1 1 0 0,0 0-1 0 0,0 0 1 0 0,0 0-1 0 0,0 0 1 0 0,0 0-1 0 0,0 0 1 0 0,0 0-1 0 0,0 0 1 0 0,-1 0-1 0 0,1 0 1 0 0,0 0-1 0 0,-1 0 1 0 0,1 0-1 0 0,-1 0 1 0 0,1 0-1 0 0,-1 1 1 0 0,1-1-1 0 0,-1 0 1 0 0,0-1-1 0 0,-14-17-2334 0 0,-79-80-12299 0 0,77 82 11823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42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67 104 5625 0 0,'-42'2'2790'0'0,"18"0"3367"0"0,76-4 2505 0 0,30-4-7253 0 0,11-1-1655 0 0,-30 1-2087 0 0,98-24-1 0 0,-99 17-1067 0 0,-22 4-2820 0 0,51-18 0 0 0,-71 20 3310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42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35 15979 0 0,'0'-1'305'0'0,"0"-1"-1"0"0,0 1 0 0 0,0 0 1 0 0,0-1-1 0 0,0 1 0 0 0,0 0 1 0 0,0-1-1 0 0,0 1 0 0 0,1 0 1 0 0,-1-1-1 0 0,0 1 0 0 0,1 0 1 0 0,-1-1-1 0 0,1 1 0 0 0,0 0 1 0 0,-1 0-1 0 0,1 0 0 0 0,0 0 1 0 0,0-1-1 0 0,-1 1 0 0 0,1 0 1 0 0,0 0-1 0 0,0 0 0 0 0,0 1 1 0 0,0-1-1 0 0,2-1 0 0 0,0 1-231 0 0,-1 1 0 0 0,1 0 0 0 0,-1 0-1 0 0,1 0 1 0 0,-1 0 0 0 0,1 0-1 0 0,-1 0 1 0 0,1 1 0 0 0,-1-1-1 0 0,1 1 1 0 0,-1 0 0 0 0,1-1-1 0 0,-1 1 1 0 0,4 2 0 0 0,10 6-69 0 0,0 0 0 0 0,-1 2 0 0 0,0-1-1 0 0,-1 2 1 0 0,23 22 0 0 0,7 6-50 0 0,-29-28 59 0 0,0 2 0 0 0,-1-1 0 0 0,-1 2 0 0 0,0 0-1 0 0,-2 0 1 0 0,1 1 0 0 0,16 32 0 0 0,-23-37 6 0 0,0 0 1 0 0,-1 1-1 0 0,0 0 0 0 0,-1-1 1 0 0,0 1-1 0 0,-1 0 0 0 0,0 0 1 0 0,-1 1-1 0 0,-1-1 0 0 0,0 0 1 0 0,0 0-1 0 0,-1 1 0 0 0,-5 19 0 0 0,-1-7-255 0 0,-1 0-1 0 0,-2-1 1 0 0,0 0-1 0 0,-2-1 1 0 0,0 0-1 0 0,-2-1 1 0 0,0 0-1 0 0,-2-1 1 0 0,0-1-1 0 0,-25 25 0 0 0,2-7-2336 0 0,-44 34 1 0 0,-45 22-6401 0 0,75-59 3577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9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1125 0 10562 0 0,'-21'15'4157'0'0,"-9"16"-2254"0"0,1-1-655 0 0,-23 12-524 0 0,-3-2-1 0 0,-107 60 1 0 0,-130 41-804 0 0,134-68-9 0 0,-138 82-2115 0 0,295-154 2153 0 0,-18 12-502 0 0,18-13 461 0 0,1 1-1 0 0,-1-1 0 0 0,0 1 0 0 0,1-1 0 0 0,-1 1 1 0 0,0-1-1 0 0,1 1 0 0 0,-1 0 0 0 0,1-1 0 0 0,-1 1 0 0 0,1 0 1 0 0,-1-1-1 0 0,1 1 0 0 0,0 0 0 0 0,-1 0 0 0 0,1 0 1 0 0,0-1-1 0 0,0 1 0 0 0,-1 0 0 0 0,1 0 0 0 0,0 0 1 0 0,0 1-1 0 0,3-1-266 0 0,-1-1 1 0 0,1 0-1 0 0,-1 0 0 0 0,1 0 1 0 0,-1 0-1 0 0,1 0 1 0 0,-1 0-1 0 0,1-1 0 0 0,-1 1 1 0 0,4-2-1 0 0,-2 1-297 0 0,48-12-5628 0 0,-32 6 3263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0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823 5 15715 0 0,'-6'-1'354'0'0,"0"-1"1"0"0,-1 1-1 0 0,1 1 0 0 0,0-1 0 0 0,-1 1 0 0 0,1 0 0 0 0,0 0 0 0 0,-1 1 0 0 0,1 0 1 0 0,0 0-1 0 0,0 1 0 0 0,0-1 0 0 0,0 1 0 0 0,0 1 0 0 0,0-1 0 0 0,-7 5 0 0 0,-9 6-506 0 0,2 0 0 0 0,-37 32 0 0 0,33-25 475 0 0,-309 257-8127 0 0,299-244 6037 0 0,2 2 1 0 0,1 1-1 0 0,-49 76 0 0 0,14-20 2176 0 0,65-91-401 0 0,0 0 1 0 0,0 1-1 0 0,0-1 0 0 0,0 1 0 0 0,0-1 0 0 0,0 0 1 0 0,1 1-1 0 0,-1 0 0 0 0,0-1 0 0 0,1 1 0 0 0,-1-1 1 0 0,1 1-1 0 0,0 0 0 0 0,-1-1 0 0 0,1 4 1 0 0,0-4-7 0 0,0-1 1 0 0,1 1 0 0 0,-1-1-1 0 0,0 1 1 0 0,1-1 0 0 0,-1 1-1 0 0,0-1 1 0 0,1 1 0 0 0,-1-1-1 0 0,1 1 1 0 0,-1-1 0 0 0,0 0-1 0 0,1 1 1 0 0,-1-1 0 0 0,1 0-1 0 0,-1 1 1 0 0,1-1 0 0 0,0 0-1 0 0,-1 1 1 0 0,1-1 0 0 0,-1 0-1 0 0,1 0 1 0 0,-1 0 0 0 0,1 0-1 0 0,0 0 1 0 0,-1 0 0 0 0,1 0-1 0 0,0 0 1 0 0,5 0-513 0 0,-1 0 0 0 0,1-1 0 0 0,-1 0 0 0 0,0 0-1 0 0,1 0 1 0 0,-1-1 0 0 0,0 1 0 0 0,7-4 0 0 0,4-3-1576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0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975 1 13171 0 0,'-12'1'958'0'0,"-1"2"-1"0"0,1-1 1 0 0,-1 2 0 0 0,1 0 0 0 0,0 0 0 0 0,-17 9-1 0 0,-66 44 4 0 0,37-21 181 0 0,-153 77 300 0 0,102-58-2299 0 0,-145 100 0 0 0,220-129-2326 0 0,-53 56 0 0 0,69-63 1742 0 0,18-19 1400 0 0,-1 0-1 0 0,1 0 1 0 0,0 0-1 0 0,-1 1 1 0 0,1-1-1 0 0,0 0 1 0 0,0 0-1 0 0,-1 0 1 0 0,1 0 0 0 0,0 1-1 0 0,0-1 1 0 0,0 0-1 0 0,-1 0 1 0 0,1 0-1 0 0,0 1 1 0 0,0-1-1 0 0,0 0 1 0 0,0 0 0 0 0,0 1-1 0 0,-1-1 1 0 0,1 0-1 0 0,0 0 1 0 0,0 1-1 0 0,0-1 1 0 0,0 0 0 0 0,0 0-1 0 0,0 1 1 0 0,0-1-1 0 0,0 0 1 0 0,0 1-1 0 0,0-1 1 0 0,0 0-1 0 0,0 0 1 0 0,0 1 0 0 0,0-1-1 0 0,0 0 1 0 0,0 1-1 0 0,0-1 1 0 0,0 0-1 0 0,1 0 1 0 0,-1 1-1 0 0,0-1 1 0 0,0 0 0 0 0,0 0-1 0 0,0 1 1 0 0,1-1-1 0 0,17 1-672 0 0,22-8-50 0 0,-3-6-1469 0 0,-1-1-1 0 0,37-20 1 0 0,-45 19-500 0 0</inkml:trace>
  <inkml:trace contextRef="#ctx0" brushRef="#br0" timeOffset="0.49">1106 380 11370 0 0,'-11'6'6746'0'0,"0"2"-3391"0"0,-19 27-3088 0 0,19-20 741 0 0,-31 34-1260 0 0,-2-1 0 0 0,-67 57 0 0 0,106-101 84 0 0,-77 59-4233 0 0,69-54 2591 0 0,-1-1-1 0 0,0 0 1 0 0,0-1-1 0 0,-23 7 0 0 0,18-9-2876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1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47 11322 0 0,'-5'-5'467'0'0,"-1"0"-1"0"0,-1 1 0 0 0,1-1 0 0 0,-1 1 0 0 0,0 0 0 0 0,0 1 0 0 0,0-1 0 0 0,0 2 0 0 0,0-1 0 0 0,-1 1 1 0 0,-12-3-1 0 0,17 5-402 0 0,0 0 0 0 0,0 0 0 0 0,0 0 0 0 0,-1 0 0 0 0,1 1 0 0 0,0-1 0 0 0,0 1 0 0 0,0 0 0 0 0,0 0 0 0 0,0 0 0 0 0,0 0 0 0 0,0 1 0 0 0,0-1 0 0 0,0 1 0 0 0,0-1 0 0 0,1 1 0 0 0,-1 0 0 0 0,1 0 0 0 0,-1 0 0 0 0,1 1 0 0 0,0-1 0 0 0,0 0 0 0 0,0 1 0 0 0,0 0 0 0 0,0-1 0 0 0,1 1 0 0 0,-1 0 0 0 0,1 0 0 0 0,0 0 0 0 0,-2 5 0 0 0,0 1-24 0 0,0 0-1 0 0,0-1 1 0 0,1 1-1 0 0,1 0 1 0 0,-1 1-1 0 0,2-1 1 0 0,-1 0 0 0 0,1 0-1 0 0,0 0 1 0 0,1 1-1 0 0,0-1 1 0 0,1 0 0 0 0,4 17-1 0 0,0-11-174 0 0,1 0 0 0 0,0 0 0 0 0,0-1 0 0 0,2 0 0 0 0,0 0-1 0 0,0-1 1 0 0,12 13 0 0 0,32 41-2660 0 0,6 9-5111 0 0,-46-62 3075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1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357 727 12587 0 0,'-8'-5'4147'0'0,"0"-3"907"0"0,13-14-4608 0 0,12-22-193 0 0,2 0 1 0 0,1 0-1 0 0,2 2 1 0 0,3 1-1 0 0,1 1 0 0 0,58-68 1 0 0,-79 102-267 0 0,0 0 1 0 0,1 0-1 0 0,-1 1 0 0 0,2 0 1 0 0,-1 0-1 0 0,7-4 0 0 0,-11 8 12 0 0,-1 0-1 0 0,0 1 0 0 0,1-1 1 0 0,-1 1-1 0 0,0-1 0 0 0,1 1 1 0 0,-1-1-1 0 0,1 1 0 0 0,-1 0 1 0 0,1 0-1 0 0,-1 0 0 0 0,1 0 1 0 0,-1 0-1 0 0,1 0 0 0 0,-1 0 1 0 0,1 0-1 0 0,-1 1 0 0 0,0-1 1 0 0,1 0-1 0 0,-1 1 0 0 0,1-1 1 0 0,-1 1-1 0 0,0 0 0 0 0,0-1 1 0 0,1 1-1 0 0,-1 0 0 0 0,0 0 1 0 0,0 0-1 0 0,0 0 0 0 0,0 0 1 0 0,0 0-1 0 0,0 0 0 0 0,0 0 1 0 0,0 0-1 0 0,0 1 0 0 0,0-1 1 0 0,-1 0-1 0 0,2 3 0 0 0,0-1 62 0 0,-1 1-1 0 0,1 0 1 0 0,-1 0-1 0 0,0 0 1 0 0,0 0-1 0 0,0 0 1 0 0,0 0-1 0 0,-1 0 1 0 0,1 0-1 0 0,-1 0 1 0 0,0 0-1 0 0,-1 0 0 0 0,0 5 1 0 0,-15 54 585 0 0,3-18-449 0 0,6-12-148 0 0,2-13-16 0 0,1 0 1 0 0,1 0-1 0 0,1 0 0 0 0,0 0 0 0 0,3 34 1 0 0,6-7 50 0 0,2-2 0 0 0,3 1 0 0 0,17 44 0 0 0,-22-55 77 0 0,-7-34-162 0 0,1 0 0 0 0,-1 0 0 0 0,0 0-1 0 0,0 0 1 0 0,0-1 0 0 0,0 1 0 0 0,0 0-1 0 0,0 0 1 0 0,-1 0 0 0 0,1-1-1 0 0,0 1 1 0 0,0 0 0 0 0,0 0 0 0 0,-1-1-1 0 0,1 1 1 0 0,-1 0 0 0 0,1 0 0 0 0,0-1-1 0 0,-1 1 1 0 0,1 0 0 0 0,-1-1 0 0 0,1 1-1 0 0,-1 0 1 0 0,0-1 0 0 0,1 1 0 0 0,-1-1-1 0 0,0 1 1 0 0,1-1 0 0 0,-1 0-1 0 0,0 1 1 0 0,1-1 0 0 0,-1 0 0 0 0,0 1-1 0 0,0-1 1 0 0,1 0 0 0 0,-1 0 0 0 0,0 1-1 0 0,0-1 1 0 0,0 0 0 0 0,0 0 0 0 0,-3-1-280 0 0,1-1 0 0 0,-1 1 1 0 0,1 0-1 0 0,0-1 1 0 0,0 0-1 0 0,0 0 0 0 0,0 0 1 0 0,0 0-1 0 0,0 0 1 0 0,-3-4-1 0 0,-21-14 199 0 0,16 15 199 0 0,0 0 1 0 0,-1 0-1 0 0,0 1 1 0 0,-20-4-1 0 0,25 7-66 0 0,0-1 0 0 0,0 1 1 0 0,-1 1-1 0 0,1-1 0 0 0,-1 1 0 0 0,1 1 1 0 0,-1-1-1 0 0,1 1 0 0 0,-8 2 0 0 0,14-2-39 0 0,1-1 0 0 0,-1 0 0 0 0,1 0 0 0 0,-1 0 0 0 0,1 0 0 0 0,-1 0 0 0 0,0 0 0 0 0,1 1 0 0 0,-1-1 0 0 0,1 0 0 0 0,-1 1 0 0 0,1-1 0 0 0,-1 0-1 0 0,1 1 1 0 0,0-1 0 0 0,-1 0 0 0 0,1 1 0 0 0,-1-1 0 0 0,1 1 0 0 0,0-1 0 0 0,-1 1 0 0 0,1-1 0 0 0,0 1 0 0 0,-1-1 0 0 0,1 1 0 0 0,0-1 0 0 0,0 1 0 0 0,0-1 0 0 0,-1 1 0 0 0,1 0 0 0 0,0-1 0 0 0,0 1 0 0 0,0 0-1 0 0,1 0 11 0 0,-1 1-1 0 0,1-1 0 0 0,0 0 1 0 0,-1 0-1 0 0,1 1 0 0 0,0-1 0 0 0,0 0 1 0 0,0 0-1 0 0,0 0 0 0 0,0 0 1 0 0,0 0-1 0 0,0 0 0 0 0,1 1 0 0 0,5 2 49 0 0,0 0-1 0 0,-1 0 1 0 0,1 0 0 0 0,9 3-1 0 0,9 0-137 0 0,0-2 0 0 0,1 0-1 0 0,0-1 1 0 0,0-2 0 0 0,0-1 0 0 0,0 0 0 0 0,0-2-1 0 0,48-9 1 0 0,-61 9-154 0 0,1-1-100 0 0,1 0 0 0 0,22-7 1 0 0,-34 8 257 0 0,-1 0 0 0 0,1 0 0 0 0,0 0 1 0 0,0 0-1 0 0,-1-1 0 0 0,1 1 1 0 0,-1-1-1 0 0,1 0 0 0 0,-1 1 0 0 0,1-1 1 0 0,-1 0-1 0 0,0 0 0 0 0,0-1 1 0 0,0 1-1 0 0,0 0 0 0 0,-1-1 0 0 0,1 1 1 0 0,0-1-1 0 0,0-3 0 0 0,-1 6 39 0 0,-1 0 0 0 0,0 0-1 0 0,0 0 1 0 0,0 0-1 0 0,0 0 1 0 0,0-1 0 0 0,1 1-1 0 0,-1 0 1 0 0,0 0-1 0 0,0 0 1 0 0,0-1 0 0 0,0 1-1 0 0,0 0 1 0 0,0 0-1 0 0,0 0 1 0 0,0-1 0 0 0,0 1-1 0 0,0 0 1 0 0,0 0-1 0 0,0 0 1 0 0,0-1 0 0 0,0 1-1 0 0,0 0 1 0 0,0 0-1 0 0,0 0 1 0 0,0-1 0 0 0,0 1-1 0 0,0 0 1 0 0,0 0-1 0 0,0 0 1 0 0,0-1 0 0 0,0 1-1 0 0,0 0 1 0 0,0 0-1 0 0,-1 0 1 0 0,1 0 0 0 0,0-1-1 0 0,0 1 1 0 0,0 0-1 0 0,0 0 1 0 0,0 0-1 0 0,-1 0 1 0 0,1 0 0 0 0,0-1-1 0 0,0 1 1 0 0,0 0-1 0 0,-1 0 1 0 0,-10 6-578 0 0,-11 14 215 0 0,8-2 318 0 0,0 1 0 0 0,1 0-1 0 0,-14 29 1 0 0,20-33 182 0 0,-1-1-1 0 0,0 0 1 0 0,-1 0 0 0 0,0-1-1 0 0,-1 0 1 0 0,-1 0-1 0 0,0-2 1 0 0,-24 22 0 0 0,22-26 117 0 0,0 0 1 0 0,-1 0-1 0 0,0-1 0 0 0,0-1 1 0 0,0 0-1 0 0,0-1 1 0 0,-1-1-1 0 0,1 0 0 0 0,-1-1 1 0 0,0 0-1 0 0,0-2 1 0 0,0 1-1 0 0,0-2 0 0 0,-22-3 1 0 0,18 1-9 0 0,0 0 0 0 0,0-2 1 0 0,0 0-1 0 0,1-1 0 0 0,0-1 1 0 0,0 0-1 0 0,1-2 0 0 0,-1 0 0 0 0,2-1 1 0 0,-28-20-1 0 0,22 11-142 0 0,1-1 0 0 0,0-1 0 0 0,1-1 0 0 0,1 0-1 0 0,2-2 1 0 0,0 0 0 0 0,-15-29 0 0 0,25 39-71 0 0,0-1-1 0 0,2 1 1 0 0,-1-1-1 0 0,2 0 1 0 0,0-1-1 0 0,1 1 0 0 0,0-1 1 0 0,1 0-1 0 0,1 1 1 0 0,0-1-1 0 0,2 0 1 0 0,0 0-1 0 0,0 1 1 0 0,7-29-1 0 0,0 17-48 0 0,2 0 0 0 0,0 1 0 0 0,2 0 0 0 0,1 1-1 0 0,19-30 1 0 0,91-110-148 0 0,-92 128 162 0 0,1 2-1 0 0,2 0 0 0 0,49-37 0 0 0,-64 58 57 0 0,0 0-1 0 0,0 1 0 0 0,2 2 0 0 0,-1 0 1 0 0,1 1-1 0 0,1 1 0 0 0,0 0 1 0 0,43-9-1 0 0,-53 17-97 0 0,1 0 0 0 0,-1 1 1 0 0,1 0-1 0 0,0 1 0 0 0,-1 0 0 0 0,1 1 0 0 0,-1 0 0 0 0,1 1 1 0 0,-1 1-1 0 0,0 0 0 0 0,0 0 0 0 0,-1 1 0 0 0,1 1 1 0 0,-1 0-1 0 0,0 0 0 0 0,-1 1 0 0 0,0 1 0 0 0,0 0 0 0 0,0 0 1 0 0,-1 1-1 0 0,0 0 0 0 0,-1 0 0 0 0,0 1 0 0 0,0 0 1 0 0,-1 1-1 0 0,0 0 0 0 0,-1 0 0 0 0,-1 0 0 0 0,1 0 0 0 0,-2 1 1 0 0,0 0-1 0 0,0 0 0 0 0,3 23 0 0 0,-5-10-231 0 0,-1 0 0 0 0,-2 1 0 0 0,0-1 1 0 0,-2 0-1 0 0,-1 0 0 0 0,-1 0 0 0 0,-13 41 0 0 0,-4-5-1513 0 0,-53 105-1 0 0,40-101-641 0 0,-3-1-1 0 0,-3-2 1 0 0,-3-2-1 0 0,-2-1 1 0 0,-68 66-1 0 0,41-57-297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11 221 15203 0 0,'-2'-5'886'0'0,"1"2"-397"0"0,0 1-1 0 0,-1-1 1 0 0,1 0 0 0 0,0 0-1 0 0,0 0 1 0 0,1 0 0 0 0,-1 1 0 0 0,1-1-1 0 0,-1 0 1 0 0,1-6 0 0 0,2 5-429 0 0,0 0-1 0 0,0 1 1 0 0,0-1 0 0 0,0 0 0 0 0,1 1 0 0 0,-1 0 0 0 0,1-1 0 0 0,3-2 0 0 0,-4 5-65 0 0,15-17 1323 0 0,2 0 0 0 0,36-26 0 0 0,-31 26-615 0 0,-16 12-616 0 0,0 1-1 0 0,1 0 0 0 0,0 0 1 0 0,0 1-1 0 0,0 0 1 0 0,1 1-1 0 0,0 0 0 0 0,-1 0 1 0 0,1 1-1 0 0,0 0 0 0 0,0 1 1 0 0,14-1-1 0 0,12 3-45 0 0,0 0 0 0 0,41 9 1 0 0,-2-1-64 0 0,423 15 131 0 0,-424-25-63 0 0,308-17 461 0 0,-315 12 95 0 0,-114-4-109 0 0,24 8-1829 0 0,10 2 1041 0 0,4 0 264 0 0,0 0 0 0 0,-1 0 0 0 0,1-1 1 0 0,-15-3-1 0 0,23 3 36 0 0,1 1 0 0 0,-1 0 1 0 0,1 0-1 0 0,-1 0 0 0 0,1-1 1 0 0,-1 1-1 0 0,1 0 0 0 0,-1 0 1 0 0,1 0-1 0 0,-1 0 0 0 0,1 0 1 0 0,-1 0-1 0 0,1 0 0 0 0,-1 0 1 0 0,0 0-1 0 0,1 0 0 0 0,-1 1 0 0 0,1-1 1 0 0,-1 0-1 0 0,1 0 0 0 0,-1 0 1 0 0,1 1-1 0 0,-1-1 0 0 0,1 0 1 0 0,0 1-1 0 0,-1-1 0 0 0,1 0 1 0 0,-1 1-1 0 0,1-1 0 0 0,0 0 1 0 0,-1 1-1 0 0,1-1 0 0 0,0 1 1 0 0,-1-1-1 0 0,1 1 0 0 0,0-1 1 0 0,0 1-1 0 0,-1-1 0 0 0,1 1 1 0 0,0-1-1 0 0,0 1 0 0 0,0-1 1 0 0,0 1-1 0 0,0-1 0 0 0,0 1 1 0 0,0-1-1 0 0,0 1 0 0 0,0 0 1 0 0,0-1-1 0 0,0 1 0 0 0,0-1 1 0 0,0 1-1 0 0,0 0 0 0 0,-1 11 165 0 0,-3-1-2 0 0,2 0 1 0 0,-1-1-1 0 0,1 1 0 0 0,0 17 1 0 0,-3-8-25 0 0,4-17-121 0 0,1-1 0 0 0,-1 0 1 0 0,0 1-1 0 0,1-1 0 0 0,-1 1 0 0 0,1 0 0 0 0,0-1 1 0 0,0 6-1 0 0,8 44 326 0 0,-6-38-279 0 0,0 0-1 0 0,-1 1 0 0 0,0 21 1 0 0,-1-33-53 0 0,-1 17 106 0 0,-7 37-1 0 0,-1 4 4 0 0,-12 150-79 0 0,20-186-32 0 0,-4 90-52 0 0,14 191 1 0 0,7 29 86 0 0,-13-215-77 0 0,3-32 88 0 0,0 49-128 0 0,-6-122 63 0 0,-1-1 1 0 0,-1 0-1 0 0,0 0 0 0 0,-1-1 0 0 0,0 1 0 0 0,-1 0 1 0 0,-8 16-1 0 0,-55 86 279 0 0,64-112-379 0 0,-9 20 105 0 0,11-23-1 0 0,1-1-1 0 0,0 0 1 0 0,-1 1 0 0 0,1-1-1 0 0,0 1 1 0 0,0-1 0 0 0,-1 0-1 0 0,1 1 1 0 0,0-1 0 0 0,0 1-1 0 0,-1-1 1 0 0,1 1 0 0 0,0-1-1 0 0,0 1 1 0 0,0-1 0 0 0,0 1-1 0 0,0-1 1 0 0,0 1 0 0 0,0-1-1 0 0,0 1 1 0 0,0-1 0 0 0,0 1-1 0 0,0-1 1 0 0,0 1 0 0 0,0-1 0 0 0,0 0-1 0 0,1 1 1 0 0,-1-1 0 0 0,0 1-1 0 0,0-1 1 0 0,0 1 0 0 0,1 0-1 0 0,2 3 0 0 0,-3-4 13 0 0,0 1 0 0 0,0-1 0 0 0,0 0-1 0 0,0 0 1 0 0,0 0 0 0 0,0 0 0 0 0,0 0 0 0 0,-1 0 0 0 0,1 0 0 0 0,0 0 0 0 0,0 0 0 0 0,0 0-1 0 0,0 0 1 0 0,0 0 0 0 0,0 1 0 0 0,0-1 0 0 0,0 0 0 0 0,0 0 0 0 0,0 0 0 0 0,0 0 0 0 0,0 0-1 0 0,0 0 1 0 0,7-2 232 0 0,23 2-209 0 0,37 4-90 0 0,409 26 278 0 0,1-40 50 0 0,83-27-74 0 0,-378 27-171 0 0,-98 5-928 0 0,-84 5 821 0 0,-25-8-3528 0 0,6 5 272 0 0,0 0 0 0 0,-1 1 1 0 0,1 1-1 0 0,0 1 0 0 0,-30 3 1 0 0,18 0-1347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1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8 12051 0 0,'-28'-7'4086'0'0,"27"7"-3984"0"0,0 0 0 0 0,1 0 0 0 0,-1 0 0 0 0,0 0 0 0 0,0 1-1 0 0,1-1 1 0 0,-1 0 0 0 0,0 0 0 0 0,1 1 0 0 0,-1-1 0 0 0,0 1 0 0 0,1-1 0 0 0,-1 0 0 0 0,1 1 0 0 0,-1-1 0 0 0,1 1 0 0 0,-1-1 0 0 0,1 1 0 0 0,-1-1 0 0 0,1 1 0 0 0,-1 0 0 0 0,1-1-1 0 0,-1 1 1 0 0,1 0 0 0 0,0-1 0 0 0,0 1 0 0 0,-1 0 0 0 0,1-1 0 0 0,0 1 0 0 0,0 0 0 0 0,0 0 0 0 0,0-1 0 0 0,-1 2 0 0 0,1 4 9 0 0,0 1-1 0 0,0 0 1 0 0,0-1-1 0 0,0 1 1 0 0,1-1 0 0 0,0 1-1 0 0,3 8 1 0 0,4 24 810 0 0,22 143 1784 0 0,-17-116-2401 0 0,7 93-1 0 0,-18-81-242 0 0,-11 102-1 0 0,-23 77 30 0 0,9-88-18 0 0,8-80 16 0 0,-4 0 0 0 0,-35 98 0 0 0,6-34 141 0 0,48-152-263 0 0,-1 0 0 0 0,1 0 0 0 0,-1 0-1 0 0,1 1 1 0 0,0-1 0 0 0,0 0-1 0 0,0 0 1 0 0,0 0 0 0 0,0 0 0 0 0,0 0-1 0 0,0 0 1 0 0,0 1 0 0 0,0-1-1 0 0,0 0 1 0 0,1 2 0 0 0,-1-3-53 0 0,1 0 0 0 0,-1 0-1 0 0,1 0 1 0 0,-1 0 0 0 0,1 0 0 0 0,-1 0 0 0 0,0 0 0 0 0,1 0 0 0 0,-1 0 0 0 0,1 0 0 0 0,-1 0 0 0 0,0 0 0 0 0,1 0-1 0 0,-1 0 1 0 0,1 0 0 0 0,-1-1 0 0 0,0 1 0 0 0,1 0 0 0 0,-1 0 0 0 0,0 0 0 0 0,1-1 0 0 0,-1 1 0 0 0,0 0 0 0 0,1-1-1 0 0,-1 1 1 0 0,0 0 0 0 0,1-1 0 0 0,30-35-5836 0 0,-24 28 4894 0 0,74-79-12438 0 0,-63 68 11568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2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677 31 15251 0 0,'-28'-21'7561'0'0,"1"12"-5458"0"0,20 8-2286 0 0,-1 1 0 0 0,1 0 0 0 0,0 1 0 0 0,0 0-1 0 0,-1 0 1 0 0,-13 4 0 0 0,-16 5-1176 0 0,-172 48-2880 0 0,153-40 5856 0 0,-88 42 0 0 0,139-58-1588 0 0,0 1 1 0 0,0-1 0 0 0,1 1 0 0 0,-1 0 0 0 0,1 0 0 0 0,0 0 0 0 0,0 1 0 0 0,0 0 0 0 0,0-1 0 0 0,1 1 0 0 0,-1 0-1 0 0,1 1 1 0 0,0-1 0 0 0,0 1 0 0 0,1-1 0 0 0,-1 1 0 0 0,1 0 0 0 0,0 0 0 0 0,0 0 0 0 0,1 0 0 0 0,0 0 0 0 0,0 0 0 0 0,0 1-1 0 0,0-1 1 0 0,1 0 0 0 0,0 0 0 0 0,0 1 0 0 0,0-1 0 0 0,0 0 0 0 0,1 1 0 0 0,0-1 0 0 0,0 0 0 0 0,1 0 0 0 0,0 0-1 0 0,0 0 1 0 0,0 0 0 0 0,0 0 0 0 0,0-1 0 0 0,1 1 0 0 0,0-1 0 0 0,6 8 0 0 0,12 11 6 0 0,1-1 1 0 0,1-1 0 0 0,1-1-1 0 0,1-1 1 0 0,51 30-1 0 0,49 38 649 0 0,-123-85-666 0 0,1 0 1 0 0,-1 0-1 0 0,0 0 0 0 0,1 0 1 0 0,-1 1-1 0 0,0-1 1 0 0,-1 1-1 0 0,1-1 0 0 0,0 1 1 0 0,-1 0-1 0 0,1 0 0 0 0,-1-1 1 0 0,0 1-1 0 0,0 0 1 0 0,0 0-1 0 0,0 1 0 0 0,-1-1 1 0 0,1 0-1 0 0,-1 0 0 0 0,0 0 1 0 0,0 0-1 0 0,0 0 0 0 0,0 0 1 0 0,-1 1-1 0 0,1-1 1 0 0,-2 4-1 0 0,1-4 2 0 0,-1 1 0 0 0,1-1 0 0 0,-1 0 0 0 0,0 0 0 0 0,0 0 0 0 0,0 0 0 0 0,-1 0 0 0 0,1-1 0 0 0,-1 1 0 0 0,1 0 0 0 0,-1-1 0 0 0,0 0 0 0 0,0 0 1 0 0,0 0-1 0 0,0 0 0 0 0,0 0 0 0 0,0-1 0 0 0,-1 1 0 0 0,1-1 0 0 0,-1 0 0 0 0,1 0 0 0 0,-7 1 0 0 0,-5 0 46 0 0,-1 0 0 0 0,-1-1 0 0 0,1-1 0 0 0,0-1 0 0 0,0 0 0 0 0,-22-5 0 0 0,10 0 87 0 0,1-1 0 0 0,-48-20 0 0 0,66 24-50 0 0,1-1 0 0 0,-1 0 0 0 0,1-1 0 0 0,0 0 0 0 0,-12-10 0 0 0,19 14-94 0 0,-1 1 1 0 0,1-1 0 0 0,0-1 0 0 0,0 1 0 0 0,0 0-1 0 0,0 0 1 0 0,1 0 0 0 0,-1 0 0 0 0,0-1 0 0 0,0 1-1 0 0,1 0 1 0 0,-1-1 0 0 0,1 1 0 0 0,-1 0 0 0 0,1-1-1 0 0,-1 1 1 0 0,1-1 0 0 0,0 1 0 0 0,0-1-1 0 0,0 1 1 0 0,0-1 0 0 0,0 1 0 0 0,0-1 0 0 0,0 1-1 0 0,0-1 1 0 0,1 1 0 0 0,-1-1 0 0 0,0 1 0 0 0,1 0-1 0 0,-1-1 1 0 0,1 1 0 0 0,0 0 0 0 0,-1-1 0 0 0,1 1-1 0 0,0 0 1 0 0,0 0 0 0 0,0 0 0 0 0,0-1 0 0 0,0 1-1 0 0,0 0 1 0 0,0 0 0 0 0,0 0 0 0 0,3-1 0 0 0,9-9 3 0 0,2 1 1 0 0,-1 0 0 0 0,1 1-1 0 0,1 0 1 0 0,0 1 0 0 0,0 1 0 0 0,19-6-1 0 0,-5 4-305 0 0,1 2-1 0 0,-1 0 0 0 0,39-1 0 0 0,-45 2-139 0 0,-2-7-3341 0 0,-21 12 3167 0 0,1 0-1 0 0,-1 0 1 0 0,0 0-1 0 0,0-1 1 0 0,0 1 0 0 0,0-1-1 0 0,0 1 1 0 0,0-1-1 0 0,0 1 1 0 0,-1-1-1 0 0,2-2 1 0 0,-2 3-174 0 0,0-1-1 0 0,1 0 1 0 0,-1 1-1 0 0,0-1 1 0 0,0 0 0 0 0,0 1-1 0 0,0-1 1 0 0,-1 0 0 0 0,1 1-1 0 0,0-1 1 0 0,-1 0-1 0 0,1 1 1 0 0,-2-3 0 0 0,-2-6-1738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2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0 269 20052 0 0,'0'-2'459'0'0,"0"1"-1"0"0,0 0 1 0 0,1 0-1 0 0,-1 0 0 0 0,0-1 1 0 0,0 1-1 0 0,1 0 1 0 0,-1 0-1 0 0,0 0 1 0 0,1 0-1 0 0,-1 0 0 0 0,1 0 1 0 0,-1 0-1 0 0,2-2 1 0 0,13-5 1224 0 0,-10 8-1665 0 0,0 0 1 0 0,0 0-1 0 0,1 0 0 0 0,-1 1 1 0 0,10 1-1 0 0,-2 2-242 0 0,1 0 0 0 0,19 8 0 0 0,-20-7-204 0 0,-1 0 0 0 0,1-1 0 0 0,15 3 0 0 0,-4-3-538 0 0,105 12-1812 0 0,-111-15 2720 0 0,0-1 0 0 0,0-1-1 0 0,-1 0 1 0 0,1-2 0 0 0,23-5 0 0 0,-29 5 148 0 0,1-1 0 0 0,-1 0 0 0 0,1-1 0 0 0,-1 0 0 0 0,-1-1 0 0 0,1 0 0 0 0,14-12 0 0 0,-21 15-199 0 0,-1-2-1 0 0,1 1 1 0 0,-1 0 0 0 0,0-1-1 0 0,-1 0 1 0 0,1 0 0 0 0,-1 0-1 0 0,0 0 1 0 0,0 0-1 0 0,0-1 1 0 0,-1 1 0 0 0,0-1-1 0 0,0 0 1 0 0,0 1 0 0 0,-1-1-1 0 0,0 0 1 0 0,0 0 0 0 0,0-7-1 0 0,-1-7-3285 0 0,-1 0 0 0 0,-7-33 0 0 0,6 35 1327 0 0,-3-8-2933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3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13 20492 0 0,'-15'-4'3502'0'0,"10"2"-2944"0"0,0 0 0 0 0,0 1 1 0 0,0 0-1 0 0,0 0 0 0 0,-8-1 0 0 0,11 2-516 0 0,1 0 1 0 0,0 0-1 0 0,0 0 0 0 0,-1 1 1 0 0,1-1-1 0 0,0 0 0 0 0,0 1 1 0 0,0-1-1 0 0,0 1 0 0 0,0-1 1 0 0,0 1-1 0 0,0-1 0 0 0,-1 1 1 0 0,1 0-1 0 0,1-1 0 0 0,-1 1 1 0 0,0 0-1 0 0,0 0 0 0 0,0 0 1 0 0,0 0-1 0 0,1 0 0 0 0,-1 0 0 0 0,0 0 1 0 0,1 0-1 0 0,-1 0 0 0 0,1 0 1 0 0,-1 0-1 0 0,1 0 0 0 0,-1 2 1 0 0,-7 18-29 0 0,2 1 1 0 0,0 0-1 0 0,1 1 1 0 0,1-1-1 0 0,1 1 1 0 0,1 0-1 0 0,1 0 1 0 0,3 29-1 0 0,25 126-523 0 0,0 6-398 0 0,-24-149-203 0 0,-1-1 0 0 0,-2 1 0 0 0,-6 45 1 0 0,2-60-525 0 0,-1 0 1 0 0,-1 0 0 0 0,-1-1 0 0 0,-1 0 0 0 0,-1 0 0 0 0,0-1 0 0 0,-14 20 0 0 0,13-22 70 0 0,-7 17-3376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3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2 14475 0 0,'-7'-1'1080'0'0,"0"1"-1"0"0,0-1 1 0 0,0 1-1 0 0,0 0 1 0 0,-10 2-1 0 0,17-2-1040 0 0,-1 0-1 0 0,1 0 1 0 0,0 0 0 0 0,-1 0-1 0 0,1 1 1 0 0,-1-1 0 0 0,1 0-1 0 0,0 0 1 0 0,-1 0 0 0 0,1 0-1 0 0,0 1 1 0 0,-1-1-1 0 0,1 0 1 0 0,0 0 0 0 0,-1 1-1 0 0,1-1 1 0 0,0 0 0 0 0,0 1-1 0 0,-1-1 1 0 0,1 0-1 0 0,0 1 1 0 0,0-1 0 0 0,-1 0-1 0 0,1 1 1 0 0,0-1 0 0 0,0 1-1 0 0,0-1 1 0 0,0 0 0 0 0,0 1-1 0 0,0-1 1 0 0,0 1-1 0 0,-1-1 1 0 0,1 1 0 0 0,1 1-35 0 0,0 0-1 0 0,0 0 1 0 0,0-1 0 0 0,0 1 0 0 0,0 0 0 0 0,0-1-1 0 0,0 1 1 0 0,0-1 0 0 0,1 1 0 0 0,-1-1 0 0 0,1 0 0 0 0,1 2-1 0 0,14 11-77 0 0,-11-9 291 0 0,1 0 1 0 0,-1 1-1 0 0,0 0 0 0 0,6 9 1 0 0,-9-12-59 0 0,-1 1 0 0 0,-1-1 1 0 0,1 1-1 0 0,0 0 0 0 0,-1 0 1 0 0,0-1-1 0 0,0 1 0 0 0,0 0 0 0 0,0 0 1 0 0,-1 0-1 0 0,0 0 0 0 0,1 5 1 0 0,-2 21 204 0 0,2-1-1 0 0,7 39 1 0 0,-6-56-353 0 0,1-1 1 0 0,1 1 0 0 0,0-1-1 0 0,0 0 1 0 0,1 0-1 0 0,0 0 1 0 0,1 0-1 0 0,11 14 1 0 0,-10-14 42 0 0,0 0-1 0 0,1-1 1 0 0,1 0 0 0 0,-1 0 0 0 0,2-1 0 0 0,-1 0 0 0 0,1-1 0 0 0,0 0 0 0 0,1-1 0 0 0,0 0 0 0 0,22 10-1 0 0,-4-6 47 0 0,1-2 0 0 0,1-2-1 0 0,0-1 1 0 0,0-1 0 0 0,0-1-1 0 0,1-2 1 0 0,-1-1 0 0 0,0-2-1 0 0,1-1 1 0 0,-1-1 0 0 0,0-2-1 0 0,0-1 1 0 0,38-12-1 0 0,-31 7-72 0 0,27-7 51 0 0,-2-2 0 0 0,81-39-1 0 0,-87 31 113 0 0,-1-3-1 0 0,76-56 1 0 0,-130 86-193 0 0,20-19 104 0 0,-22 20-98 0 0,1-1 0 0 0,-1 1-1 0 0,0 0 1 0 0,1-1 0 0 0,-1 1-1 0 0,0 0 1 0 0,0-1 0 0 0,1 1-1 0 0,-1-1 1 0 0,0 1 0 0 0,0-1-1 0 0,0 1 1 0 0,1-1 0 0 0,-1 1-1 0 0,0-1 1 0 0,0 1 0 0 0,0 0-1 0 0,0-1 1 0 0,0 1 0 0 0,0-1-1 0 0,0 1 1 0 0,0-1 0 0 0,0 1-1 0 0,0-1 1 0 0,-1 1 0 0 0,1-1-1 0 0,0 1 1 0 0,0-1 0 0 0,0 1-1 0 0,0-1 1 0 0,-1 1 0 0 0,1 0-1 0 0,0-1 1 0 0,0 1 0 0 0,-1-1-1 0 0,1 1 1 0 0,0 0 0 0 0,-1-1-1 0 0,1 1 1 0 0,-1 0 0 0 0,1-1-1 0 0,0 1 1 0 0,-2 0 0 0 0,-30-11-1248 0 0,15 7-1149 0 0,1-3-4299 0 0,14 6 5463 0 0,1 1-1 0 0,-1 0 1 0 0,0-1 0 0 0,0 1-1 0 0,0 0 1 0 0,0 0-1 0 0,0 1 1 0 0,0-1 0 0 0,0 0-1 0 0,-2 1 1 0 0,3-1 532 0 0,-7 3-3466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4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52 20420 0 0,'-7'-2'2338'0'0,"-15"-6"457"0"0,19 4-2361 0 0,11 1-75 0 0,38-7-355 0 0,64-10-843 0 0,-40 16 734 0 0,-65 4 135 0 0,0 0 0 0 0,0 1 0 0 0,0 0 1 0 0,0 0-1 0 0,0 0 0 0 0,0 0 0 0 0,0 1 0 0 0,0 0 1 0 0,0 0-1 0 0,0 0 0 0 0,5 4 0 0 0,-10-6-13 0 0,0 0-1 0 0,1 1 0 0 0,-1-1 1 0 0,0 0-1 0 0,1 0 1 0 0,-1 1-1 0 0,0-1 1 0 0,0 0-1 0 0,1 1 0 0 0,-1-1 1 0 0,0 0-1 0 0,0 1 1 0 0,0-1-1 0 0,1 0 1 0 0,-1 1-1 0 0,0-1 0 0 0,0 1 1 0 0,0-1-1 0 0,0 0 1 0 0,0 1-1 0 0,0-1 1 0 0,0 1-1 0 0,0-1 0 0 0,0 0 1 0 0,0 1-1 0 0,0-1 1 0 0,0 1-1 0 0,0-1 1 0 0,0 0-1 0 0,0 1 0 0 0,0-1 1 0 0,0 0-1 0 0,-1 1 1 0 0,1-1-1 0 0,0 1 0 0 0,-15 13 93 0 0,-20 5-342 0 0,-76 28-36 0 0,-71 33 381 0 0,178-78-100 0 0,1 0 0 0 0,-1 0 0 0 0,0 0 0 0 0,1 0 0 0 0,-1 1 0 0 0,1-1 0 0 0,0 1 0 0 0,0 0 0 0 0,0 0 0 0 0,0 0 0 0 0,1 0 0 0 0,-1 0 1 0 0,1 1-1 0 0,-3 4 0 0 0,4-6-9 0 0,1 1 1 0 0,-1-1 0 0 0,1 0 0 0 0,0 1 0 0 0,0-1 0 0 0,0 0-1 0 0,0 1 1 0 0,0-1 0 0 0,0 0 0 0 0,1 0 0 0 0,-1 1-1 0 0,1-1 1 0 0,0 0 0 0 0,-1 0 0 0 0,1 1 0 0 0,0-1-1 0 0,0 0 1 0 0,0 0 0 0 0,1 0 0 0 0,-1 0 0 0 0,0-1-1 0 0,1 1 1 0 0,0 0 0 0 0,-1 0 0 0 0,4 2 0 0 0,9 8 51 0 0,0 0 0 0 0,0-1 1 0 0,1-1-1 0 0,1-1 1 0 0,-1 0-1 0 0,2 0 1 0 0,-1-2-1 0 0,1 0 0 0 0,0-1 1 0 0,1 0-1 0 0,30 4 1 0 0,-35-7-194 0 0,1-1 1 0 0,0-1-1 0 0,-1 0 1 0 0,1-1-1 0 0,0-1 1 0 0,0 0-1 0 0,-1 0 1 0 0,1-1-1 0 0,-1-1 1 0 0,1-1-1 0 0,-1 0 1 0 0,0 0-1 0 0,-1-1 1 0 0,1-1-1 0 0,-1 0 1 0 0,13-9-1 0 0,-15 6-621 0 0,0 1 0 0 0,-1-1 0 0 0,13-17-1 0 0,18-17-2536 0 0,-23 28-632 0 0,28-33 1 0 0,-12 1-4578 0 0,-29 38 6721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5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67 193 18172 0 0,'-14'-2'1680'0'0,"7"1"-1022"0"0,0 0 1 0 0,-1 1 0 0 0,1 0-1 0 0,-1 0 1 0 0,-8 1 0 0 0,70 1-462 0 0,-9 1-144 0 0,256-11 1817 0 0,-226 8-1578 0 0,0-3 0 0 0,104-18 0 0 0,-173 20-414 0 0,1-1 0 0 0,0 0-1 0 0,-1 0 1 0 0,0 0 0 0 0,0-1 0 0 0,10-5-1 0 0,-15 7-99 0 0,1 0-1 0 0,0 0 1 0 0,-1 0-1 0 0,1-1 1 0 0,-1 1-1 0 0,1-1 1 0 0,-1 1-1 0 0,0-1 1 0 0,1 1-1 0 0,-1-1 1 0 0,0 0-1 0 0,0 0 1 0 0,0 1-1 0 0,-1-1 1 0 0,1 0-1 0 0,0 0 1 0 0,-1 0-1 0 0,1 0 1 0 0,-1 0-1 0 0,1 0 1 0 0,-1 0-1 0 0,0 0 1 0 0,0 0-1 0 0,-1-4 1 0 0,0-6-1711 0 0,1 4 223 0 0,-1 1-1 0 0,0-1 1 0 0,0 0 0 0 0,-1 0 0 0 0,0 1-1 0 0,-1-1 1 0 0,1 1 0 0 0,-5-8 0 0 0,1 7-827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541 3 12595 0 0,'-34'-3'7149'0'0,"-16"6"-5739"0"0,-22 0-2426 0 0,41-2 1337 0 0,-1 1 0 0 0,1 1 0 0 0,0 2 1 0 0,0 1-1 0 0,0 2 0 0 0,-31 11 1 0 0,46-14 133 0 0,0 0-23 0 0,1 0-1 0 0,-22 12 1 0 0,33-15-420 0 0,0 0 1 0 0,0 0 0 0 0,0 1-1 0 0,0-1 1 0 0,1 1-1 0 0,-1 0 1 0 0,1 0 0 0 0,0 0-1 0 0,0 0 1 0 0,0 1-1 0 0,0 0 1 0 0,0-1 0 0 0,-3 8-1 0 0,6-6-60 0 0,0 0-1 0 0,0-1 0 0 0,1 1 1 0 0,0-1-1 0 0,0 1 0 0 0,0-1 1 0 0,0 1-1 0 0,1-1 1 0 0,-1 1-1 0 0,1-1 0 0 0,0 0 1 0 0,3 4-1 0 0,8 5 43 0 0,0-1-1 0 0,1-1 1 0 0,0 0 0 0 0,1 0-1 0 0,26 13 1 0 0,89 36 281 0 0,-17-10-136 0 0,-32-11-47 0 0,51 29 122 0 0,-130-68-203 0 0,-1 1 0 0 0,0 0 1 0 0,0-1-1 0 0,0 1 0 0 0,1 0 1 0 0,-1-1-1 0 0,0 1 0 0 0,0 0 1 0 0,0 0-1 0 0,0 0 1 0 0,0 0-1 0 0,-1 0 0 0 0,1 0 1 0 0,0 0-1 0 0,0 0 0 0 0,-1 0 1 0 0,1 0-1 0 0,0 1 1 0 0,-1-1-1 0 0,1 0 0 0 0,-1 0 1 0 0,0 1-1 0 0,1 1 0 0 0,-2-2 18 0 0,1 0-1 0 0,-1 0 0 0 0,1 0 1 0 0,-1 0-1 0 0,0 0 1 0 0,1 0-1 0 0,-1 0 0 0 0,0 0 1 0 0,0 0-1 0 0,0 0 1 0 0,0 0-1 0 0,0-1 0 0 0,0 1 1 0 0,0 0-1 0 0,0-1 0 0 0,0 1 1 0 0,0 0-1 0 0,0-1 1 0 0,-2 1-1 0 0,-10 3 184 0 0,0 0-1 0 0,0-1 1 0 0,-17 2 0 0 0,29-5-211 0 0,-163 15 48 0 0,82-10-27 0 0,40-5 3 0 0,39 0-9 0 0,1 0 0 0 0,0 0 0 0 0,-1 0 0 0 0,1 0 1 0 0,0-1-1 0 0,0 1 0 0 0,-1-1 0 0 0,1 1 0 0 0,0-1 1 0 0,0 0-1 0 0,0 0 0 0 0,0 0 0 0 0,0 0 0 0 0,-3-2 1 0 0,35-30-75 0 0,-7 19 98 0 0,1 1 0 0 0,36-14-1 0 0,17-7 172 0 0,-26 14 8 0 0,-40 16-83 0 0,0 0-1 0 0,0 0 1 0 0,20-12-1 0 0,-28 15-98 0 0,0-1-1 0 0,0 1 1 0 0,0-1 0 0 0,0 1-1 0 0,0 0 1 0 0,1 1 0 0 0,5-2-1 0 0,1 2 238 0 0,-12 4 101 0 0,8-1 82 0 0,-7-1-320 0 0,-4-4-226 0 0,5 2 90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0,1 0 0 0 0,-1-1 0 0 0,0 1 0 0 0,0 0 0 0 0,0 0 0 0 0,0 0 0 0 0,0 0 0 0 0,0 0 0 0 0,0 0 0 0 0,-8-11-5583 0 0,-19-16-9079 0 0,11 15 8793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1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29 17012 0 0,'1'-1'152'0'0,"-1"-1"1"0"0,1 0-1 0 0,-1 1 0 0 0,1-1 1 0 0,0 1-1 0 0,0-1 1 0 0,-1 1-1 0 0,1 0 1 0 0,0-1-1 0 0,0 1 1 0 0,1 0-1 0 0,-1 0 1 0 0,0-1-1 0 0,0 1 0 0 0,0 0 1 0 0,1 0-1 0 0,-1 0 1 0 0,1 1-1 0 0,-1-1 1 0 0,1 0-1 0 0,-1 0 1 0 0,1 1-1 0 0,-1-1 1 0 0,3 0-1 0 0,0 1-44 0 0,-1 0 0 0 0,1 0 0 0 0,-1 0 0 0 0,1 1 0 0 0,-1-1-1 0 0,1 1 1 0 0,-1 0 0 0 0,1 0 0 0 0,-1 0 0 0 0,0 0 0 0 0,4 2 0 0 0,4 2-83 0 0,0 1 1 0 0,-1 1 0 0 0,0 0-1 0 0,0 0 1 0 0,17 17-1 0 0,-21-16-22 0 0,0-1-1 0 0,-1 2 0 0 0,0-1 0 0 0,0 1 0 0 0,0-1 0 0 0,-1 1 1 0 0,-1 1-1 0 0,1-1 0 0 0,-2 0 0 0 0,1 1 0 0 0,-1 0 1 0 0,-1-1-1 0 0,1 1 0 0 0,-2 0 0 0 0,1 0 0 0 0,-2 0 0 0 0,-1 14 1 0 0,1-15 45 0 0,0-1 0 0 0,0 0 1 0 0,-1 1-1 0 0,0-1 1 0 0,-1 0-1 0 0,0 0 1 0 0,0 0-1 0 0,-1-1 0 0 0,0 1 1 0 0,0-1-1 0 0,-1 0 1 0 0,0 0-1 0 0,0 0 1 0 0,0-1-1 0 0,-1 1 1 0 0,0-1-1 0 0,0-1 0 0 0,-1 1 1 0 0,0-1-1 0 0,-12 7 1 0 0,2-5-309 0 0,-1 0 1 0 0,0-1-1 0 0,-31 6 0 0 0,-7 2-826 0 0,55-14 1071 0 0,-1 0 0 0 0,1 1 0 0 0,0-1 1 0 0,-1 0-1 0 0,1 0 0 0 0,0 1 0 0 0,0-1 0 0 0,0 1 0 0 0,-1-1 0 0 0,1 1 0 0 0,0 0 0 0 0,0-1 0 0 0,0 1 1 0 0,0 0-1 0 0,0 0 0 0 0,0 0 0 0 0,0-1 0 0 0,0 1 0 0 0,0 0 0 0 0,1 0 0 0 0,-1 1 0 0 0,0-1 0 0 0,1 0 0 0 0,-1 0 1 0 0,0 0-1 0 0,1 0 0 0 0,-1 1 0 0 0,1-1 0 0 0,0 0 0 0 0,-1 0 0 0 0,1 1 0 0 0,0-1 0 0 0,0 0 0 0 0,0 0 0 0 0,0 1 1 0 0,0-1-1 0 0,0 2 0 0 0,3 3 33 0 0,-1-1 1 0 0,0 1-1 0 0,1-1 1 0 0,0 0 0 0 0,1 1-1 0 0,6 7 1 0 0,-5-6-34 0 0,18 21 283 0 0,51 48-1 0 0,-5-7 435 0 0,-51-48-486 0 0,2 0 74 0 0,-2 1 0 0 0,28 41 0 0 0,-42-56-252 0 0,0-1 1 0 0,-1 1 0 0 0,0-1-1 0 0,0 1 1 0 0,0 0-1 0 0,-1 0 1 0 0,0 0-1 0 0,-1 0 1 0 0,0 1-1 0 0,0-1 1 0 0,0 0 0 0 0,-1 1-1 0 0,0-1 1 0 0,0 0-1 0 0,-3 14 1 0 0,1-14-23 0 0,0 0-1 0 0,-1 0 1 0 0,0-1 0 0 0,0 1 0 0 0,0-1 0 0 0,-1 0 0 0 0,0 0-1 0 0,-9 10 1 0 0,-47 43-53 0 0,6-7-604 0 0,47-45 364 0 0,4-3 7 0 0,0-1-1 0 0,0 1 1 0 0,-1-1-1 0 0,2 1 0 0 0,-1 0 1 0 0,0 0-1 0 0,1 0 1 0 0,0 0-1 0 0,0 1 1 0 0,-2 7-1 0 0,4-12 194 0 0,1 0-1 0 0,-1 1 1 0 0,1-1-1 0 0,-1 1 1 0 0,1-1 0 0 0,-1 0-1 0 0,1 1 1 0 0,0-1 0 0 0,-1 0-1 0 0,1 0 1 0 0,-1 1 0 0 0,1-1-1 0 0,0 0 1 0 0,-1 0-1 0 0,1 0 1 0 0,0 0 0 0 0,-1 0-1 0 0,1 0 1 0 0,0 0 0 0 0,-1 0-1 0 0,1 0 1 0 0,0 0 0 0 0,-1 0-1 0 0,1 0 1 0 0,0 0-1 0 0,-1-1 1 0 0,1 1 0 0 0,-1 0-1 0 0,1-1 1 0 0,0 1 0 0 0,-1 0-1 0 0,2-1 1 0 0,24-9-1876 0 0,-26 10 1927 0 0,60-29-9804 0 0,-36 18 5329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8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73 16692 0 0,'-22'-9'5093'0'0,"39"12"-4226"0"0,23 8-823 0 0,0-3 1 0 0,1-1 0 0 0,45 2-1 0 0,270-19 2943 0 0,-3-27-1999 0 0,-285 29-965 0 0,16-1-69 0 0,-83 9 18 0 0,-1 0 0 0 0,1 0 1 0 0,0 0-1 0 0,-1 0 0 0 0,1 0 1 0 0,-1 1-1 0 0,1-1 0 0 0,0 0 0 0 0,-1 0 1 0 0,1 1-1 0 0,-1-1 0 0 0,1 0 1 0 0,-1 1-1 0 0,1-1 0 0 0,-1 1 1 0 0,1-1-1 0 0,-1 0 0 0 0,0 1 1 0 0,1-1-1 0 0,-1 1 0 0 0,0-1 0 0 0,1 1 1 0 0,-1 0-1 0 0,0-1 0 0 0,1 1 1 0 0,-1-1-1 0 0,0 1 0 0 0,0-1 1 0 0,0 1-1 0 0,0 0 0 0 0,0-1 1 0 0,1 1-1 0 0,-1 0 0 0 0,0-1 0 0 0,0 1 1 0 0,-1-1-1 0 0,1 1 0 0 0,0 0 1 0 0,0-1-1 0 0,0 1 0 0 0,0-1 1 0 0,0 1-1 0 0,-1 0 0 0 0,1-1 1 0 0,0 1-1 0 0,-1-1 0 0 0,0 2 0 0 0,1-2-123 0 0,0 1 0 0 0,0-1-1 0 0,0 1 1 0 0,-1-1-1 0 0,1 1 1 0 0,0-1-1 0 0,0 0 1 0 0,-1 1-1 0 0,1-1 1 0 0,0 1-1 0 0,-1-1 1 0 0,1 0-1 0 0,-1 1 1 0 0,1-1-1 0 0,0 0 1 0 0,-1 0-1 0 0,1 1 1 0 0,-1-1-1 0 0,1 0 1 0 0,-1 0-1 0 0,1 0 1 0 0,-1 1-1 0 0,0-1-159 0 0,0-1-1 0 0,1 1 1 0 0,-1 0-1 0 0,1 0 0 0 0,-1-1 1 0 0,1 1-1 0 0,-1-1 1 0 0,1 1-1 0 0,-1 0 1 0 0,1-1-1 0 0,-1 1 1 0 0,1-1-1 0 0,0 1 0 0 0,-1-1 1 0 0,1 1-1 0 0,0-1 1 0 0,-1 1-1 0 0,1-1 1 0 0,0 1-1 0 0,0-1 1 0 0,-1 1-1 0 0,1-1 0 0 0,0 0 1 0 0,0 1-1 0 0,0-1 1 0 0,0 0-1 0 0,-13-39-10243 0 0,10 25 8074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8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15347 0 0,'5'4'6571'0'0,"16"7"-5099"0"0,27 10-1376 0 0,-1-4-46 0 0,63 14 0 0 0,16 6-44 0 0,-125-37 6 0 0,0 0 0 0 0,0 0 1 0 0,0 0-1 0 0,0 0 0 0 0,0 1 1 0 0,0-1-1 0 0,0 1 0 0 0,-1-1 1 0 0,1 0-1 0 0,0 1 0 0 0,0-1 1 0 0,0 1-1 0 0,0 0 0 0 0,-1-1 1 0 0,1 1-1 0 0,0 0 0 0 0,0-1 1 0 0,-1 1-1 0 0,1 0 0 0 0,-1 0 0 0 0,1 0 1 0 0,0 0-1 0 0,-1-1 0 0 0,0 1 1 0 0,1 2-1 0 0,-1-2 3 0 0,-1 0 0 0 0,1 0 0 0 0,-1 0 0 0 0,1-1 0 0 0,-1 1 1 0 0,0 0-1 0 0,1 0 0 0 0,-1 0 0 0 0,0-1 0 0 0,0 1 0 0 0,0 0 0 0 0,0 0 0 0 0,0-1 0 0 0,0 1 0 0 0,1-1 0 0 0,-1 1 0 0 0,0-1 0 0 0,-2 1 0 0 0,-13 5-159 0 0,0-1-1 0 0,-18 3 1 0 0,31-7 40 0 0,-38 9-860 0 0,-25 5-2328 0 0,22-8-2142 0 0,39-7 4262 0 0,-1 0 1 0 0,1 0-1 0 0,0-1 1 0 0,-1 1-1 0 0,1-1 1 0 0,0-1-1 0 0,0 1 1 0 0,-6-3-1 0 0,-6-3-1719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3:59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1020 11058 0 0,'-23'-9'5920'0'0,"-1"7"-3599"0"0,23 2-2206 0 0,-1-1 0 0 0,1 0 0 0 0,-1 0 1 0 0,1 0-1 0 0,0 0 0 0 0,-1 0 0 0 0,1 0 0 0 0,0 0 0 0 0,0 0 1 0 0,0-1-1 0 0,0 1 0 0 0,0 0 0 0 0,0-1 0 0 0,0 1 1 0 0,1 0-1 0 0,-1-1 0 0 0,0 1 0 0 0,0-4 0 0 0,-4-5 357 0 0,0 0 0 0 0,0-1 0 0 0,1 0-1 0 0,1 0 1 0 0,0 0 0 0 0,0 0 0 0 0,-1-18 0 0 0,3 5-39 0 0,1 1 0 0 0,4-40 1 0 0,1 15-202 0 0,-3 13-135 0 0,10-39 0 0 0,1 9-39 0 0,7-29 10 0 0,47-138 0 0 0,-58 208-24 0 0,-1-2-1 0 0,-2 1 1 0 0,0-1 0 0 0,2-31 0 0 0,-10 35 13 0 0,2 20-52 0 0,-1 0-1 0 0,1 0 1 0 0,0 0 0 0 0,-1 0-1 0 0,1 0 1 0 0,0 0 0 0 0,1 0-1 0 0,-1 0 1 0 0,0 0 0 0 0,0-1-1 0 0,1 1 1 0 0,-1 0 0 0 0,3-3-1 0 0,-3 4-5 0 0,0 1-1 0 0,0 0 1 0 0,0 0-1 0 0,0-1 1 0 0,0 1-1 0 0,0 0 1 0 0,0-1-1 0 0,0 1 1 0 0,0 0-1 0 0,0 0 1 0 0,0-1-1 0 0,0 1 1 0 0,0 0-1 0 0,0-1 1 0 0,0 1-1 0 0,0 0 1 0 0,0 0-1 0 0,-1-1 1 0 0,1 1-1 0 0,0 0 1 0 0,0 0-1 0 0,0-1 1 0 0,0 1-1 0 0,-1 0 1 0 0,1 0-1 0 0,0-1 1 0 0,0 1-1 0 0,0 0 1 0 0,-1 0-1 0 0,1 0 1 0 0,0 0-1 0 0,0-1 1 0 0,-1 1-1 0 0,1 0 1 0 0,0 0-1 0 0,0 0 1 0 0,-1 0 0 0 0,1 0-1 0 0,0 0 1 0 0,0 0-1 0 0,-1 0 1 0 0,1 0-1 0 0,0 0 1 0 0,-1 0-1 0 0,1 0 1 0 0,0 0-1 0 0,0 0 1 0 0,-1 0-1 0 0,0 0 5 0 0,0 0-1 0 0,1 0 1 0 0,-1 0 0 0 0,0 0-1 0 0,1 0 1 0 0,-1 1 0 0 0,0-1-1 0 0,1 0 1 0 0,-1 1 0 0 0,0-1-1 0 0,1 0 1 0 0,-1 1 0 0 0,0-1-1 0 0,1 1 1 0 0,-1-1 0 0 0,1 1-1 0 0,-1-1 1 0 0,1 1 0 0 0,-1-1-1 0 0,1 1 1 0 0,0 0 0 0 0,-1-1-1 0 0,1 1 1 0 0,-1-1 0 0 0,1 1-1 0 0,0 0 1 0 0,0 0 0 0 0,-1 1-1 0 0,1 13 34 0 0,1-14-36 0 0,-1 0-1 0 0,0 0 1 0 0,0 0 0 0 0,0 0 0 0 0,0 0 0 0 0,0 0 0 0 0,0 0 0 0 0,0 0-1 0 0,0 0 1 0 0,0 1 0 0 0,0-1 0 0 0,-1 0 0 0 0,1 0 0 0 0,0-1-1 0 0,-1 1 1 0 0,1 0 0 0 0,0 0 0 0 0,-1 0 0 0 0,1 0 0 0 0,-1 0 0 0 0,0 0-1 0 0,0 0 1 0 0,-3 5 2 0 0,1 0-1 0 0,-1 0 0 0 0,1 0 1 0 0,1 1-1 0 0,-1-1 1 0 0,1 1-1 0 0,0-1 0 0 0,1 1 1 0 0,-2 12-1 0 0,1-9 12 0 0,0 0 0 0 0,0-1 0 0 0,-8 19 0 0 0,-5 6-20 0 0,10-24-3 0 0,1 1 1 0 0,-1-1 0 0 0,-1 0 0 0 0,-9 12-1 0 0,5-7-127 0 0,-18 16-402 0 0,20-20-765 0 0,8-13 178 0 0,3-8 706 0 0,9-56-170 0 0,-8 43 226 0 0,11-43 1 0 0,15-38 777 0 0,-29 100-145 0 0,0 2 196 0 0,0 5-142 0 0,3 5-371 0 0,-1-1 70 0 0,1-1 1 0 0,1 1 0 0 0,-1-1-1 0 0,1-1 1 0 0,0 1 0 0 0,0-1 0 0 0,10 9-1 0 0,46 29-26 0 0,-7-7-1128 0 0,2-4 0 0 0,102 45 0 0 0,-107-57-101 0 0,165 61-5751 0 0,-151-60 1754 0 0,90 17 0 0 0,-90-28 3215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2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68 148 6849 0 0,'-2'-1'299'0'0,"0"1"-1"0"0,-1 0 1 0 0,1-1-1 0 0,0 1 0 0 0,0-1 1 0 0,-1 0-1 0 0,1 1 1 0 0,0-1-1 0 0,0 0 0 0 0,0-1 1 0 0,0 1-1 0 0,0 0 0 0 0,0-1 1 0 0,0 1-1 0 0,1-1 1 0 0,-1 1-1 0 0,1-1 0 0 0,-1 0 1 0 0,1 1-1 0 0,-1-1 1 0 0,1 0-1 0 0,-1-2 0 0 0,-3-4 808 0 0,1 0 0 0 0,1-1 0 0 0,0 1 0 0 0,-3-11-1 0 0,5 18-1010 0 0,1-1 0 0 0,-1 1-1 0 0,1 0 1 0 0,0-1 0 0 0,0 1-1 0 0,0-1 1 0 0,0 1 0 0 0,0-1-1 0 0,0 1 1 0 0,0 0 0 0 0,0-1-1 0 0,1 1 1 0 0,-1-1 0 0 0,0 1 0 0 0,1 0-1 0 0,-1-1 1 0 0,1 1 0 0 0,-1 0-1 0 0,1 0 1 0 0,0-1 0 0 0,0 1-1 0 0,0 0 1 0 0,-1 0 0 0 0,1 0-1 0 0,0 0 1 0 0,0 0 0 0 0,0 0-1 0 0,1 0 1 0 0,-1 0 0 0 0,0 0-1 0 0,0 1 1 0 0,0-1 0 0 0,1 0-1 0 0,1 0 1 0 0,5-2 137 0 0,2 0 1 0 0,-1 0-1 0 0,0 1 1 0 0,14-2-1 0 0,-9 2-88 0 0,13-2 36 0 0,-1 2 0 0 0,1 1 0 0 0,-1 1-1 0 0,1 1 1 0 0,-1 1 0 0 0,37 8 0 0 0,-58-9-156 0 0,-1 1-1 0 0,1-1 1 0 0,-1 1 0 0 0,0 0-1 0 0,1 0 1 0 0,-1 0 0 0 0,0 1-1 0 0,-1-1 1 0 0,1 1 0 0 0,0 0-1 0 0,-1 0 1 0 0,1 1-1 0 0,-1-1 1 0 0,4 6 0 0 0,-6-7-20 0 0,-1 0 0 0 0,1 0 1 0 0,-1-1-1 0 0,0 1 0 0 0,0 0 1 0 0,1 0-1 0 0,-1 0 0 0 0,0 0 1 0 0,-1 0-1 0 0,1 0 0 0 0,0 0 1 0 0,0-1-1 0 0,-1 1 0 0 0,1 0 1 0 0,-1 0-1 0 0,0 0 0 0 0,0-1 1 0 0,1 1-1 0 0,-1 0 0 0 0,-2 2 1 0 0,-26 36-23 0 0,23-33 27 0 0,-2 1 16 0 0,0 0 0 0 0,-1-1 0 0 0,0 0 0 0 0,0-1 0 0 0,-1 0 0 0 0,0 0 0 0 0,0-1 0 0 0,-13 4 0 0 0,-11 8 45 0 0,16-8-8 0 0,9-5 1 0 0,1 0 1 0 0,0 1 0 0 0,1 0 0 0 0,-1 0 0 0 0,-8 7-1 0 0,16-12-63 0 0,0 1-1 0 0,0-1 1 0 0,0 0 0 0 0,0 0-1 0 0,0 0 1 0 0,-1 0 0 0 0,1 1-1 0 0,0-1 1 0 0,0 0-1 0 0,0 0 1 0 0,0 0 0 0 0,0 1-1 0 0,0-1 1 0 0,0 0-1 0 0,0 0 1 0 0,0 1 0 0 0,0-1-1 0 0,0 0 1 0 0,0 0 0 0 0,0 0-1 0 0,0 1 1 0 0,0-1-1 0 0,0 0 1 0 0,0 0 0 0 0,0 1-1 0 0,0-1 1 0 0,0 0-1 0 0,0 0 1 0 0,0 0 0 0 0,0 1-1 0 0,0-1 1 0 0,0 0-1 0 0,0 0 1 0 0,1 0 0 0 0,-1 1-1 0 0,0-1 1 0 0,0 0 0 0 0,0 0-1 0 0,0 0 1 0 0,1 0-1 0 0,-1 1 1 0 0,0-1 0 0 0,1 0-1 0 0,14 7-36 0 0,17 1-15 0 0,-31-8 52 0 0,24 2-24 0 0,1-1 1 0 0,-1 0 0 0 0,1-2 0 0 0,-1-1 0 0 0,34-7 0 0 0,-36 5-107 0 0,2 0-438 0 0,44-13 0 0 0,-63 15 359 0 0,-1 0 0 0 0,0 0 0 0 0,0 0 0 0 0,0 0 0 0 0,-1-1 0 0 0,1 0 0 0 0,-1 0-1 0 0,1 0 1 0 0,-1-1 0 0 0,0 1 0 0 0,4-6 0 0 0,-6 7-43 0 0,-1 0 1 0 0,0 0-1 0 0,0-1 0 0 0,0 1 0 0 0,0-1 0 0 0,0 1 1 0 0,0-1-1 0 0,-1 1 0 0 0,1-1 0 0 0,-1 1 1 0 0,1-1-1 0 0,-1 0 0 0 0,0 1 0 0 0,0-1 1 0 0,-1 1-1 0 0,1-1 0 0 0,0 0 0 0 0,-1 1 1 0 0,1-1-1 0 0,-1 1 0 0 0,0-1 0 0 0,0 1 1 0 0,0-1-1 0 0,-2-2 0 0 0,-4-9-1436 0 0,0 1 0 0 0,-2 0-1 0 0,1 0 1 0 0,-2 1 0 0 0,1 0 0 0 0,-2 0 0 0 0,-21-18 0 0 0,14 16-365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2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0 122 12779 0 0,'18'-1'5779'0'0,"9"-4"-3273"0"0,15-1-1847 0 0,364-9 1166 0 0,-135-2-6406 0 0,-245 14 2548 0 0,1 0 0 0 0,28-9 0 0 0,-44 10 1102 0 0,-1-2-1 0 0,0 1 1 0 0,0-1 0 0 0,0-1 0 0 0,-1 0 0 0 0,0 0 0 0 0,0-1 0 0 0,11-8 0 0 0,-7 3-1925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3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8898 0 0,'1'6'10409'0'0,"14"21"-8516"0"0,0 2-2245 0 0,-10-19-47 0 0,-2 1-1 0 0,1 0 0 0 0,-1 0 1 0 0,-1 0-1 0 0,0 0 0 0 0,-1 1 1 0 0,0-1-1 0 0,-1 15 0 0 0,-1-7-1577 0 0,-1 0-1 0 0,-1-1 0 0 0,-1 1 1 0 0,-7 21-1 0 0,3-15-2256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3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1062 1290 17516 0 0,'-38'-9'3379'0'0,"16"5"-2943"0"0,0-1-1 0 0,1-1 1 0 0,-1-2 0 0 0,1 0-1 0 0,-31-16 1 0 0,-10-14-1657 0 0,31 21-616 0 0,-58-45-1 0 0,-44-47-1669 0 0,-69-51 3418 0 0,153 122 711 0 0,2-2 1 0 0,-55-61 0 0 0,84 80-234 0 0,0-1-1 0 0,1 0 0 0 0,1-1 1 0 0,2-1-1 0 0,0-1 1 0 0,1 0-1 0 0,-13-38 0 0 0,23 51-334 0 0,0 1 1 0 0,1-1-1 0 0,0 1 0 0 0,1-1 0 0 0,0 0 0 0 0,1 0 0 0 0,0 0 1 0 0,1 0-1 0 0,0 1 0 0 0,1-1 0 0 0,0 0 0 0 0,1 1 0 0 0,1-1 1 0 0,-1 1-1 0 0,10-18 0 0 0,-6 16-50 0 0,0 0 0 0 0,1 0 1 0 0,1 1-1 0 0,0 1 0 0 0,0-1 0 0 0,1 1 0 0 0,1 1 1 0 0,-1 0-1 0 0,2 0 0 0 0,-1 1 0 0 0,1 1 1 0 0,16-9-1 0 0,1 3-22 0 0,1 2-1 0 0,-1 0 1 0 0,2 3 0 0 0,0 0-1 0 0,0 2 1 0 0,57-6 0 0 0,-18 8-59 0 0,-1 3 1 0 0,73 8-1 0 0,-85-2 34 0 0,1 3 0 0 0,-1 3 0 0 0,-1 2 0 0 0,66 23 0 0 0,-98-27-52 0 0,-1 1-1 0 0,0 1 1 0 0,-1 1-1 0 0,0 1 1 0 0,-1 1-1 0 0,-1 1 1 0 0,0 1-1 0 0,0 1 1 0 0,-2 0-1 0 0,0 1 1 0 0,-1 1 0 0 0,20 28-1 0 0,-28-31-161 0 0,0 0-1 0 0,-2 1 1 0 0,1 0-1 0 0,-2 0 1 0 0,0 0-1 0 0,-2 1 1 0 0,1 0-1 0 0,-2 0 1 0 0,0 0-1 0 0,-1 1 1 0 0,-1-1-1 0 0,-1 1 1 0 0,-1 19-1 0 0,-2-6-1333 0 0,-2 0 0 0 0,0 0 0 0 0,-2-1-1 0 0,-1 0 1 0 0,-2 0 0 0 0,-20 42 0 0 0,11-36-1192 0 0,-4-5 1257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3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945 5 9802 0 0,'-1'0'581'0'0,"0"-1"0"0"0,0 1 0 0 0,0-1 0 0 0,0 1 0 0 0,0-1 0 0 0,1 1 0 0 0,-1-1 0 0 0,0 1 0 0 0,0 0 0 0 0,0 0 0 0 0,0-1 0 0 0,-1 1 0 0 0,1 0 0 0 0,0 0 0 0 0,0 0 0 0 0,-2 0 0 0 0,-10 11 2999 0 0,10-6-3822 0 0,1 2 0 0 0,-1-1 0 0 0,1 0-1 0 0,-3 12 1 0 0,-2 6 1236 0 0,-30 57-1740 0 0,-3-1-1 0 0,-4-3 0 0 0,-3-1 1 0 0,-3-3-1 0 0,-111 125 1 0 0,120-155-594 0 0,-58 47 0 0 0,76-70-312 0 0,-2-2 0 0 0,0-1-1 0 0,-1-2 1 0 0,-37 18 0 0 0,63-33 1570 0 0,0 0 0 0 0,0 0 1 0 0,-1 0-1 0 0,1 1 0 0 0,0-1 0 0 0,0 0 1 0 0,0 0-1 0 0,0 0 0 0 0,0 0 1 0 0,-1 0-1 0 0,1 0 0 0 0,0 0 0 0 0,0 0 1 0 0,0 0-1 0 0,0 1 0 0 0,-1-1 1 0 0,1 0-1 0 0,0 0 0 0 0,0 0 1 0 0,0 0-1 0 0,0 0 0 0 0,-1 0 0 0 0,1 0 1 0 0,0 0-1 0 0,0 0 0 0 0,0 0 1 0 0,-1 0-1 0 0,1 0 0 0 0,0 0 0 0 0,0-1 1 0 0,0 1-1 0 0,0 0 0 0 0,-1 0 1 0 0,1 0-1 0 0,0 0 0 0 0,0 0 1 0 0,0 0-1 0 0,0 0 0 0 0,0 0 0 0 0,-1 0 1 0 0,1-1-1 0 0,0 1 0 0 0,0 0 1 0 0,0 0-1 0 0,0 0 0 0 0,0 0 0 0 0,0 0 1 0 0,0-1-1 0 0,0 1 0 0 0,0 0 1 0 0,-1 0-1 0 0,1 0 0 0 0,0-1 1 0 0,0 1-1 0 0,0 0 0 0 0,0 0 0 0 0,0 0 1 0 0,0 0-1 0 0,0-1 0 0 0,0 1 1 0 0,0 0-1 0 0,0 0 0 0 0,0-1 1 0 0,4-4-1984 0 0</inkml:trace>
  <inkml:trace contextRef="#ctx0" brushRef="#br0" timeOffset="1">1318 514 17820 0 0,'-37'21'1039'0'0,"1"1"-1"0"0,2 1 1 0 0,0 3 0 0 0,-49 46 0 0 0,9-8-311 0 0,-339 237-1060 0 0,215-165-1143 0 0,14-15-523 0 0,-1 1-179 0 0,146-93 118 0 0,69-34-1645 0 0,98-60-5150 0 0,-93 45 6231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4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1030 1 20292 0 0,'-48'16'1885'0'0,"0"3"-1"0"0,-74 41 1 0 0,-84 66-413 0 0,54-32-788 0 0,50-37-812 0 0,-61 38-626 0 0,129-73-1679 0 0,1 1 1 0 0,-46 43-1 0 0,46-29-5525 0 0,24-24 603 0 0</inkml:trace>
  <inkml:trace contextRef="#ctx0" brushRef="#br0" timeOffset="1">1298 470 28542 0 0,'-40'22'944'0'0,"-5"5"-664"0"0,-13 12-192 0 0,2 8-40 0 0,6 2-32 0 0,4 3-16 0 0,6 0-16 0 0,5-2-48 0 0,5-2-120 0 0,2-3-408 0 0,-2 2-568 0 0,-2 2-896 0 0,1 3-953 0 0,-7-1-920 0 0,2-1-664 0 0,-8-1-4545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23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54 10202 0 0,'-34'3'10902'0'0,"34"-3"-10835"0"0,0 0 1 0 0,0 0 0 0 0,0 0 0 0 0,0 1-1 0 0,0-1 1 0 0,0 0 0 0 0,0 0 0 0 0,0 0-1 0 0,0 0 1 0 0,0 0 0 0 0,0 0-1 0 0,0 0 1 0 0,0 0 0 0 0,0 0 0 0 0,0 0-1 0 0,0 0 1 0 0,0 0 0 0 0,0 0 0 0 0,0 1-1 0 0,0-1 1 0 0,0 0 0 0 0,0 0 0 0 0,0 0-1 0 0,0 0 1 0 0,0 0 0 0 0,0 0 0 0 0,0 0-1 0 0,0 0 1 0 0,-1 0 0 0 0,1 0 0 0 0,0 0-1 0 0,0 0 1 0 0,0 0 0 0 0,0 0-1 0 0,0 0 1 0 0,0 0 0 0 0,0 0 0 0 0,0 0-1 0 0,0 0 1 0 0,0 0 0 0 0,0 0 0 0 0,0 0-1 0 0,-1 0 1 0 0,21 1 871 0 0,33-1 58 0 0,226 8 1446 0 0,-265-7-2323 0 0,1 0 0 0 0,0-1 0 0 0,-1 0 0 0 0,17-3 0 0 0,-24 1-337 0 0,0 1 0 0 0,-1-1 0 0 0,0 0 0 0 0,1-1 0 0 0,9-5 0 0 0,13-13-4140 0 0,-29 20 3777 0 0,0 1 1 0 0,1-1-1 0 0,-1 1 1 0 0,0-1 0 0 0,0 0-1 0 0,0 1 1 0 0,1-1-1 0 0,-1 1 1 0 0,0-1 0 0 0,0 1-1 0 0,0-1 1 0 0,0 0 0 0 0,0 1-1 0 0,0-1 1 0 0,0 1-1 0 0,0-1 1 0 0,0 1 0 0 0,0-1-1 0 0,-1 0 1 0 0,1 1-1 0 0,0-1 1 0 0,0 1 0 0 0,-1-1-1 0 0,1 1 1 0 0,0-1-1 0 0,0 1 1 0 0,-1-1 0 0 0,1 1-1 0 0,-1-1 1 0 0,1 0-1 0 0,-6-5-3856 0 0,1 3 3438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12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24 9986 0 0,'0'-1'532'0'0,"-1"-1"-1"0"0,1 0 1 0 0,0 1 0 0 0,-1-1-1 0 0,1 0 1 0 0,-1 1-1 0 0,1-1 1 0 0,-1 1-1 0 0,0-1 1 0 0,0 1 0 0 0,0-1-1 0 0,0 1 1 0 0,-1-3-1 0 0,0 4-457 0 0,1 0-1 0 0,0 1 0 0 0,0-1 0 0 0,-1 0 0 0 0,1 0 1 0 0,0 1-1 0 0,0-1 0 0 0,0 0 0 0 0,0 1 0 0 0,0-1 0 0 0,-1 1 1 0 0,1-1-1 0 0,0 1 0 0 0,0 0 0 0 0,0 0 0 0 0,0-1 1 0 0,0 1-1 0 0,1 0 0 0 0,-1 0 0 0 0,-1 2 0 0 0,-23 21 358 0 0,2 1 0 0 0,0 1-1 0 0,2 1 1 0 0,1 0-1 0 0,1 2 1 0 0,-23 49-1 0 0,35-65-368 0 0,1 0 0 0 0,0 1-1 0 0,1 0 1 0 0,1 0 0 0 0,0 1-1 0 0,-2 15 1 0 0,6-26-45 0 0,-1 0 0 0 0,1-1 0 0 0,0 1 0 0 0,0 0-1 0 0,0-1 1 0 0,0 1 0 0 0,1 0 0 0 0,0-1 0 0 0,-1 1 0 0 0,1 0 0 0 0,1-1-1 0 0,-1 0 1 0 0,0 1 0 0 0,1-1 0 0 0,0 1 0 0 0,-1-1 0 0 0,1 0 0 0 0,1 0-1 0 0,-1 0 1 0 0,0 0 0 0 0,1-1 0 0 0,-1 1 0 0 0,1-1 0 0 0,0 1 0 0 0,0-1-1 0 0,0 0 1 0 0,0 0 0 0 0,0 0 0 0 0,5 2 0 0 0,5 1 48 0 0,1-1-1 0 0,0 0 1 0 0,-1 0 0 0 0,2-2-1 0 0,27 3 1 0 0,75-6 196 0 0,-48-1-318 0 0,-41 2-8 0 0,-3 1 79 0 0,-1-1 0 0 0,1-2 0 0 0,41-7 0 0 0,-130 21 171 0 0,38-3-164 0 0,0 2 0 0 0,1 0-1 0 0,0 2 1 0 0,1 0 0 0 0,0 2 0 0 0,1 1-1 0 0,1 1 1 0 0,1 0 0 0 0,0 2 0 0 0,-31 36-1 0 0,38-37-1 0 0,0 0 1 0 0,2 0-1 0 0,0 1 0 0 0,2 1 0 0 0,0 0 0 0 0,1 0 0 0 0,1 1 0 0 0,0 0 0 0 0,2 1 0 0 0,1-1 0 0 0,0 1 0 0 0,2 0 0 0 0,-2 43 0 0 0,5-49 81 0 0,0 17 16 0 0,5 37-1 0 0,-4-62-98 0 0,0 0 0 0 0,0 0 1 0 0,1 0-1 0 0,0-1 0 0 0,1 1 1 0 0,0-1-1 0 0,0 1 0 0 0,0-1 1 0 0,1 0-1 0 0,7 10 0 0 0,-8-15-82 0 0,0 1 0 0 0,0-1 0 0 0,0 0 0 0 0,0 0 1 0 0,0 0-1 0 0,1 0 0 0 0,-1 0 0 0 0,1-1 0 0 0,-1 0 0 0 0,1 1 0 0 0,0-1 0 0 0,0-1 0 0 0,-1 1 0 0 0,1 0 0 0 0,0-1 0 0 0,0 0 0 0 0,0 0 0 0 0,7-1 0 0 0,19 3-3650 0 0,-27-2 2683 0 0,0 0 1 0 0,0 1-1 0 0,-1 0 1 0 0,1 0-1 0 0,0 0 0 0 0,-1 0 1 0 0,1 0-1 0 0,2 2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23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34 16580 0 0,'-30'-2'4907'0'0,"25"0"-2720"0"0,20-1-1197 0 0,-1 3-764 0 0,0 0 0 0 0,-1 0-1 0 0,1 2 1 0 0,20 3 0 0 0,36 4 316 0 0,-46-9-430 0 0,40-5-1 0 0,-55 3-49 0 0,-1 0-1 0 0,1 0 0 0 0,-1-1 0 0 0,0 0 1 0 0,1 0-1 0 0,-1 0 0 0 0,14-10 0 0 0,-22 12-121 0 0,1 1 0 0 0,-1-1 0 0 0,1 1 0 0 0,-1-1 0 0 0,1 1 0 0 0,-1 0 0 0 0,1-1 0 0 0,0 1-1 0 0,-1 0 1 0 0,1-1 0 0 0,-1 1 0 0 0,1 0 0 0 0,0 0 0 0 0,-1-1 0 0 0,1 1 0 0 0,0 0-1 0 0,-1 0 1 0 0,1 0 0 0 0,0 0 0 0 0,-1 0 0 0 0,1 0 0 0 0,0 0 0 0 0,0 0 0 0 0,-1 0 0 0 0,1 0-1 0 0,0 0 1 0 0,-1 1 0 0 0,1-1 0 0 0,-1 0 0 0 0,1 0 0 0 0,0 1 0 0 0,-1-1 0 0 0,1 0-1 0 0,-1 1 1 0 0,1-1 0 0 0,0 1 0 0 0,-1-1 0 0 0,1 0 0 0 0,-1 1 0 0 0,1-1 0 0 0,-1 1 0 0 0,0 0-1 0 0,1-1 1 0 0,-1 1 0 0 0,0-1 0 0 0,1 1 0 0 0,-1 0 0 0 0,0-1 0 0 0,0 1 0 0 0,1 0-1 0 0,-1-1 1 0 0,0 1 0 0 0,0 0 0 0 0,0-1 0 0 0,0 1 0 0 0,0 0 0 0 0,0-1 0 0 0,0 2 0 0 0,4 8-4790 0 0,2-2-3448 0 0,-3-14 562 0 0,-3 1 5662 0 0,0 5 2171 0 0,0-6-730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31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466 825 13243 0 0,'-19'-15'3847'0'0,"16"12"-3077"0"0,-1-1 0 0 0,-1 1 0 0 0,1 1 0 0 0,0-1 0 0 0,-1 0 0 0 0,1 1 0 0 0,-1 0 0 0 0,-7-2 0 0 0,2 1-589 0 0,-1 1-1 0 0,0 0 1 0 0,0 0 0 0 0,-1 1 0 0 0,1 1-1 0 0,0 0 1 0 0,0 0 0 0 0,0 1 0 0 0,-12 3-1 0 0,2 0 128 0 0,1 1 0 0 0,0 1-1 0 0,-37 17 1 0 0,48-18-294 0 0,0 0 1 0 0,1 1 0 0 0,-1 1-1 0 0,1-1 1 0 0,1 1 0 0 0,-1 1 0 0 0,1 0-1 0 0,1-1 1 0 0,-1 2 0 0 0,1-1-1 0 0,1 1 1 0 0,-1 0 0 0 0,-5 14-1 0 0,0 2 4 0 0,2 1 0 0 0,0 0-1 0 0,-10 52 1 0 0,16-64-27 0 0,2 0 0 0 0,-1 0 1 0 0,2 0-1 0 0,0 0 0 0 0,1 0 1 0 0,0 0-1 0 0,6 27 0 0 0,-6-38 10 0 0,-1 1-1 0 0,2 0 1 0 0,-1 0 0 0 0,0-1-1 0 0,1 1 1 0 0,-1-1-1 0 0,1 1 1 0 0,0-1 0 0 0,0 0-1 0 0,0 0 1 0 0,1 0-1 0 0,-1 0 1 0 0,1 0 0 0 0,0 0-1 0 0,0 0 1 0 0,0-1-1 0 0,0 0 1 0 0,0 1 0 0 0,0-1-1 0 0,1-1 1 0 0,-1 1-1 0 0,1 0 1 0 0,-1-1 0 0 0,1 1-1 0 0,-1-1 1 0 0,1 0-1 0 0,0-1 1 0 0,0 1 0 0 0,0 0-1 0 0,0-1 1 0 0,-1 0-1 0 0,1 0 1 0 0,4-1-1 0 0,-3 0 1 0 0,0 0-1 0 0,0 0 0 0 0,0-1 0 0 0,-1 1 0 0 0,1-1 0 0 0,-1 0 0 0 0,1-1 0 0 0,-1 1 0 0 0,0-1 0 0 0,0 0 0 0 0,0 0 0 0 0,0 0 0 0 0,0 0 0 0 0,-1-1 0 0 0,4-4 0 0 0,7-9-10 0 0,-1-1 1 0 0,13-21 0 0 0,-10 12-24 0 0,25-35 61 0 0,-2-3-1 0 0,-4-1 1 0 0,-2-1-1 0 0,-4-2 1 0 0,-2-1-1 0 0,-4-2 1 0 0,-2 0-1 0 0,-4-1 1 0 0,9-88-1 0 0,-18 91-24 0 0,0 8-15 0 0,-3-1 1 0 0,-4-104-1 0 0,-1 166 11 0 0,0 0 1 0 0,0 1-1 0 0,0-1 0 0 0,0 0 0 0 0,0 0 0 0 0,0 1 0 0 0,0-1 0 0 0,0 0 1 0 0,0 1-1 0 0,0-1 0 0 0,0 0 0 0 0,-1 1 0 0 0,1-1 0 0 0,0 0 1 0 0,0 1-1 0 0,-1-1 0 0 0,1 0 0 0 0,-1 1 0 0 0,1-1 0 0 0,0 1 1 0 0,-1-1-1 0 0,1 1 0 0 0,-1-1 0 0 0,1 1 0 0 0,-1-1 0 0 0,0 1 0 0 0,1-1 1 0 0,-1 1-1 0 0,0-1 0 0 0,0 2-2 0 0,-1-1-1 0 0,1 0 1 0 0,0 1 0 0 0,0-1 0 0 0,0 0-1 0 0,0 1 1 0 0,0-1 0 0 0,1 1-1 0 0,-1 0 1 0 0,0-1 0 0 0,0 1 0 0 0,0 0-1 0 0,0 0 1 0 0,1-1 0 0 0,-1 1-1 0 0,-1 1 1 0 0,-24 40-80 0 0,4 21 112 0 0,2 1 0 0 0,2 1-1 0 0,4 0 1 0 0,-10 116 0 0 0,17-63 48 0 0,16 214 1 0 0,-7-313-72 0 0,1 1 0 0 0,0 0 0 0 0,1-1 0 0 0,2 0 0 0 0,12 33 0 0 0,-13-41-42 0 0,1 0 0 0 0,0-1-1 0 0,0 1 1 0 0,1-1 0 0 0,1-1 0 0 0,-1 1 0 0 0,2-1 0 0 0,-1 0 0 0 0,1-1 0 0 0,15 11-1 0 0,-20-16-205 0 0,0 0-1 0 0,0-1 0 0 0,0 1 1 0 0,1-1-1 0 0,-1 0 0 0 0,1 0 0 0 0,-1 0 1 0 0,1-1-1 0 0,6 2 0 0 0,-7-3-354 0 0,-1 0-1 0 0,1 0 0 0 0,-1-1 1 0 0,1 1-1 0 0,-1-1 0 0 0,1 1 1 0 0,-1-1-1 0 0,1 0 0 0 0,-1-1 1 0 0,0 1-1 0 0,1 0 0 0 0,-1-1 1 0 0,4-3-1 0 0,10-6-2141 0 0,-15 10 1811 0 0,-1-1-1 0 0,1 0 1 0 0,0 0-1 0 0,0 1 1 0 0,-1-1-1 0 0,1-1 0 0 0,-1 1 1 0 0,0 0-1 0 0,1 0 1 0 0,-1 0-1 0 0,0-1 1 0 0,1-2-1 0 0,2-12-699 0 0,-1 8 1628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32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86 12267 0 0,'-1'0'199'0'0,"0"-1"1"0"0,0 1 0 0 0,0-1 0 0 0,1 0-1 0 0,-1 1 1 0 0,0-1 0 0 0,0 0-1 0 0,0 1 1 0 0,1-1 0 0 0,-1 0 0 0 0,0 0-1 0 0,1 1 1 0 0,-1-1 0 0 0,0 0 0 0 0,1 0-1 0 0,-1 0 1 0 0,1 0 0 0 0,0 0-1 0 0,-1 0 1 0 0,1 0 0 0 0,0 0 0 0 0,-1 0-1 0 0,1 0 1 0 0,0 0 0 0 0,0 0 0 0 0,0 0-1 0 0,0-1 1 0 0,0 1 0 0 0,0 0 0 0 0,0 0-1 0 0,0 0 1 0 0,1-1 0 0 0,1 0 0 0 0,-1 0 1 0 0,1 0-1 0 0,0 0 1 0 0,0 0-1 0 0,0 1 1 0 0,0-1-1 0 0,0 1 0 0 0,0 0 1 0 0,0-1-1 0 0,1 1 1 0 0,-1 0-1 0 0,0 0 1 0 0,1 0-1 0 0,2 0 1 0 0,24-8 175 0 0,0 2 0 0 0,1 1 0 0 0,0 1 1 0 0,0 1-1 0 0,0 2 0 0 0,1 1 0 0 0,-1 2 0 0 0,0 1 1 0 0,33 6-1 0 0,-56-7-344 0 0,0 0-1 0 0,0 1 1 0 0,0 0 0 0 0,0 1 0 0 0,-1-1 0 0 0,1 1-1 0 0,-1 1 1 0 0,0-1 0 0 0,0 1 0 0 0,0 0-1 0 0,0 1 1 0 0,-1-1 0 0 0,9 10 0 0 0,-10-9-17 0 0,0 0 0 0 0,-1 0 0 0 0,0 0 0 0 0,0 0 0 0 0,-1 1 0 0 0,1-1 0 0 0,-1 1 1 0 0,-1 0-1 0 0,1 0 0 0 0,-1 0 0 0 0,0 0 0 0 0,0 0 0 0 0,0 0 0 0 0,-1 0 0 0 0,0 0 0 0 0,-1 8 0 0 0,-2 7-23 0 0,-1 1-1 0 0,0-1 1 0 0,-2 0 0 0 0,-1 0-1 0 0,0-1 1 0 0,-13 24 0 0 0,-69 115-1531 0 0,73-135 1095 0 0,-33 44-1075 0 0,26-43-1984 0 0,26-47-7676 0 0,5-1 6453 0 0,0-3 1717 0 0,-4 9 2666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32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363 1 15979 0 0,'-2'0'305'0'0,"-1"-1"0"0"0,1 1 0 0 0,0 0-1 0 0,0 0 1 0 0,0 0 0 0 0,-1 0 0 0 0,1 1 0 0 0,0-1-1 0 0,0 0 1 0 0,0 1 0 0 0,0 0 0 0 0,0-1-1 0 0,0 1 1 0 0,0 0 0 0 0,0 0 0 0 0,0 0-1 0 0,0 0 1 0 0,0 1 0 0 0,0-1 0 0 0,0 0 0 0 0,-1 3-1 0 0,-38 40 593 0 0,28-28-344 0 0,-30 33 84 0 0,3 2 0 0 0,2 2 0 0 0,2 2 0 0 0,-32 66 0 0 0,61-106-618 0 0,1 0 0 0 0,1 1-1 0 0,0-1 1 0 0,1 1 0 0 0,1 0-1 0 0,0 0 1 0 0,1 0 0 0 0,1 0-1 0 0,1 0 1 0 0,0 1 0 0 0,1-1-1 0 0,0 0 1 0 0,2 0 0 0 0,0 0-1 0 0,0 0 1 0 0,2 0 0 0 0,0-1-1 0 0,0 0 1 0 0,2 0 0 0 0,0 0-1 0 0,0-1 1 0 0,20 27 0 0 0,-18-31-205 0 0,1 0 0 0 0,1-1 0 0 0,0 0 0 0 0,0-1 0 0 0,0 0 0 0 0,1-1 1 0 0,0 0-1 0 0,1 0 0 0 0,-1-2 0 0 0,1 0 0 0 0,20 6 0 0 0,-12-6-1633 0 0,-1 0-1 0 0,35 3 1 0 0,-37-7-2098 0 0,1 0 0 0 0,35-4-1 0 0,-30-2-584 0 0,0-1 1352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03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48 11250 0 0,'-3'-5'890'0'0,"-1"0"-1"0"0,1 0 0 0 0,-1 1 0 0 0,0-1 0 0 0,0 1 0 0 0,-1 0 0 0 0,-8-7 1 0 0,11 11-838 0 0,0-1 1 0 0,-1 0-1 0 0,1 0 1 0 0,0 1 0 0 0,0-1-1 0 0,-1 1 1 0 0,1 0-1 0 0,0-1 1 0 0,-1 1-1 0 0,1 0 1 0 0,0 1 0 0 0,0-1-1 0 0,-1 0 1 0 0,1 1-1 0 0,0-1 1 0 0,-1 1-1 0 0,1 0 1 0 0,0-1 0 0 0,0 1-1 0 0,0 0 1 0 0,0 0-1 0 0,0 1 1 0 0,-3 1 0 0 0,-16 12 4 0 0,0 0 1 0 0,1 2 0 0 0,-20 20 0 0 0,19-16 413 0 0,-1-2-1 0 0,-25 18 1 0 0,26-22-290 0 0,1 1 1 0 0,1 1 0 0 0,1 1 0 0 0,0 1 0 0 0,1 1 0 0 0,1 0 0 0 0,1 1 0 0 0,1 0 0 0 0,1 1 0 0 0,1 1 0 0 0,1 0 0 0 0,-15 42 0 0 0,0 21-194 0 0,4 1 0 0 0,-15 113 0 0 0,23-97 49 0 0,5 1-1 0 0,4 0 1 0 0,14 165-1 0 0,7-124 358 0 0,68 284 0 0 0,-70-382-74 0 0,-7-27-89 0 0,-1 1 0 0 0,-1 0 0 0 0,-1 0 0 0 0,0 0 0 0 0,-2 1 1 0 0,0 27-1 0 0,-2-46-171 0 0,-1-1 0 0 0,1 1 0 0 0,-1 0 0 0 0,0-1 0 0 0,1 1 0 0 0,-1 0 0 0 0,-1-1 1 0 0,1 1-1 0 0,0-1 0 0 0,-1 0 0 0 0,1 1 0 0 0,-1-1 0 0 0,0 0 0 0 0,1 0 0 0 0,-1 0 0 0 0,0 0 1 0 0,0 0-1 0 0,-1-1 0 0 0,1 1 0 0 0,0-1 0 0 0,-5 3 0 0 0,-4 1-64 0 0,1-1-1 0 0,-1 0 1 0 0,0-1 0 0 0,-13 2-1 0 0,-11 4-259 0 0,-10 3-2369 0 0,27-10-6789 0 0,9-23-5929 0 0,5 10 15259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04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10 206 20940 0 0,'0'0'92'0'0,"-1"0"0"0"0,1 0 0 0 0,-1 0 0 0 0,1 0 0 0 0,0 0 0 0 0,-1-1 0 0 0,1 1 0 0 0,-1 0 0 0 0,1 0-1 0 0,-1 0 1 0 0,1-1 0 0 0,0 1 0 0 0,-1 0 0 0 0,1-1 0 0 0,0 1 0 0 0,-1 0 0 0 0,1-1 0 0 0,0 1-1 0 0,-1 0 1 0 0,1-1 0 0 0,0 1 0 0 0,0 0 0 0 0,0-1 0 0 0,-1 1 0 0 0,1-1 0 0 0,0 1 0 0 0,0-1-1 0 0,0 1 1 0 0,0 0 0 0 0,0-1 0 0 0,0 1 0 0 0,0-1 0 0 0,0 1 0 0 0,0-1 0 0 0,0 1 0 0 0,0-1 0 0 0,0 0-1 0 0,14-11 1433 0 0,-1 3-1654 0 0,11-12 390 0 0,2 2 0 0 0,0 1 1 0 0,1 1-1 0 0,0 1 1 0 0,2 1-1 0 0,54-19 1 0 0,-80 33-255 0 0,12-6-210 0 0,0 2 1 0 0,1 0-1 0 0,0 1 0 0 0,0 0 0 0 0,28-2 0 0 0,-42 7-189 0 0,1-1 0 0 0,0 1 1 0 0,-1-1-1 0 0,1 1 0 0 0,-1 0 0 0 0,1 0 0 0 0,-1 0 0 0 0,0 0 0 0 0,1 1 0 0 0,-1-1 0 0 0,0 1 0 0 0,0-1 0 0 0,1 1 1 0 0,-1 0-1 0 0,-1-1 0 0 0,3 4 0 0 0,8 16-6384 0 0,-11-20 6069 0 0,-1 1 0 0 0,0-1-1 0 0,0 0 1 0 0,0 1 0 0 0,0-1-1 0 0,0 0 1 0 0,0 1 0 0 0,0-1-1 0 0,0 1 1 0 0,0-1 0 0 0,0 0-1 0 0,-1 1 1 0 0,1-1 0 0 0,-2 3-1 0 0,1-3-1386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04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46 596 16540 0 0,'0'0'4278'0'0,"-1"-8"-1552"0"0,-6-22-2529 0 0,2 21 17 0 0,0 0 1 0 0,0 0-1 0 0,1 0 0 0 0,0-1 1 0 0,0 0-1 0 0,1 1 0 0 0,1-1 0 0 0,0-1 1 0 0,0 1-1 0 0,1 0 0 0 0,0 0 1 0 0,1-16-1 0 0,2-2-184 0 0,1-1 0 0 0,1 1 0 0 0,1 0 0 0 0,2 0 0 0 0,1 0 0 0 0,1 1 1 0 0,1 0-1 0 0,23-41 0 0 0,-32 66-32 0 0,0 0 1 0 0,0-1-1 0 0,1 1 1 0 0,-1 0-1 0 0,1 0 0 0 0,-1 0 1 0 0,1 0-1 0 0,0 0 1 0 0,0 0-1 0 0,0 1 1 0 0,0-1-1 0 0,0 1 1 0 0,0-1-1 0 0,1 1 1 0 0,2-2-1 0 0,-5 3 1 0 0,1 0 1 0 0,0 0-1 0 0,-1 0 1 0 0,1 0-1 0 0,0 0 1 0 0,0 0-1 0 0,-1 0 0 0 0,1 0 1 0 0,0 0-1 0 0,0 0 1 0 0,-1 1-1 0 0,1-1 1 0 0,0 0-1 0 0,-1 0 0 0 0,1 1 1 0 0,0-1-1 0 0,-1 0 1 0 0,1 1-1 0 0,-1-1 1 0 0,2 2-1 0 0,11 20-12 0 0,-5-3 19 0 0,61 146-7 0 0,-60-149 2 0 0,0 0 0 0 0,1-1 0 0 0,0 0 0 0 0,2 0 0 0 0,-1-1 0 0 0,2 0-1 0 0,22 19 1 0 0,-27-27 25 0 0,0 0 0 0 0,1 0 0 0 0,-1 0 0 0 0,1-1 0 0 0,0 0 0 0 0,11 3 0 0 0,-17-7-19 0 0,0 0 1 0 0,0 0-1 0 0,0-1 1 0 0,0 1 0 0 0,1-1-1 0 0,-1 0 1 0 0,0 0 0 0 0,0 0-1 0 0,1-1 1 0 0,-1 1 0 0 0,0-1-1 0 0,0 1 1 0 0,0-1 0 0 0,0 0-1 0 0,0 0 1 0 0,0-1 0 0 0,0 1-1 0 0,0 0 1 0 0,0-1 0 0 0,0 0-1 0 0,-1 0 1 0 0,5-4 0 0 0,3-5 10 0 0,-1 0 0 0 0,0-1 1 0 0,-1 0-1 0 0,0-1 0 0 0,-1 0 1 0 0,-1 0-1 0 0,0-1 0 0 0,6-19 1 0 0,10-20-23 0 0,-13 34 13 0 0,-1 0 0 0 0,-2-1 0 0 0,0 1 1 0 0,6-31-1 0 0,-11 40-9 0 0,1 0 1 0 0,-2 0 0 0 0,1 0-1 0 0,-1 0 1 0 0,-1-1 0 0 0,1 1-1 0 0,-2 0 1 0 0,0 0 0 0 0,0 1-1 0 0,0-1 1 0 0,-5-10 0 0 0,6 18 1 0 0,1 1 1 0 0,-1 0 0 0 0,0-1-1 0 0,0 1 1 0 0,1-1 0 0 0,-1 1-1 0 0,0 0 1 0 0,0-1 0 0 0,0 1-1 0 0,0 0 1 0 0,-1 0 0 0 0,1 0 0 0 0,0 0-1 0 0,0 0 1 0 0,-1 0 0 0 0,1 0-1 0 0,-1 1 1 0 0,1-1 0 0 0,0 0-1 0 0,-1 1 1 0 0,1-1 0 0 0,-1 1 0 0 0,0-1-1 0 0,1 1 1 0 0,-3 0 0 0 0,0 0-6 0 0,1 0 0 0 0,-1 1 0 0 0,1 0 0 0 0,0 0 1 0 0,-1 0-1 0 0,1 0 0 0 0,0 0 0 0 0,0 1 0 0 0,-1-1 1 0 0,1 1-1 0 0,-3 2 0 0 0,-8 6-16 0 0,1 1-1 0 0,1 0 1 0 0,-21 24-1 0 0,-143 196 17 0 0,158-203 20 0 0,2 1 0 0 0,-19 47 0 0 0,-6 13-158 0 0,30-68-483 0 0,-3 8-1616 0 0,0-12-2751 0 0,7-34-7112 0 0,4-10 7456 0 0,1-16 2147 0 0,1 14 2415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05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186 475 10546 0 0,'-7'3'581'0'0,"0"1"-1"0"0,0 0 1 0 0,0 0-1 0 0,0 0 1 0 0,0 0-1 0 0,1 1 1 0 0,0 1 0 0 0,0-1-1 0 0,0 1 1 0 0,1 0-1 0 0,-6 7 1 0 0,7-7-409 0 0,-1-1 0 0 0,1 1 1 0 0,1 1-1 0 0,-1-1 0 0 0,1 1 0 0 0,0-1 1 0 0,1 1-1 0 0,0 0 0 0 0,0 0 0 0 0,0 0 1 0 0,1 0-1 0 0,-1 10 0 0 0,2-16-72 0 0,0 0-1 0 0,0 0 1 0 0,0 0-1 0 0,0 1 1 0 0,0-1-1 0 0,1 0 1 0 0,-1 0-1 0 0,0 0 1 0 0,1 0-1 0 0,-1 0 1 0 0,1 0-1 0 0,-1 0 1 0 0,1 0-1 0 0,-1 0 1 0 0,1 0-1 0 0,1 1 1 0 0,3-3 1567 0 0,-3-11-550 0 0,-5-36-624 0 0,-2-1-1 0 0,-2 0 1 0 0,-18-63 0 0 0,13 65-461 0 0,2-1 0 0 0,2 0 0 0 0,-2-66 0 0 0,10 101-25 0 0,1 0 0 0 0,0 0-1 0 0,4-16 1 0 0,-4 26-7 0 0,0-1 1 0 0,0 1-1 0 0,0-1 1 0 0,0 1-1 0 0,0 0 0 0 0,0-1 1 0 0,1 1-1 0 0,0 0 0 0 0,0 0 1 0 0,0 0-1 0 0,0 0 0 0 0,0 1 1 0 0,0-1-1 0 0,1 0 1 0 0,-1 1-1 0 0,5-4 0 0 0,-5 6-6 0 0,0-1 1 0 0,-1 1-1 0 0,1 0 0 0 0,-1 0 0 0 0,1 0 0 0 0,0 0 0 0 0,-1 0 0 0 0,1 0 1 0 0,0 0-1 0 0,-1 0 0 0 0,1 1 0 0 0,-1-1 0 0 0,1 1 0 0 0,-1-1 0 0 0,1 1 1 0 0,-1 0-1 0 0,1-1 0 0 0,-1 1 0 0 0,1 0 0 0 0,-1 0 0 0 0,0 0 1 0 0,0 0-1 0 0,1 0 0 0 0,-1 0 0 0 0,0 0 0 0 0,0 1 0 0 0,0-1 0 0 0,1 2 1 0 0,30 45-43 0 0,-27-41 68 0 0,20 35-30 0 0,44 53 0 0 0,-57-80 29 0 0,1-1 1 0 0,0-1-1 0 0,1 0 1 0 0,1-1-1 0 0,0 0 0 0 0,29 16 1 0 0,-25-18-1 0 0,1 0 1 0 0,0-2-1 0 0,1 0 0 0 0,27 5 1 0 0,-39-10-14 0 0,1-1 1 0 0,0-1 0 0 0,-1 0-1 0 0,1 0 1 0 0,0-1-1 0 0,0 0 1 0 0,0-1 0 0 0,0 0-1 0 0,0 0 1 0 0,-1-1-1 0 0,19-6 1 0 0,-21 4 10 0 0,0-1 0 0 0,0 0 0 0 0,0 0 0 0 0,0-1 0 0 0,-1 1 1 0 0,0-1-1 0 0,0-1 0 0 0,-1 1 0 0 0,1-1 0 0 0,-1 0 0 0 0,-1 0 0 0 0,0-1 0 0 0,0 1 0 0 0,0-1 0 0 0,-1 0 1 0 0,0 0-1 0 0,0 0 0 0 0,-1-1 0 0 0,0 1 0 0 0,0 0 0 0 0,0-12 0 0 0,-4 12 2 0 0,1 0 0 0 0,-1 0 0 0 0,0 1 0 0 0,-1-1 1 0 0,0 0-1 0 0,0 1 0 0 0,0 0 0 0 0,-1-1 0 0 0,-8-9 0 0 0,4 5-11 0 0,0 1 0 0 0,-1 1 1 0 0,0 0-1 0 0,-20-17 0 0 0,26 25-8 0 0,-1 0 0 0 0,1 0 0 0 0,-1 1-1 0 0,0-1 1 0 0,0 1 0 0 0,0 0 0 0 0,1 0 0 0 0,-1 0-1 0 0,0 0 1 0 0,0 1 0 0 0,-1-1 0 0 0,1 1 0 0 0,0 0 0 0 0,0 0-1 0 0,0 1 1 0 0,0-1 0 0 0,0 1 0 0 0,0 0 0 0 0,0 0 0 0 0,0 0-1 0 0,1 1 1 0 0,-1-1 0 0 0,-6 4 0 0 0,-10 6 8 0 0,1 0 1 0 0,0 1-1 0 0,-18 16 1 0 0,23-18 32 0 0,-27 21-11 0 0,1 1 0 0 0,2 3 0 0 0,1 1 1 0 0,1 1-1 0 0,-39 56 0 0 0,72-87-22 0 0,0-1 0 0 0,0 1 0 0 0,0-1 0 0 0,1 1 0 0 0,0 0 0 0 0,0 0 0 0 0,1 0 0 0 0,-2 10 0 0 0,-2 10 4 0 0,4-21-743 0 0,0 0-1 0 0,1 0 0 0 0,0 0 1 0 0,0 0-1 0 0,0 0 1 0 0,1-1-1 0 0,0 1 0 0 0,2 8 1 0 0,-3-9-618 0 0,2 0-1 0 0,-1-1 1 0 0,0 1 0 0 0,1 0 0 0 0,-1-1 0 0 0,1 1 0 0 0,0-1 0 0 0,1 0-1 0 0,-1 1 1 0 0,0-1 0 0 0,6 5 0 0 0,-2-8-2883 0 0,-5-1 3847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0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667 48 10570 0 0,'-1'-3'423'0'0,"0"0"0"0"0,0 1-1 0 0,-1-1 1 0 0,1 1 0 0 0,-1 0-1 0 0,1-1 1 0 0,-1 1 0 0 0,0 0 0 0 0,0 0-1 0 0,0 0 1 0 0,0 0 0 0 0,0 0-1 0 0,0 0 1 0 0,-1 1 0 0 0,1-1-1 0 0,0 1 1 0 0,-1-1 0 0 0,1 1 0 0 0,-5-1-1 0 0,-1 0-113 0 0,0 1 1 0 0,-1-1-1 0 0,1 2 0 0 0,0-1 0 0 0,-10 2 0 0 0,-20-2 795 0 0,27 1-842 0 0,-1 0-1 0 0,0 1 0 0 0,0 1 0 0 0,1 0 1 0 0,-1 0-1 0 0,1 2 0 0 0,0-1 0 0 0,-13 6 1 0 0,10-1-190 0 0,-1 0 0 0 0,1 1 1 0 0,1 0-1 0 0,0 1 1 0 0,0 0-1 0 0,-11 13 1 0 0,-65 79 262 0 0,52-59-115 0 0,20-22-182 0 0,0 1-1 0 0,1 0 0 0 0,2 1 1 0 0,0 1-1 0 0,-20 49 0 0 0,30-62-25 0 0,1-1-1 0 0,0 1 1 0 0,0 0 0 0 0,1 0-1 0 0,1 0 1 0 0,0 0 0 0 0,1 19-1 0 0,1-24 7 0 0,0 1 0 0 0,0 0 0 0 0,0 0 0 0 0,1-1 1 0 0,0 1-1 0 0,1-1 0 0 0,-1 0 0 0 0,1 1 0 0 0,0-1 0 0 0,1-1 0 0 0,0 1 0 0 0,0 0 0 0 0,6 7 0 0 0,-4-8-6 0 0,-1-1 1 0 0,1 1-1 0 0,0-1 1 0 0,0-1-1 0 0,0 1 0 0 0,1-1 1 0 0,-1 0-1 0 0,1 0 1 0 0,-1-1-1 0 0,1 1 0 0 0,0-2 1 0 0,0 1-1 0 0,8 0 1 0 0,14 1 34 0 0,53 0 0 0 0,-72-3-15 0 0,40 0 0 0 0,71 1 92 0 0,-105 0-116 0 0,0 1-1 0 0,0 1 1 0 0,0 0-1 0 0,0 1 1 0 0,19 8-1 0 0,-32-11 3 0 0,-1 0-1 0 0,1 0 0 0 0,0 0 1 0 0,-1 1-1 0 0,0-1 0 0 0,1 1 1 0 0,-1-1-1 0 0,0 1 0 0 0,0 0 1 0 0,1 0-1 0 0,-2 0 1 0 0,1 0-1 0 0,0 1 0 0 0,0-1 1 0 0,-1 0-1 0 0,1 1 0 0 0,-1-1 1 0 0,0 1-1 0 0,0-1 0 0 0,1 1 1 0 0,-2 0-1 0 0,2 3 0 0 0,-2-1 6 0 0,1 0-1 0 0,-1 0 1 0 0,-1 0 0 0 0,1 0-1 0 0,-1 0 1 0 0,0 0-1 0 0,0 0 1 0 0,0-1-1 0 0,-1 1 1 0 0,1 0-1 0 0,-1-1 1 0 0,-3 6-1 0 0,-17 31 6 0 0,-1-1 0 0 0,-3-2 0 0 0,0 0-1 0 0,-3-2 1 0 0,-1-1 0 0 0,-1-1 0 0 0,-2-2-1 0 0,-2-2 1 0 0,-39 29 0 0 0,61-50 5 0 0,0-1 0 0 0,0 0 0 0 0,-1-1 0 0 0,0 0 0 0 0,0-1 0 0 0,0-1 0 0 0,-27 7 1 0 0,36-11-27 0 0,0 0 1 0 0,1-1 0 0 0,-1 1 0 0 0,0-1 0 0 0,0 0 0 0 0,0 0 0 0 0,0-1 0 0 0,0 1-1 0 0,0-1 1 0 0,1 0 0 0 0,-1 0 0 0 0,0-1 0 0 0,1 1 0 0 0,-1-1 0 0 0,1 0 0 0 0,-1 0-1 0 0,1-1 1 0 0,0 1 0 0 0,0-1 0 0 0,0 0 0 0 0,0 0 0 0 0,1 0 0 0 0,-1-1 0 0 0,1 0 0 0 0,0 1-1 0 0,0-1 1 0 0,-5-8 0 0 0,1-3 5 0 0,1 0 1 0 0,1 0-1 0 0,0 0 1 0 0,1-1-1 0 0,1 1 0 0 0,1-1 1 0 0,0 0-1 0 0,1 0 0 0 0,0 0 1 0 0,1 0-1 0 0,1 0 0 0 0,1 0 1 0 0,0 0-1 0 0,5-15 0 0 0,-5 22-9 0 0,1 1 0 0 0,1-1 0 0 0,-1 1 0 0 0,1 0 1 0 0,0 0-1 0 0,1 1 0 0 0,0-1 0 0 0,0 1 0 0 0,1 0 0 0 0,0 0 0 0 0,0 1 0 0 0,8-7 0 0 0,-4 6 5 0 0,0 0 1 0 0,0 0-1 0 0,1 1 1 0 0,0 1-1 0 0,0 0 0 0 0,0 0 1 0 0,1 1-1 0 0,14-3 1 0 0,-17 5 54 0 0,0 0 1 0 0,0-1 0 0 0,-1 0 0 0 0,1 0 0 0 0,-1-1 0 0 0,0 0 0 0 0,0 0-1 0 0,-1-1 1 0 0,1 0 0 0 0,9-8 0 0 0,-21 14 9 0 0,3-1-70 0 0,0 0 1 0 0,0 0 0 0 0,1 0-1 0 0,-1 0 1 0 0,0 1-1 0 0,0-1 1 0 0,1 0-1 0 0,-1 1 1 0 0,0-1-1 0 0,0 0 1 0 0,1 1-1 0 0,-1-1 1 0 0,0 1-1 0 0,1-1 1 0 0,-1 1 0 0 0,1-1-1 0 0,-1 1 1 0 0,0 0-1 0 0,1-1 1 0 0,-1 1-1 0 0,1 0 1 0 0,0-1-1 0 0,-1 1 1 0 0,1 0-1 0 0,-1 1 1 0 0,-7 32-3481 0 0,10-16-2064 0 0,7-5-3928 0 0,-8-13 9300 0 0,-1 1 0 0 0,0-1 0 0 0,0 0 1 0 0,0 0-1 0 0,1 0 0 0 0,-1 0 0 0 0,0 0 0 0 0,0 0 0 0 0,1 0 0 0 0,-1 0 1 0 0,0 0-1 0 0,1 0 0 0 0,-1 0 0 0 0,0 0 0 0 0,0 0 0 0 0,0 0 0 0 0,1-1 1 0 0,-1 1-1 0 0,0 0 0 0 0,0 0 0 0 0,1 0 0 0 0,-1 0 0 0 0,0 0 0 0 0,0 0 1 0 0,0-1-1 0 0,1 1 0 0 0,-1 0 0 0 0,0 0 0 0 0,0 0 0 0 0,0-1 0 0 0,0 1 1 0 0,1 0-1 0 0,-1 0 0 0 0,0 0 0 0 0,0-1 0 0 0,0 1 0 0 0,0 0 0 0 0,0 0 1 0 0,0-1-1 0 0,0 1 0 0 0,0 0 0 0 0,0 0 0 0 0,0-1 0 0 0,0 1 0 0 0,0 0 1 0 0,0 0-1 0 0,0-1 0 0 0,0 1 110 0 0,3-8-821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07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449 31 9522 0 0,'0'-1'227'0'0,"0"0"-1"0"0,0 0 1 0 0,0-1 0 0 0,0 1-1 0 0,0 0 1 0 0,0 0-1 0 0,0 0 1 0 0,-1 0 0 0 0,1 0-1 0 0,0-1 1 0 0,-1 1 0 0 0,1 0-1 0 0,-1 0 1 0 0,0 0-1 0 0,1 0 1 0 0,-1 0 0 0 0,0 0-1 0 0,1 0 1 0 0,-1 0 0 0 0,0 1-1 0 0,0-1 1 0 0,0 0-1 0 0,0 0 1 0 0,0 1 0 0 0,0-1-1 0 0,-2-1 1 0 0,1 2-39 0 0,-1-1 0 0 0,0 0 0 0 0,0 1 0 0 0,1-1 0 0 0,-1 1 1 0 0,0 0-1 0 0,0 0 0 0 0,0 0 0 0 0,1 1 0 0 0,-1-1 0 0 0,-3 1 0 0 0,-4 2 134 0 0,1-1-1 0 0,0 2 1 0 0,0-1-1 0 0,0 1 0 0 0,-16 9 1 0 0,2 5 219 0 0,0 1 1 0 0,1 1 0 0 0,1 1-1 0 0,1 1 1 0 0,1 0-1 0 0,1 2 1 0 0,-25 42-1 0 0,19-23-308 0 0,2 1 0 0 0,2 1 0 0 0,-27 85 0 0 0,41-105-195 0 0,0-1 1 0 0,1 1 0 0 0,2 0 0 0 0,1 0-1 0 0,0 0 1 0 0,2 0 0 0 0,3 27 0 0 0,-2-39 6 0 0,1-1 0 0 0,1 0 1 0 0,-1 0-1 0 0,2 0 0 0 0,0 0 1 0 0,0-1-1 0 0,1 1 0 0 0,0-1 0 0 0,1 0 1 0 0,1-1-1 0 0,0 1 0 0 0,0-1 1 0 0,0 0-1 0 0,2-1 0 0 0,-1 0 1 0 0,14 11-1 0 0,-13-13 45 0 0,-1-1-1 0 0,1-1 1 0 0,1 0 0 0 0,-1 0 0 0 0,1 0-1 0 0,0-1 1 0 0,0-1 0 0 0,0 0 0 0 0,0 0-1 0 0,0-1 1 0 0,1 0 0 0 0,-1-1-1 0 0,20 1 1 0 0,-31-9 392 0 0,-2-9-3305 0 0,2 15 2398 0 0,1 0 1 0 0,0 0-1 0 0,0 0 0 0 0,0 0 0 0 0,1 0 0 0 0,-1 0 0 0 0,0 0 0 0 0,0 0 1 0 0,0 0-1 0 0,1 0 0 0 0,-1 0 0 0 0,0 0 0 0 0,1 1 0 0 0,-1-1 1 0 0,1 0-1 0 0,0-1 0 0 0,1 0-873 0 0,-1 0-1 0 0,1-1 1 0 0,-1 1 0 0 0,0-1 0 0 0,1 0-1 0 0,-1 1 1 0 0,-1-1 0 0 0,1 0 0 0 0,1-4 0 0 0,0-16-2600 0 0,0 2 2922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29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127 113 7410 0 0,'0'-4'627'0'0,"1"0"1"0"0,0 0 0 0 0,0 0 0 0 0,0 1 0 0 0,1-1-1 0 0,0 0 1 0 0,-1 0 0 0 0,1 1 0 0 0,0-1 0 0 0,4-4-1 0 0,-4 6-327 0 0,0 0 0 0 0,0 0 0 0 0,-1-1 0 0 0,1 1-1 0 0,-1 0 1 0 0,1-1 0 0 0,-1 1 0 0 0,0-1-1 0 0,0 1 1 0 0,0-1 0 0 0,0 1 0 0 0,-1-1-1 0 0,1 0 1 0 0,-1 1 0 0 0,0-1 0 0 0,1 0-1 0 0,-1 0 1 0 0,0 1 0 0 0,-1-1 0 0 0,1 0-1 0 0,0 0 1 0 0,-2-3 0 0 0,2 6-275 0 0,-1-1-1 0 0,0 1 1 0 0,1-1 0 0 0,-1 1 0 0 0,0 0 0 0 0,1-1-1 0 0,-1 1 1 0 0,0 0 0 0 0,0 0 0 0 0,0-1 0 0 0,1 1-1 0 0,-1 0 1 0 0,0 0 0 0 0,0 0 0 0 0,0 0 0 0 0,1 0-1 0 0,-1 0 1 0 0,0 0 0 0 0,0 0 0 0 0,0 0 0 0 0,1 0-1 0 0,-1 1 1 0 0,0-1 0 0 0,0 0 0 0 0,1 0 0 0 0,-1 1-1 0 0,0-1 1 0 0,0 1 0 0 0,1-1 0 0 0,-1 0-1 0 0,0 1 1 0 0,1-1 0 0 0,-1 1 0 0 0,1 0 0 0 0,-2 0-1 0 0,-24 20 184 0 0,16-9-171 0 0,-1 1-1 0 0,1 0 1 0 0,1 0 0 0 0,1 1-1 0 0,0 0 1 0 0,0 1 0 0 0,1 0-1 0 0,-5 19 1 0 0,6-15-34 0 0,0 0 1 0 0,2 1 0 0 0,0 0-1 0 0,1 0 1 0 0,1 0-1 0 0,1 26 1 0 0,2-39-2 0 0,-1-1 1 0 0,1 1 0 0 0,0 0-1 0 0,0-1 1 0 0,1 1-1 0 0,0-1 1 0 0,0 1-1 0 0,1-1 1 0 0,0 0 0 0 0,0 0-1 0 0,0 0 1 0 0,1 0-1 0 0,-1-1 1 0 0,1 1-1 0 0,1-1 1 0 0,-1 0 0 0 0,1 0-1 0 0,0 0 1 0 0,0-1-1 0 0,0 0 1 0 0,1 0 0 0 0,-1 0-1 0 0,1-1 1 0 0,0 0-1 0 0,0 0 1 0 0,1 0-1 0 0,-1-1 1 0 0,0 0 0 0 0,1 0-1 0 0,-1 0 1 0 0,1-1-1 0 0,0 0 1 0 0,-1 0-1 0 0,1-1 1 0 0,0 0 0 0 0,0 0-1 0 0,-1-1 1 0 0,1 0-1 0 0,0 0 1 0 0,-1 0-1 0 0,1-1 1 0 0,-1 0 0 0 0,12-5-1 0 0,-5 2 19 0 0,-1-2 0 0 0,1 1-1 0 0,-1-2 1 0 0,-1 1 0 0 0,1-2 0 0 0,-1 0-1 0 0,16-17 1 0 0,-21 20-1 0 0,0-1 1 0 0,-1 0-1 0 0,0 0 1 0 0,0-1-1 0 0,-1 1 1 0 0,0-1-1 0 0,0 0 1 0 0,-1 0-1 0 0,0 0 0 0 0,0-1 1 0 0,-1 1-1 0 0,0-1 1 0 0,1-11-1 0 0,-2 7-21 0 0,0 9 2 0 0,0 0 0 0 0,0 0 0 0 0,-1 0 0 0 0,0 1 0 0 0,0-1-1 0 0,0 0 1 0 0,0 0 0 0 0,0 0 0 0 0,-1 0 0 0 0,1 0 0 0 0,-1 0 0 0 0,0 0 0 0 0,-1 0-1 0 0,-1-4 1 0 0,0 10 0 0 0,1 1-1 0 0,-1 0 1 0 0,1-1-1 0 0,0 1 0 0 0,0 0 1 0 0,0 0-1 0 0,0 0 1 0 0,0 0-1 0 0,-1 6 0 0 0,-3 6-16 0 0,1 1-1 0 0,1 0 1 0 0,1 0-1 0 0,-3 26 1 0 0,5-33 8 0 0,1 1-1 0 0,0-1 1 0 0,0 0 0 0 0,1 1 0 0 0,1-1 0 0 0,-1 1 0 0 0,1-1 0 0 0,1 0-1 0 0,4 12 1 0 0,-5-17-8 0 0,0 1 0 0 0,1-2 0 0 0,-1 1 0 0 0,1 0 1 0 0,0 0-1 0 0,-1-1 0 0 0,2 1 0 0 0,-1-1 0 0 0,0 0 0 0 0,1 0 0 0 0,-1 0 0 0 0,1-1 0 0 0,0 1 0 0 0,0-1 0 0 0,0 0 0 0 0,0 0 0 0 0,0 0 0 0 0,0-1 0 0 0,1 1 0 0 0,-1-1 0 0 0,1 0 1 0 0,-1 0-1 0 0,1-1 0 0 0,-1 1 0 0 0,1-1 0 0 0,-1 0 0 0 0,1 0 0 0 0,-1-1 0 0 0,1 1 0 0 0,-1-1 0 0 0,1 0 0 0 0,-1 0 0 0 0,0 0 0 0 0,1-1 0 0 0,-1 0 0 0 0,0 0 0 0 0,0 0 0 0 0,0 0 0 0 0,0 0 1 0 0,0-1-1 0 0,-1 0 0 0 0,1 0 0 0 0,4-5 0 0 0,-6 6-63 0 0,0 0 0 0 0,0-1 1 0 0,-1 1-1 0 0,1-1 0 0 0,-1 1 1 0 0,1-1-1 0 0,-1 0 0 0 0,0 1 1 0 0,0-1-1 0 0,0 0 0 0 0,-1 0 0 0 0,1 0 1 0 0,-1 1-1 0 0,1-1 0 0 0,-1 0 1 0 0,0 0-1 0 0,0 0 0 0 0,0 0 1 0 0,-1 0-1 0 0,0-3 0 0 0,-2-8 5 0 0,0 0 0 0 0,-2 1 0 0 0,-5-15-1 0 0,-3-8-18 0 0,0-6 31 0 0,-10-38 140 0 0,22 73-74 0 0,-1-1 1 0 0,2 1 0 0 0,-1 0-1 0 0,1-1 1 0 0,0 1-1 0 0,0-1 1 0 0,1 1-1 0 0,3-12 1 0 0,-3 16 13 0 0,0 1-1 0 0,0 0 1 0 0,1 0-1 0 0,-1 0 1 0 0,1 1-1 0 0,-1-1 1 0 0,1 0 0 0 0,0 0-1 0 0,-1 1 1 0 0,1-1-1 0 0,0 1 1 0 0,0 0-1 0 0,0 0 1 0 0,1-1 0 0 0,-1 1-1 0 0,0 0 1 0 0,0 1-1 0 0,0-1 1 0 0,1 0-1 0 0,2 0 1 0 0,48-7 661 0 0,-35 9-523 0 0,-1 0-1 0 0,0 2 0 0 0,-1 0 1 0 0,1 1-1 0 0,0 0 0 0 0,20 10 0 0 0,5 0 136 0 0,-23-9-240 0 0,0 2-1 0 0,0 1 1 0 0,0 0 0 0 0,-1 1 0 0 0,0 1 0 0 0,-1 1-1 0 0,0 1 1 0 0,-1 0 0 0 0,0 1 0 0 0,18 19 0 0 0,-33-31-39 0 0,-1-1 0 0 0,0 0 1 0 0,1 0-1 0 0,-1 1 1 0 0,0-1-1 0 0,1 1 0 0 0,-1-1 1 0 0,0 0-1 0 0,0 1 1 0 0,0-1-1 0 0,1 1 0 0 0,-1-1 1 0 0,0 1-1 0 0,0-1 0 0 0,0 0 1 0 0,0 1-1 0 0,0-1 1 0 0,0 1-1 0 0,1-1 0 0 0,-1 1 1 0 0,0-1-1 0 0,0 1 1 0 0,-1-1-1 0 0,1 1 0 0 0,0-1 1 0 0,0 1-1 0 0,0-1 1 0 0,0 0-1 0 0,0 1 0 0 0,0-1 1 0 0,-1 1-1 0 0,-14 7 329 0 0,-27-3 1 0 0,37-5-352 0 0,-194 2 74 0 0,66-17-3666 0 0,122 16-225 0 0,19-1-6266 0 0,-2-3 5326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2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80 200 8410 0 0,'-21'0'3222'0'0,"14"1"-2334"0"0,0 0 1 0 0,0-1-1 0 0,0-1 0 0 0,-12-1 0 0 0,18 2-819 0 0,1 0 1 0 0,-1-1-1 0 0,0 1 1 0 0,1-1 0 0 0,-1 1-1 0 0,0-1 1 0 0,1 1-1 0 0,-1-1 1 0 0,1 0-1 0 0,-1 1 1 0 0,1-1-1 0 0,-1 1 1 0 0,1-1 0 0 0,-1 0-1 0 0,1 0 1 0 0,0 1-1 0 0,-1-1 1 0 0,1 0-1 0 0,0 0 1 0 0,-1 1-1 0 0,1-1 1 0 0,0 0 0 0 0,0 0-1 0 0,0 0 1 0 0,0 1-1 0 0,0-1 1 0 0,0 0-1 0 0,0 0 1 0 0,0 0-1 0 0,0 1 1 0 0,0-1 0 0 0,1 0-1 0 0,-1 0 1 0 0,0 0-1 0 0,1 1 1 0 0,-1-1-1 0 0,0 0 1 0 0,1 0-1 0 0,15-35 2015 0 0,-13 30-1651 0 0,4-6-32 0 0,0-1 0 0 0,0 1 0 0 0,1 1 1 0 0,1-1-1 0 0,0 1 0 0 0,18-16 0 0 0,-24 24-350 0 0,0 0 0 0 0,0 0-1 0 0,1 1 1 0 0,0-1-1 0 0,-1 1 1 0 0,1-1 0 0 0,0 1-1 0 0,0 0 1 0 0,0 1 0 0 0,0-1-1 0 0,1 1 1 0 0,-1 0 0 0 0,0 0-1 0 0,0 0 1 0 0,1 0-1 0 0,-1 1 1 0 0,1 0 0 0 0,-1 0-1 0 0,1 0 1 0 0,-1 1 0 0 0,0-1-1 0 0,1 1 1 0 0,-1 0-1 0 0,0 0 1 0 0,5 2 0 0 0,-6-1-27 0 0,0 0 0 0 0,0 1 1 0 0,0-1-1 0 0,0 1 0 0 0,-1-1 1 0 0,1 1-1 0 0,-1 0 0 0 0,0 0 1 0 0,1 0-1 0 0,-1 0 0 0 0,-1 1 1 0 0,1-1-1 0 0,0 1 0 0 0,-1-1 1 0 0,2 7-1 0 0,13 56 79 0 0,-15-52-94 0 0,1 1 0 0 0,-2-1 0 0 0,0 0 0 0 0,0 0 0 0 0,-2 1 0 0 0,1-1 0 0 0,-2 0 0 0 0,0 0 0 0 0,-1-1 0 0 0,0 1 0 0 0,-1-1 1 0 0,0 1-1 0 0,-1-2 0 0 0,-11 18 0 0 0,0-3-53 0 0,-2-1 0 0 0,-1-1 0 0 0,0 0 0 0 0,-2-2 0 0 0,-33 28 0 0 0,28-35 9 0 0,26-16 34 0 0,1 1 0 0 0,-1-1 0 0 0,1 0 0 0 0,-1 1 0 0 0,1-1 0 0 0,0 0-1 0 0,-1 0 1 0 0,1 1 0 0 0,-1-1 0 0 0,1 0 0 0 0,-1 0 0 0 0,1 0 0 0 0,-1 0 0 0 0,0 0 0 0 0,1 0 0 0 0,-1 0 0 0 0,1 0 0 0 0,-1 0 0 0 0,1 0 0 0 0,-1 0-1 0 0,1 0 1 0 0,-1 0 0 0 0,1 0 0 0 0,-1-1 0 0 0,1 1 0 0 0,-1 0 0 0 0,1 0 0 0 0,0-1 0 0 0,-1 1 0 0 0,1 0 0 0 0,-1 0 0 0 0,1-1 0 0 0,-1 1 0 0 0,1 0 0 0 0,0-1-1 0 0,-1 1 1 0 0,1-1 0 0 0,0 1 0 0 0,-1-1 0 0 0,1 1 0 0 0,0 0 0 0 0,0-1 0 0 0,0 1 0 0 0,-1-1 0 0 0,1 1 0 0 0,0-1 0 0 0,0 1 0 0 0,0-1 0 0 0,0 1 0 0 0,0-2-1 0 0,0 1 7 0 0,0 0 0 0 0,1 0 0 0 0,-1 0 0 0 0,1 0-1 0 0,-1 0 1 0 0,1-1 0 0 0,0 1 0 0 0,-1 1-1 0 0,1-1 1 0 0,0 0 0 0 0,-1 0 0 0 0,1 0 0 0 0,0 0-1 0 0,0 0 1 0 0,0 1 0 0 0,0-1 0 0 0,0 0-1 0 0,0 1 1 0 0,0-1 0 0 0,0 1 0 0 0,2-1-1 0 0,28-12 139 0 0,-20 9-109 0 0,-1 1-18 0 0,0 0-1 0 0,0 1 1 0 0,0 1 0 0 0,0-1-1 0 0,0 2 1 0 0,20 0 0 0 0,21-2 139 0 0,-1-9-96 0 0,-41 8-30 0 0,-1 1-1 0 0,1 0 0 0 0,0 0 1 0 0,0 0-1 0 0,0 1 0 0 0,0 1 1 0 0,0 0-1 0 0,0 0 0 0 0,1 0 1 0 0,9 3-1 0 0,-18-2-92 0 0,0 0 1 0 0,-1 0-1 0 0,1 0 1 0 0,-1 0-1 0 0,1 0 1 0 0,0 0-1 0 0,-1 1 0 0 0,0-1 1 0 0,1 0-1 0 0,-1 0 1 0 0,0 0-1 0 0,0 1 1 0 0,1-1-1 0 0,-1 0 0 0 0,0 0 1 0 0,0 3-1 0 0,-3 1-4026 0 0,-5-19-3150 0 0,-21-56-6960 0 0,26 59 14200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2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63 13011 0 0,'-1'-25'5893'0'0,"10"8"-3299"0"0,-6 15-2470 0 0,0 0 0 0 0,0 0 0 0 0,1 0 1 0 0,-1 1-1 0 0,0-1 0 0 0,1 1 0 0 0,-1 0 0 0 0,1 0 0 0 0,0 0 0 0 0,5-1 1 0 0,8 0 110 0 0,-1 1 1 0 0,1 0 0 0 0,0 1-1 0 0,0 1 1 0 0,-1 0 0 0 0,1 2-1 0 0,0 0 1 0 0,-1 0 0 0 0,0 2-1 0 0,0 0 1 0 0,0 1 0 0 0,-1 0-1 0 0,22 13 1 0 0,-34-18-224 0 0,-1 1-1 0 0,1 0 1 0 0,-1 0-1 0 0,1 0 1 0 0,-1 0 0 0 0,0 1-1 0 0,0-1 1 0 0,0 1-1 0 0,0-1 1 0 0,0 1 0 0 0,0 0-1 0 0,-1-1 1 0 0,1 1 0 0 0,-1 0-1 0 0,0 0 1 0 0,0 0-1 0 0,0 0 1 0 0,1 5 0 0 0,-2-2-4 0 0,0-1 1 0 0,0 1-1 0 0,0 0 1 0 0,-1 0-1 0 0,1-1 1 0 0,-2 1-1 0 0,1-1 1 0 0,0 1-1 0 0,-5 8 1 0 0,-4 8-56 0 0,-1-1 0 0 0,-1 0 0 0 0,-27 35 0 0 0,34-50 17 0 0,-10 17-619 0 0,-2-2 0 0 0,0 0 1 0 0,-2-1-1 0 0,0 0 0 0 0,-34 25 0 0 0,60-55-1978 0 0,-1-1 0 0 0,0 0 0 0 0,3-11 0 0 0,-2 8 538 0 0,15-47-5618 0 0,-8 19 5685 0 0,-6 21 1998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2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8 10138 0 0,'0'0'239'0'0,"-1"-1"0"0"0,1 1 0 0 0,0-1 0 0 0,0 1 0 0 0,0-1 0 0 0,-1 1 0 0 0,1 0 0 0 0,0-1 0 0 0,-1 1 1 0 0,1 0-1 0 0,0-1 0 0 0,-1 1 0 0 0,1 0 0 0 0,0-1 0 0 0,-1 1 0 0 0,1 0 0 0 0,-1 0 0 0 0,1 0 0 0 0,0-1 0 0 0,-1 1 0 0 0,1 0 0 0 0,-1 0 0 0 0,1 0 0 0 0,-1 0 0 0 0,1 0 0 0 0,-1 0 0 0 0,1 0 0 0 0,0 0 0 0 0,-1 0 0 0 0,1 0 0 0 0,-1 0 0 0 0,0 0 0 0 0,-15 11 2079 0 0,-14 29-3371 0 0,24-32 1838 0 0,-18 25 334 0 0,-35 66-1 0 0,54-89-1004 0 0,0 1 0 0 0,0-1 0 0 0,2 1 0 0 0,-1 0 1 0 0,1 1-1 0 0,1-1 0 0 0,0 0 0 0 0,0 1 0 0 0,1-1 0 0 0,1 1 0 0 0,1 16 0 0 0,-1-24-106 0 0,1 0-1 0 0,0 1 1 0 0,0-1-1 0 0,0 1 0 0 0,0-1 1 0 0,1 0-1 0 0,0 0 1 0 0,0 0-1 0 0,0 0 0 0 0,0 0 1 0 0,1 0-1 0 0,-1-1 1 0 0,1 1-1 0 0,0-1 0 0 0,0 1 1 0 0,0-1-1 0 0,1 0 1 0 0,-1 0-1 0 0,1-1 0 0 0,0 1 1 0 0,-1-1-1 0 0,1 0 1 0 0,0 0-1 0 0,0 0 1 0 0,1 0-1 0 0,6 1 0 0 0,-3-1-82 0 0,0-1 0 0 0,0 0 0 0 0,0 0 0 0 0,0-1 0 0 0,0 0 0 0 0,0-1 0 0 0,0 1 0 0 0,0-2 0 0 0,0 1 0 0 0,0-1 0 0 0,0 0 0 0 0,-1-1 0 0 0,1 1 0 0 0,7-5 0 0 0,21-12-4271 0 0,62-43 0 0 0,-82 51 2353 0 0,-2-1-1 0 0,0 0 1 0 0,0-1 0 0 0,-1 0 0 0 0,-1-1-1 0 0,14-21 1 0 0,-16 18 1889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9474 0 0,'6'6'7100'0'0,"7"1"-3841"0"0,21 3-2209 0 0,-19-5 182 0 0,22 11 90 0 0,60 35 1 0 0,-78-40-1103 0 0,-10-6-181 0 0,0 1-1 0 0,-1 0 1 0 0,1 0-1 0 0,-1 1 1 0 0,-1 0-1 0 0,1 1 1 0 0,-1 0 0 0 0,0 0-1 0 0,-1 1 1 0 0,0-1-1 0 0,7 15 1 0 0,-6-9-4 0 0,-1 1 1 0 0,0 0 0 0 0,-2 1-1 0 0,1-1 1 0 0,-2 1-1 0 0,4 31 1 0 0,-6-15-27 0 0,-1-1 0 0 0,-2 1-1 0 0,0 0 1 0 0,-3-1 0 0 0,0 1 0 0 0,-2-1 0 0 0,-13 34 0 0 0,3-18 80 0 0,-3 0 0 0 0,-2-1 0 0 0,-2-2-1 0 0,-2 0 1 0 0,-52 66 0 0 0,78-109-84 0 0,-33 35 142 0 0,31-33-112 0 0,0-1 0 0 0,0 0-1 0 0,0 0 1 0 0,-1-1 0 0 0,1 1-1 0 0,-1 0 1 0 0,1-1 0 0 0,-1 1-1 0 0,0-1 1 0 0,1 0 0 0 0,-1 0-1 0 0,0 0 1 0 0,-6 1 0 0 0,8-2-30 0 0,1 0 1 0 0,-1-1 0 0 0,0 1 0 0 0,1 0-1 0 0,-1 0 1 0 0,0-1 0 0 0,1 1-1 0 0,-1 0 1 0 0,1-1 0 0 0,-1 1 0 0 0,1 0-1 0 0,-1-1 1 0 0,0 1 0 0 0,1-1-1 0 0,-1 1 1 0 0,1-1 0 0 0,0 1 0 0 0,-1-1-1 0 0,1 1 1 0 0,-1-1 0 0 0,1 0-1 0 0,0 1 1 0 0,0-1 0 0 0,-1 0 0 0 0,1 1-1 0 0,0-1 1 0 0,0 0 0 0 0,0 1-1 0 0,-1-1 1 0 0,1 0 0 0 0,0 1 0 0 0,0-1-1 0 0,0 0 1 0 0,0 1 0 0 0,1-1-1 0 0,-1 0 1 0 0,0 0 0 0 0,0 1 0 0 0,0-1-1 0 0,0 0 1 0 0,1 1 0 0 0,-1-2-1 0 0,12-38 318 0 0,-8 30-280 0 0,-1-6-944 0 0,-3 15 751 0 0,0 0-1 0 0,0 0 1 0 0,0 0 0 0 0,0 0 0 0 0,0-1 0 0 0,0 1 0 0 0,0 0 0 0 0,0 0 0 0 0,1 0-1 0 0,-1 0 1 0 0,0 0 0 0 0,1 0 0 0 0,-1 0 0 0 0,1 1 0 0 0,-1-1 0 0 0,1 0 0 0 0,-1 0-1 0 0,1 0 1 0 0,0 0 0 0 0,-1 1 0 0 0,1-1 0 0 0,0 0 0 0 0,0 0 0 0 0,0 1-1 0 0,-1-1 1 0 0,1 1 0 0 0,0-1 0 0 0,0 1 0 0 0,0-1 0 0 0,0 1 0 0 0,0-1 0 0 0,0 1-1 0 0,0 0 1 0 0,0 0 0 0 0,0-1 0 0 0,0 1 0 0 0,0 0 0 0 0,0 0 0 0 0,0 0 0 0 0,1 0-1 0 0,1 0-718 0 0,-1 0-1 0 0,1 0 0 0 0,-1-1 1 0 0,0 0-1 0 0,1 1 1 0 0,-1-1-1 0 0,0 0 0 0 0,0 0 1 0 0,0 0-1 0 0,0 0 0 0 0,1 0 1 0 0,-1-1-1 0 0,-1 1 0 0 0,1-1 1 0 0,0 1-1 0 0,0-1 0 0 0,-1 0 1 0 0,1 1-1 0 0,0-1 1 0 0,-1 0-1 0 0,2-3 0 0 0,3-6-470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5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431 343 9026 0 0,'-65'10'7144'0'0,"65"-10"-7023"0"0,-1 0-1 0 0,1 0 0 0 0,0 0 1 0 0,0-1-1 0 0,-1 1 1 0 0,1 0-1 0 0,0 0 0 0 0,-1 0 1 0 0,1 0-1 0 0,0 0 1 0 0,0 0-1 0 0,-1 0 0 0 0,1-1 1 0 0,0 1-1 0 0,0 0 1 0 0,-1 0-1 0 0,1 0 0 0 0,0-1 1 0 0,0 1-1 0 0,0 0 1 0 0,-1 0-1 0 0,1 0 0 0 0,0-1 1 0 0,0 1-1 0 0,0 0 1 0 0,0 0-1 0 0,0-1 0 0 0,0 1 1 0 0,0 0-1 0 0,-1-1 1 0 0,1 1-1 0 0,0 0 0 0 0,0 0 1 0 0,0-1-1 0 0,0 1 1 0 0,0 0-1 0 0,0-1 0 0 0,0 1 1 0 0,0 0-1 0 0,0 0 1 0 0,1-1-1 0 0,-1 1 1 0 0,0 0-1 0 0,0-1 0 0 0,0 1 1 0 0,0 0-1 0 0,0 0 1 0 0,1-1-1 0 0,4-1 2396 0 0,1 13-1549 0 0,-4-6-862 0 0,0 0-1 0 0,0 0 1 0 0,0-1-1 0 0,0 1 0 0 0,1-1 1 0 0,0 1-1 0 0,0-1 0 0 0,0 0 1 0 0,1 0-1 0 0,-1 0 1 0 0,1-1-1 0 0,0 1 0 0 0,0-1 1 0 0,0 0-1 0 0,0 0 1 0 0,0 0-1 0 0,1 0 0 0 0,0-1 1 0 0,-1 0-1 0 0,9 3 0 0 0,-7-4-42 0 0,0 0-1 0 0,0 0 1 0 0,1 0-1 0 0,-1 0 0 0 0,0-1 1 0 0,1 0-1 0 0,-1-1 0 0 0,0 1 1 0 0,1-1-1 0 0,-1-1 1 0 0,0 1-1 0 0,0-1 0 0 0,0 0 1 0 0,0 0-1 0 0,0-1 0 0 0,9-5 1 0 0,-2 0-29 0 0,1 0 1 0 0,-2-2 0 0 0,1 1-1 0 0,-1-2 1 0 0,-1 0-1 0 0,0 0 1 0 0,0-1 0 0 0,-1 0-1 0 0,12-20 1 0 0,-8 11 4 0 0,-1 0 0 0 0,-1 0 0 0 0,12-30 0 0 0,-21 45-30 0 0,-1 0-1 0 0,0 0 0 0 0,0-1 0 0 0,-1 1 0 0 0,0 0 1 0 0,0-1-1 0 0,0 1 0 0 0,-1-1 0 0 0,0 1 0 0 0,0 0 1 0 0,-1-1-1 0 0,1 1 0 0 0,-2-1 0 0 0,1 1 0 0 0,-1 0 1 0 0,1 0-1 0 0,-2 0 0 0 0,-2-6 0 0 0,3 8-4 0 0,0 1 0 0 0,0 0 0 0 0,0 0 0 0 0,0 0 0 0 0,-1 0 0 0 0,0 0 0 0 0,1 0 0 0 0,-1 1 0 0 0,0-1 0 0 0,-1 1 0 0 0,1 0 1 0 0,0 0-1 0 0,0 0 0 0 0,-1 0 0 0 0,-4-2 0 0 0,1 3-8 0 0,1-1 1 0 0,-1 1 0 0 0,1 0 0 0 0,-1 0 0 0 0,1 0 0 0 0,-1 1 0 0 0,0 0 0 0 0,-8 2 0 0 0,-9 2-41 0 0,0 2 1 0 0,0 0-1 0 0,-40 18 1 0 0,53-20 26 0 0,-28 12-7 0 0,1 1-1 0 0,0 2 0 0 0,2 1 0 0 0,-36 27 1 0 0,50-30-13 0 0,0 0 0 0 0,2 2-1 0 0,0 1 1 0 0,1 0 0 0 0,1 1 0 0 0,1 1 0 0 0,-16 27 0 0 0,15-19 35 0 0,1 2 0 0 0,-25 63 0 0 0,37-82-12 0 0,1-1-1 0 0,1 1 1 0 0,0 0 0 0 0,1 0-1 0 0,0 0 1 0 0,1 1-1 0 0,1-1 1 0 0,0 0 0 0 0,1 1-1 0 0,0-1 1 0 0,4 16-1 0 0,-3-20 39 0 0,2 1 0 0 0,0 0 0 0 0,0-1 0 0 0,0 0-1 0 0,1 1 1 0 0,1-2 0 0 0,0 1 0 0 0,0-1 0 0 0,0 0-1 0 0,1 0 1 0 0,0-1 0 0 0,1 0 0 0 0,0 0-1 0 0,0 0 1 0 0,0-1 0 0 0,1-1 0 0 0,0 1 0 0 0,0-2-1 0 0,10 5 1 0 0,0-1-5 0 0,0-1 0 0 0,1-1 1 0 0,1 0-1 0 0,-1-2 0 0 0,0 0 0 0 0,1-2 0 0 0,0 0 0 0 0,29-1 0 0 0,14-2-4 0 0,-35 2 2 0 0,0-2 1 0 0,-1 0-1 0 0,1-2 1 0 0,-1-1-1 0 0,45-13 0 0 0,-63 13-114 0 0,0-1-1 0 0,0-1 0 0 0,-1 0 1 0 0,1 0-1 0 0,-1-1 1 0 0,-1 0-1 0 0,1 0 1 0 0,-1-1-1 0 0,8-10 0 0 0,24-33-3127 0 0,-7 1-3684 0 0,-27 39 4657 0 0,0 1 1 0 0,-1-1-1 0 0,0 0 1 0 0,-1 0-1 0 0,0-1 1 0 0,2-12 0 0 0,-1 1 111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5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26 104 8074 0 0,'-1'0'472'0'0,"-1"-1"1"0"0,1 1 0 0 0,0-1 0 0 0,-1 1-1 0 0,1-1 1 0 0,0 0 0 0 0,-1 0 0 0 0,1 0-1 0 0,0 1 1 0 0,0-1 0 0 0,-1-1 0 0 0,1 1-1 0 0,0 0 1 0 0,0 0 0 0 0,0 0 0 0 0,1 0-1 0 0,-1-1 1 0 0,0 1 0 0 0,0 0-1 0 0,1-1 1 0 0,-1 1 0 0 0,0-3 0 0 0,1 2-262 0 0,0 1 1 0 0,0-1 0 0 0,0 0 0 0 0,0 0-1 0 0,1 0 1 0 0,-1 1 0 0 0,1-1-1 0 0,-1 0 1 0 0,1 1 0 0 0,0-1 0 0 0,-1 0-1 0 0,1 1 1 0 0,0-1 0 0 0,0 1-1 0 0,0-1 1 0 0,2-1 0 0 0,1-2-66 0 0,1 0-1 0 0,-1 1 1 0 0,1 0 0 0 0,0-1 0 0 0,1 2 0 0 0,-1-1-1 0 0,1 0 1 0 0,-1 1 0 0 0,10-3 0 0 0,-10 4-65 0 0,1 1 0 0 0,-1 0 0 0 0,1 0 0 0 0,-1 0 0 0 0,1 1 0 0 0,-1 0 0 0 0,1 0 0 0 0,0 1 0 0 0,-1-1 0 0 0,1 1 0 0 0,-1 0 0 0 0,0 1 0 0 0,1-1 0 0 0,-1 1 0 0 0,0 0 0 0 0,0 1 0 0 0,0-1 0 0 0,0 1 0 0 0,6 4 0 0 0,2 3-7 0 0,1 1-1 0 0,-2 0 1 0 0,1 1-1 0 0,-2 0 1 0 0,12 16 0 0 0,-20-25-44 0 0,-1 0 0 0 0,1 0 0 0 0,-1 0 0 0 0,0 0 1 0 0,-1 0-1 0 0,1 1 0 0 0,0-1 0 0 0,-1 1 0 0 0,0-1 0 0 0,0 1 1 0 0,0 0-1 0 0,0-1 0 0 0,-1 1 0 0 0,1 0 0 0 0,-1 0 1 0 0,0-1-1 0 0,0 6 0 0 0,-2-2 0 0 0,0 0 0 0 0,0 1 0 0 0,-1-1 0 0 0,0 0 0 0 0,0 0 0 0 0,0 0-1 0 0,-8 10 1 0 0,-18 24-137 0 0,-2 0 0 0 0,-66 66-1 0 0,66-75-242 0 0,3 0-446 0 0,-8 8-226 0 0,27-32-1621 0 0,12-15-2604 0 0,7-8 2890 0 0,7-12-4123 0 0,16-33 0 0 0,-23 39 5337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15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8642 0 0,'-4'0'913'0'0,"1"-1"1"0"0,-1 0-1 0 0,0 1 1 0 0,1 0-1 0 0,-1 0 1 0 0,1 0-1 0 0,-1 0 1 0 0,0 1-1 0 0,1-1 1 0 0,-7 3-1 0 0,5-1-573 0 0,-1 0 0 0 0,1 1-1 0 0,0-1 1 0 0,0 1 0 0 0,0 0-1 0 0,1 1 1 0 0,-1-1 0 0 0,1 1-1 0 0,-1 0 1 0 0,-3 6 0 0 0,0-1-225 0 0,0 1 0 0 0,1 1 1 0 0,0-1-1 0 0,1 1 0 0 0,0 1 0 0 0,1-1 1 0 0,-6 18-1 0 0,9-21-55 0 0,1 1-1 0 0,-1-1 1 0 0,1 1 0 0 0,0-1 0 0 0,1 1-1 0 0,0-1 1 0 0,0 1 0 0 0,1-1-1 0 0,0 1 1 0 0,1-1 0 0 0,0 0 0 0 0,0 0-1 0 0,0 1 1 0 0,1-1 0 0 0,1-1-1 0 0,-1 1 1 0 0,1 0 0 0 0,10 13 0 0 0,-1-4-829 0 0,0-1 1 0 0,1 0 0 0 0,1-1-1 0 0,1-1 1 0 0,0 0 0 0 0,27 17-1 0 0,-37-26 240 0 0,62 41-6375 0 0,-1-1-3358 0 0,-49-34 8884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46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2164 2246 4097 0 0,'-82'-4'5608'0'0,"58"1"-4856"0"0,1-1 0 0 0,-1-1 0 0 0,1-1 0 0 0,0-1 0 0 0,-41-19-1 0 0,12 2-72 0 0,-1 2 0 0 0,-76-20 0 0 0,97 34-620 0 0,0 2 0 0 0,-1 1 0 0 0,1 1 0 0 0,-1 2-1 0 0,-53 4 1 0 0,-56 14 80 0 0,-35 2 225 0 0,147-17-249 0 0,0-1 0 0 0,0-2 1 0 0,-59-10-1 0 0,-24-3 13 0 0,-2-1-77 0 0,64 5-4 0 0,0-2-1 0 0,-67-28 1 0 0,96 32 33 0 0,1-2 0 0 0,-1 0 1 0 0,2-2-1 0 0,0 0 1 0 0,0-1-1 0 0,1-1 1 0 0,-25-26-1 0 0,11 6 41 0 0,2-2 1 0 0,2-1-1 0 0,1-1 0 0 0,-36-67 1 0 0,41 63 6 0 0,-25-71 1 0 0,41 92-97 0 0,1 0 1 0 0,1 0-1 0 0,1-1 1 0 0,1 1-1 0 0,0-36 1 0 0,3 8-17 0 0,3 0 0 0 0,14-80 0 0 0,-11 102 11 0 0,1 0 1 0 0,2 1-1 0 0,0-1 0 0 0,2 2 1 0 0,29-51-1 0 0,-14 34 29 0 0,107-165 205 0 0,-106 172-233 0 0,1 2 0 0 0,1 1-1 0 0,54-48 1 0 0,-49 54-16 0 0,2 1 0 0 0,0 2 1 0 0,2 1-1 0 0,74-32 0 0 0,-39 26-69 0 0,139-34 1 0 0,-45 21 62 0 0,232-50 16 0 0,-362 86-62 0 0,149-20 66 0 0,-151 23-50 0 0,0 2 1 0 0,0 1-1 0 0,48 6 1 0 0,-42 2 26 0 0,0 1 0 0 0,0 2 1 0 0,-1 2-1 0 0,-1 2 0 0 0,0 1 0 0 0,-1 2 1 0 0,-1 1-1 0 0,-1 3 0 0 0,0 0 0 0 0,-2 3 1 0 0,-1 0-1 0 0,-1 3 0 0 0,-1 0 0 0 0,-1 2 1 0 0,50 66-1 0 0,-62-68-36 0 0,-2 1 1 0 0,0 0-1 0 0,-2 1 0 0 0,19 60 1 0 0,-18-35-89 0 0,-2 0-1 0 0,6 60 1 0 0,-13-57-266 0 0,-3 0-1 0 0,-3 0 0 0 0,-8 66 1 0 0,-43 172-2056 0 0,23-181 884 0 0,-68 180 0 0 0,79-254 1549 0 0,-2-1 0 0 0,-1-1 0 0 0,-2-1 0 0 0,-1 0 0 0 0,-3-2 0 0 0,0-1 0 0 0,-3-1 0 0 0,-43 40 0 0 0,56-60 507 0 0,-2-2 1 0 0,1 0-1 0 0,-29 14 0 0 0,46-26-466 0 0,-1 1-1 0 0,1-1 0 0 0,0 0 0 0 0,0 0 0 0 0,-1 0 0 0 0,1 1 0 0 0,0-1 1 0 0,-1 0-1 0 0,1 0 0 0 0,0 0 0 0 0,-1 0 0 0 0,1 0 0 0 0,0 0 0 0 0,-1 1 1 0 0,1-1-1 0 0,0 0 0 0 0,0 0 0 0 0,-1 0 0 0 0,1 0 0 0 0,0 0 0 0 0,-1 0 1 0 0,1 0-1 0 0,0-1 0 0 0,-1 1 0 0 0,1 0 0 0 0,0 0 0 0 0,-1 0 0 0 0,1 0 1 0 0,0 0-1 0 0,-1 0 0 0 0,1-1 0 0 0,0 1 0 0 0,0 0 0 0 0,-1 0 0 0 0,1 0 1 0 0,0-1-1 0 0,0 1 0 0 0,-1 0 0 0 0,1 0 0 0 0,0-1 0 0 0,0-16 750 0 0,13-16-48 0 0,-11 31-942 0 0,0 0 0 0 0,1 0 1 0 0,-1 0-1 0 0,0 1 0 0 0,1-1 1 0 0,-1 1-1 0 0,1 0 0 0 0,-1-1 1 0 0,1 1-1 0 0,-1 0 0 0 0,1 0 0 0 0,4 0 1 0 0,-3 0-936 0 0,0-1 1 0 0,0 1 0 0 0,0-1-1 0 0,0 0 1 0 0,0 0-1 0 0,0 0 1 0 0,5-4-1 0 0,-6 3 510 0 0,-1 1-1 0 0,1-2 0 0 0,-1 1 0 0 0,0 0 0 0 0,0 0 0 0 0,0-1 1 0 0,2-4-1 0 0,-2 4 548 0 0,7-12-8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1:47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44 4513 0 0,'2'-15'8438'0'0,"-2"14"-7919"0"0,0-1 1 0 0,1 1-1 0 0,-1 0 1 0 0,0-1-1 0 0,0 1 1 0 0,0-1-1 0 0,0 1 0 0 0,0-1 1 0 0,0 1-1 0 0,0-1 1 0 0,-1 1-1 0 0,1-1 1 0 0,0 1-1 0 0,-1 0 0 0 0,0-2 1 0 0,1 3-439 0 0,0-1-1 0 0,0 1 1 0 0,0 0 0 0 0,-1 0-1 0 0,1-1 1 0 0,0 1 0 0 0,0 0-1 0 0,0 0 1 0 0,0 0 0 0 0,0-1-1 0 0,-1 1 1 0 0,1 0 0 0 0,0 0 0 0 0,0 0-1 0 0,0 0 1 0 0,-1-1 0 0 0,1 1-1 0 0,0 0 1 0 0,0 0 0 0 0,-1 0-1 0 0,1 0 1 0 0,0 0 0 0 0,0 0 0 0 0,-1 0-1 0 0,1 0 1 0 0,0 0 0 0 0,0 0-1 0 0,-1 0 1 0 0,1 0 0 0 0,0 0-1 0 0,0 0 1 0 0,-1 0 0 0 0,1 0-1 0 0,0 0 1 0 0,-1 0 0 0 0,1 0 0 0 0,0 0-1 0 0,0 0 1 0 0,0 0 0 0 0,-1 0-1 0 0,1 0 1 0 0,0 1 0 0 0,-12 11 1178 0 0,-5 17-859 0 0,11-8-313 0 0,0 0 1 0 0,2 0-1 0 0,0 1 1 0 0,2-1-1 0 0,0 1 1 0 0,3 41-1 0 0,-2-4 36 0 0,1 140-152 0 0,-3 54 156 0 0,2-244-121 0 0,0 0-1 0 0,-1 0 1 0 0,0 0-1 0 0,0 0 1 0 0,-1 0-1 0 0,0 0 1 0 0,-5 8-1 0 0,8-17 2 0 0,0 0-1 0 0,0 1 0 0 0,0-1 0 0 0,-1 0 0 0 0,1 0 0 0 0,0 0 0 0 0,0 0 0 0 0,0 0 0 0 0,0 0 0 0 0,0 1 0 0 0,0-1 1 0 0,-1 0-1 0 0,1 0 0 0 0,0 0 0 0 0,0 0 0 0 0,0 0 0 0 0,0 0 0 0 0,-1 0 0 0 0,1 0 0 0 0,0 0 0 0 0,0 0 0 0 0,0 0 0 0 0,0 1 1 0 0,-1-1-1 0 0,1 0 0 0 0,0 0 0 0 0,0 0 0 0 0,0 0 0 0 0,-1-1 0 0 0,1 1 0 0 0,0 0 0 0 0,0 0 0 0 0,0 0 0 0 0,0 0 0 0 0,-1 0 1 0 0,1 0-1 0 0,0 0 0 0 0,0 0 0 0 0,0 0 0 0 0,0 0 0 0 0,-1 0 0 0 0,1 0 0 0 0,0-1 0 0 0,0 1 0 0 0,-9-10 107 0 0,-5-11-65 0 0,11 14-59 0 0,0 1-55 0 0,0 1 0 0 0,0-1-1 0 0,1 0 1 0 0,-1 0-1 0 0,1 0 1 0 0,-1-7-1 0 0,48-3-17587 0 0,-43 14 16840 0 0,0-1 1 0 0,1 1 0 0 0,-1 0-1 0 0,0 0 1 0 0,0-1-1 0 0,0 1 1 0 0,0-1 0 0 0,-1 0-1 0 0,1 1 1 0 0,1-5-1 0 0,5-7 197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0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609 21 13355 0 0,'-11'-4'1144'0'0,"0"0"1"0"0,0 0-1 0 0,0 1 1 0 0,-1 1-1 0 0,-12-1 1 0 0,18 3-1040 0 0,-1 0 1 0 0,1 0 0 0 0,-1 1 0 0 0,1 0 0 0 0,0 0 0 0 0,-1 1 0 0 0,1 0-1 0 0,0 0 1 0 0,0 0 0 0 0,-10 7 0 0 0,-5 3 148 0 0,1 2 1 0 0,1 0 0 0 0,0 1-1 0 0,1 1 1 0 0,1 1-1 0 0,0 1 1 0 0,2 0-1 0 0,0 1 1 0 0,-21 34-1 0 0,-5 18 491 0 0,-46 111 0 0 0,63-124-718 0 0,2 1-1 0 0,3 1 0 0 0,2 1 0 0 0,3 1 0 0 0,3 0 0 0 0,-5 102 1 0 0,14-112-13 0 0,3 0 1 0 0,3 0 0 0 0,1 0 0 0 0,3 0-1 0 0,2-1 1 0 0,2-1 0 0 0,3 0 0 0 0,29 69-1 0 0,35 39 355 0 0,1 0 44 0 0,-66-127-174 0 0,-2 0 1 0 0,-2 1-1 0 0,9 41 1 0 0,-18-64-149 0 0,0 0 0 0 0,0 1 0 0 0,-1-1 0 0 0,0 0 0 0 0,-1 1 0 0 0,0-1 1 0 0,-1 0-1 0 0,0 0 0 0 0,0 0 0 0 0,-1 0 0 0 0,0 0 0 0 0,0-1 1 0 0,-1 1-1 0 0,0-1 0 0 0,-1 0 0 0 0,1 0 0 0 0,-2 0 0 0 0,-11 13 0 0 0,-8 5 129 0 0,0-1 0 0 0,-2-1 0 0 0,-46 32 0 0 0,46-36-223 0 0,-16 13-1122 0 0,43-33 1080 0 0,0 0 0 0 0,0 0 1 0 0,0 0-1 0 0,-1 0 1 0 0,1 0-1 0 0,0 1 1 0 0,0-1-1 0 0,0 0 1 0 0,0 0-1 0 0,0 0 1 0 0,0 0-1 0 0,0 0 1 0 0,0 0-1 0 0,0 1 1 0 0,0-1-1 0 0,0 0 1 0 0,0 0-1 0 0,0 0 1 0 0,0 0-1 0 0,-1 0 1 0 0,1 1-1 0 0,0-1 1 0 0,0 0-1 0 0,0 0 1 0 0,1 0-1 0 0,-1 0 0 0 0,0 0 1 0 0,0 1-1 0 0,0-1 1 0 0,0 0-1 0 0,0 0 1 0 0,0 0-1 0 0,0 0 1 0 0,0 0-1 0 0,0 0 1 0 0,0 1-1 0 0,0-1 1 0 0,0 0-1 0 0,0 0 1 0 0,0 0-1 0 0,1 0 1 0 0,-1 0-1 0 0,0 0 1 0 0,0 0-1 0 0,0 0 1 0 0,0 0-1 0 0,0 1 1 0 0,1-1-1 0 0,10 3-1514 0 0,14 0-777 0 0,-24-3 2050 0 0,0 0 176 0 0,87 9-9738 0 0,-31 2-1303 0 0,-43-7 9703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0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401 1 14979 0 0,'-6'-1'91'0'0,"-1"1"-1"0"0,0 0 1 0 0,1 0-1 0 0,-1 1 1 0 0,1 0 0 0 0,-1 0-1 0 0,1 1 1 0 0,-1-1-1 0 0,1 1 1 0 0,0 1-1 0 0,0-1 1 0 0,-10 6-1 0 0,7-2 157 0 0,0 0-1 0 0,0 1 0 0 0,1 0 0 0 0,0 1 0 0 0,0-1 0 0 0,-13 18 0 0 0,1 6 313 0 0,1 0 1 0 0,1 1-1 0 0,-19 51 0 0 0,37-83-559 0 0,-105 281 161 0 0,95-246-145 0 0,2-1-1 0 0,1 1 0 0 0,1 1 0 0 0,3-1 1 0 0,1 1-1 0 0,3 49 0 0 0,0-71-186 0 0,2 1-1 0 0,0-1 0 0 0,0 0 0 0 0,2 0 0 0 0,-1 0 1 0 0,2-1-1 0 0,0 1 0 0 0,0-1 0 0 0,1-1 0 0 0,1 1 1 0 0,18 22-1 0 0,-20-29-201 0 0,-1 0 1 0 0,1 0-1 0 0,1-1 1 0 0,-1 0-1 0 0,1 0 1 0 0,0-1-1 0 0,0 1 1 0 0,1-1-1 0 0,13 5 1 0 0,-15-7-260 0 0,1-1-1 0 0,0 1 1 0 0,0-1-1 0 0,0 0 1 0 0,-1-1-1 0 0,1 1 1 0 0,0-1-1 0 0,0-1 1 0 0,0 1-1 0 0,0-1 1 0 0,0-1-1 0 0,12-3 1 0 0,0-1-3351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1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29 18996 0 0,'-9'3'1135'0'0,"1"-1"0"0"0,0 2-1 0 0,0-1 1 0 0,0 1 0 0 0,0 0 0 0 0,1 1-1 0 0,-11 8 1 0 0,73-16-467 0 0,-32 0-639 0 0,0 1 0 0 0,40 2 0 0 0,9 0-547 0 0,55-12-5441 0 0,-64-3-1357 0 0,-51 11 3218 0 0,0 0 0 0 0,21-11 0 0 0,-19 7 1684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1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144 573 16852 0 0,'-24'23'3939'0'0,"19"-17"-3212"0"0,-1 0 0 0 0,0-1 0 0 0,0 0-1 0 0,-7 5 1 0 0,12-10-699 0 0,-1 1 1 0 0,1-1-1 0 0,0 0 0 0 0,-1 0 0 0 0,1 1 1 0 0,-1-1-1 0 0,1 0 0 0 0,-1 0 0 0 0,1-1 1 0 0,-1 1-1 0 0,1 0 0 0 0,-1 0 0 0 0,1-1 0 0 0,-1 1 1 0 0,1-1-1 0 0,-1 1 0 0 0,1-1 0 0 0,0 0 1 0 0,-1 1-1 0 0,1-1 0 0 0,0 0 0 0 0,0 0 1 0 0,0 0-1 0 0,0 0 0 0 0,-1 0 0 0 0,1 0 1 0 0,0 0-1 0 0,1 0 0 0 0,-1-1 0 0 0,-1-1 0 0 0,-3-3 108 0 0,0 0 0 0 0,1 0-1 0 0,0-1 1 0 0,-5-11 0 0 0,5 1-39 0 0,0-1 1 0 0,1 0-1 0 0,1 1 1 0 0,0-1-1 0 0,2 0 0 0 0,0 0 1 0 0,3-23-1 0 0,-1 8-43 0 0,0-25 58 0 0,12-64 1 0 0,-9 98-81 0 0,0 0 0 0 0,1 0 1 0 0,1 1-1 0 0,2 0 1 0 0,15-30-1 0 0,-24 52-30 0 0,1 0-1 0 0,-1 0 1 0 0,0 0 0 0 0,1 0-1 0 0,-1 0 1 0 0,1 0-1 0 0,0 0 1 0 0,-1 0 0 0 0,1 0-1 0 0,0 1 1 0 0,0-1-1 0 0,-1 0 1 0 0,1 0 0 0 0,0 1-1 0 0,0-1 1 0 0,0 0-1 0 0,0 1 1 0 0,0-1 0 0 0,0 1-1 0 0,0-1 1 0 0,0 1-1 0 0,0 0 1 0 0,0-1 0 0 0,0 1-1 0 0,0 0 1 0 0,0 0-1 0 0,0 0 1 0 0,0 0 0 0 0,1 0-1 0 0,-1 0 1 0 0,0 0-1 0 0,0 0 1 0 0,0 0 0 0 0,0 0-1 0 0,0 1 1 0 0,0-1-1 0 0,0 0 1 0 0,0 1 0 0 0,0-1-1 0 0,0 1 1 0 0,0-1-1 0 0,0 1 1 0 0,0-1 0 0 0,0 1-1 0 0,0 0 1 0 0,0-1-1 0 0,-1 1 1 0 0,1 0 0 0 0,0 0-1 0 0,0 0 1 0 0,-1 0-1 0 0,1 0 1 0 0,0 1 0 0 0,7 8 31 0 0,-1 0 1 0 0,-1 0 0 0 0,10 20-1 0 0,-12-23-8 0 0,34 71 62 0 0,-24-45-74 0 0,1-2-1 0 0,2 0 1 0 0,25 33-1 0 0,-25-41-48 0 0,-8-10 31 0 0,0 0 0 0 0,1-2-1 0 0,22 22 1 0 0,-28-30 6 0 0,-1 0 0 0 0,1-1 0 0 0,0 1 0 0 0,-1-1 0 0 0,1 0 0 0 0,1 0 0 0 0,-1 0 0 0 0,0-1 0 0 0,0 1 0 0 0,1-1 0 0 0,-1 0 0 0 0,0-1 0 0 0,1 1-1 0 0,-1-1 1 0 0,1 0 0 0 0,-1 0 0 0 0,1 0 0 0 0,5-1 0 0 0,1-1-4 0 0,-1-1 1 0 0,0 0-1 0 0,1-1 0 0 0,-1 0 0 0 0,-1 0 0 0 0,1-1 1 0 0,-1-1-1 0 0,1 1 0 0 0,11-11 0 0 0,-3 0-73 0 0,0 0 0 0 0,-1-1 0 0 0,17-24 0 0 0,-31 38 78 0 0,0-1 1 0 0,-1 0-1 0 0,0 1 1 0 0,0-1-1 0 0,0 0 0 0 0,-1 0 1 0 0,1 0-1 0 0,-1-1 0 0 0,0 1 1 0 0,0 0-1 0 0,0 0 0 0 0,-1-1 1 0 0,1 1-1 0 0,-1 0 0 0 0,0-1 1 0 0,0 1-1 0 0,-1 0 0 0 0,1-1 1 0 0,-1 1-1 0 0,0 0 0 0 0,0 0 1 0 0,-1-1-1 0 0,1 1 0 0 0,-1 0 1 0 0,0 0-1 0 0,0 0 0 0 0,0 1 1 0 0,0-1-1 0 0,-1 0 0 0 0,0 1 1 0 0,1 0-1 0 0,-8-6 0 0 0,6 4-1 0 0,0 1 0 0 0,-1-1 0 0 0,0 1 0 0 0,0 1-1 0 0,0-1 1 0 0,-1 1 0 0 0,1 0 0 0 0,-1 0 0 0 0,1 0 0 0 0,-1 1-1 0 0,0 0 1 0 0,0 0 0 0 0,0 0 0 0 0,0 1 0 0 0,-1 0-1 0 0,1 0 1 0 0,0 1 0 0 0,0-1 0 0 0,-1 1 0 0 0,1 1 0 0 0,0-1-1 0 0,-10 3 1 0 0,-2 4 1 0 0,0 1 0 0 0,0 0 0 0 0,0 2 0 0 0,1 0 0 0 0,1 1-1 0 0,-21 18 1 0 0,-86 84 78 0 0,123-112-79 0 0,-18 18-91 0 0,0 1 1 0 0,2 1 0 0 0,0 1 0 0 0,2 0 0 0 0,0 1 0 0 0,1 1 0 0 0,2 0 0 0 0,0 0 0 0 0,-9 34 0 0 0,19-54-100 0 0,1-1 1 0 0,-1 0-1 0 0,1 1 1 0 0,0-1 0 0 0,0 1-1 0 0,0-1 1 0 0,0 1-1 0 0,2 5 1 0 0,-2-8 82 0 0,0-1 0 0 0,0 1-1 0 0,0-1 1 0 0,0 0 0 0 0,1 1 0 0 0,-1-1-1 0 0,0 1 1 0 0,0-1 0 0 0,0 0 0 0 0,1 1-1 0 0,-1-1 1 0 0,0 0 0 0 0,0 1 0 0 0,1-1 0 0 0,-1 0-1 0 0,0 1 1 0 0,1-1 0 0 0,-1 0 0 0 0,1 1-1 0 0,-1-1 1 0 0,0 0 0 0 0,1 0 0 0 0,-1 0 0 0 0,1 0-1 0 0,-1 1 1 0 0,1-1 0 0 0,0 0-168 0 0,0-1 1 0 0,0 1-1 0 0,0 0 1 0 0,0-1 0 0 0,0 1-1 0 0,0-1 1 0 0,0 1-1 0 0,0-1 1 0 0,0 1-1 0 0,0-1 1 0 0,0 1-1 0 0,0-1 1 0 0,-1 0-1 0 0,1 0 1 0 0,0 0-1 0 0,1-1 1 0 0,1-3-910 0 0,0-1 0 0 0,0 1 0 0 0,-1-1 0 0 0,1 1-1 0 0,-1-1 1 0 0,0 0 0 0 0,-1 0 0 0 0,1 0 0 0 0,-1 0 0 0 0,-1 0 0 0 0,1 0 0 0 0,-1-11-1 0 0,0-12-588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2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269 584 16860 0 0,'-17'-1'707'0'0,"0"0"0"0"0,1 2 0 0 0,-1 0 0 0 0,1 1 0 0 0,-1 0 0 0 0,1 1 0 0 0,0 1 0 0 0,0 1 0 0 0,0 0 0 0 0,0 1 0 0 0,1 1 0 0 0,-17 9 0 0 0,1-8-196 0 0,21-6-160 0 0,21-4-193 0 0,-8 1-157 0 0,-1 0 0 0 0,1 0 0 0 0,-1 0 0 0 0,0-1 0 0 0,1 1 0 0 0,-1-1 0 0 0,0 1 0 0 0,0-1 0 0 0,0 0 0 0 0,0 0 0 0 0,-1 0 0 0 0,1 0 0 0 0,2-4-1 0 0,21-35 92 0 0,-19 31-57 0 0,19-39-40 0 0,37-102-1 0 0,4-10 109 0 0,-65 157-109 0 0,1 1-1 0 0,0-1 1 0 0,0 1 0 0 0,0 0-1 0 0,0 0 1 0 0,1 0-1 0 0,-1 0 1 0 0,6-5 0 0 0,-8 8 3 0 0,1-1 1 0 0,0 1-1 0 0,-1 0 1 0 0,1 0-1 0 0,-1-1 1 0 0,1 1-1 0 0,0 0 1 0 0,-1 0-1 0 0,1 0 1 0 0,0-1-1 0 0,-1 1 1 0 0,1 0 0 0 0,0 0-1 0 0,-1 0 1 0 0,1 0-1 0 0,0 0 1 0 0,-1 0-1 0 0,1 1 1 0 0,0-1-1 0 0,1 0 1 0 0,-1 1-2 0 0,1 0 1 0 0,-1 0 0 0 0,0 0 0 0 0,1 0-1 0 0,-1 0 1 0 0,0 0 0 0 0,0 0 0 0 0,0 0-1 0 0,0 1 1 0 0,0-1 0 0 0,0 0-1 0 0,1 2 1 0 0,9 18-28 0 0,0-1 1 0 0,-2 2-1 0 0,12 40 0 0 0,-15-43 21 0 0,0 0-1 0 0,1-1 0 0 0,1 0 0 0 0,0 0 0 0 0,2-1 0 0 0,13 20 0 0 0,-17-29 13 0 0,1 0 0 0 0,1 0 0 0 0,-1 0-1 0 0,2-1 1 0 0,-1 0 0 0 0,1-1 0 0 0,-1 0 0 0 0,2 0-1 0 0,-1-1 1 0 0,1 0 0 0 0,15 5 0 0 0,-19-8 6 0 0,1 0 1 0 0,0-1-1 0 0,0 1 1 0 0,1-2-1 0 0,-1 1 1 0 0,0-1 0 0 0,0 0-1 0 0,0 0 1 0 0,0-1-1 0 0,1 0 1 0 0,-1 0-1 0 0,0 0 1 0 0,0-1 0 0 0,-1 0-1 0 0,1-1 1 0 0,0 0-1 0 0,-1 0 1 0 0,8-5-1 0 0,18-12 18 0 0,-1-1-1 0 0,52-48 0 0 0,-70 57 13 0 0,-1 0-1 0 0,0-2 0 0 0,-1 1 1 0 0,-1-1-1 0 0,0-1 0 0 0,-1 0 1 0 0,0 0-1 0 0,9-24 1 0 0,-17 34-14 0 0,1 0 1 0 0,-1 1 0 0 0,0-1-1 0 0,0 0 1 0 0,0 0 0 0 0,-1 0 0 0 0,0 0-1 0 0,0 0 1 0 0,0 0 0 0 0,0 0-1 0 0,-1 0 1 0 0,0 0 0 0 0,0 0 0 0 0,0 0-1 0 0,-1 1 1 0 0,-2-6 0 0 0,1 3 2 0 0,-1 0 1 0 0,-1 0-1 0 0,0 0 1 0 0,1 1 0 0 0,-2-1-1 0 0,1 1 1 0 0,-1 1-1 0 0,0-1 1 0 0,-7-5 0 0 0,-7-2 46 0 0,-1 0 1 0 0,0 1 0 0 0,0 1-1 0 0,-1 2 1 0 0,-40-14 0 0 0,42 17-32 0 0,1 1 1 0 0,-1 0-1 0 0,-1 1 1 0 0,-31-1-1 0 0,41 5-31 0 0,0 1-1 0 0,0 0 0 0 0,0 0 0 0 0,0 1 1 0 0,0 1-1 0 0,0 0 0 0 0,0 0 0 0 0,1 1 1 0 0,0 0-1 0 0,-11 7 0 0 0,1 1-10 0 0,0 2 0 0 0,1 0 0 0 0,1 1 0 0 0,0 0 0 0 0,1 2 0 0 0,1 0 0 0 0,1 1 0 0 0,0 0 0 0 0,-14 25 0 0 0,12-15-23 0 0,1 1-1 0 0,1 0 1 0 0,1 1 0 0 0,2 1-1 0 0,1 0 1 0 0,-7 34-1 0 0,17-56-83 0 0,-1-1 0 0 0,1 0-1 0 0,1 1 1 0 0,-1-1 0 0 0,1 1-1 0 0,1-1 1 0 0,0 0 0 0 0,0 1-1 0 0,4 15 1 0 0,-3-20-343 0 0,-1 0 0 0 0,1 0 0 0 0,0 0 0 0 0,0 0 0 0 0,0 0-1 0 0,1-1 1 0 0,-1 1 0 0 0,1-1 0 0 0,3 4 0 0 0,-3-5-487 0 0,0 1 0 0 0,0-1 0 0 0,1 0 0 0 0,-1 0 0 0 0,0 0 0 0 0,1 0-1 0 0,0 0 1 0 0,-1-1 0 0 0,1 1 0 0 0,0-1 0 0 0,4 1 0 0 0,-7-2 406 0 0,1 0 0 0 0,-1 0 0 0 0,0 0 0 0 0,0 0 1 0 0,1 0-1 0 0,-1 0 0 0 0,0 0 0 0 0,1 0 0 0 0,-1 0 0 0 0,0-1 0 0 0,0 1 1 0 0,1 0-1 0 0,-1-1 0 0 0,0 1 0 0 0,2-2 0 0 0,5-6-2420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3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88 249 15603 0 0,'-12'-5'1472'0'0,"4"2"-617"0"0,0-1 0 0 0,1 1 0 0 0,-1-1 0 0 0,1 0 1 0 0,0-1-1 0 0,-10-8 0 0 0,15 12-770 0 0,1-1 0 0 0,0 0 0 0 0,0 1 0 0 0,-1-1 0 0 0,1 0 0 0 0,1 0 0 0 0,-1 0 0 0 0,0 1 0 0 0,0-1 0 0 0,1 0 0 0 0,-1 0 0 0 0,1 0 0 0 0,-1 0 0 0 0,1 0 0 0 0,0 0 0 0 0,0 0 0 0 0,0 0 0 0 0,0-1 0 0 0,0 1 0 0 0,0 0 0 0 0,0 0 0 0 0,1 0 0 0 0,-1 0 0 0 0,1 0 0 0 0,0 1 0 0 0,0-1 0 0 0,-1 0 0 0 0,1 0 0 0 0,0 0 0 0 0,0 0 0 0 0,1 1 0 0 0,1-3 0 0 0,6-9 186 0 0,0 0 0 0 0,1 1 0 0 0,0 0 0 0 0,1 1 0 0 0,1 0 0 0 0,0 1 0 0 0,18-12 0 0 0,-22 16-171 0 0,0 2 0 0 0,0-1 0 0 0,1 1 0 0 0,-1 0-1 0 0,1 1 1 0 0,0 0 0 0 0,0 0 0 0 0,0 1 0 0 0,0 0-1 0 0,0 0 1 0 0,1 1 0 0 0,-1 1 0 0 0,16 0 0 0 0,-21 0-90 0 0,0 1 1 0 0,0 0-1 0 0,0 0 1 0 0,0 0 0 0 0,0 0-1 0 0,-1 0 1 0 0,1 1-1 0 0,0 0 1 0 0,-1 0 0 0 0,1 0-1 0 0,-1 0 1 0 0,0 0 0 0 0,1 1-1 0 0,-1-1 1 0 0,0 1-1 0 0,-1 0 1 0 0,6 6 0 0 0,-5-3-4 0 0,1-1 1 0 0,-1 1 0 0 0,0 0-1 0 0,-1 1 1 0 0,0-1 0 0 0,0 0-1 0 0,0 1 1 0 0,-1-1 0 0 0,1 1-1 0 0,-1 7 1 0 0,0 0 11 0 0,-1 0-1 0 0,0-1 0 0 0,-1 1 1 0 0,-1 0-1 0 0,0 0 1 0 0,-1-1-1 0 0,-1 1 1 0 0,0-1-1 0 0,-11 25 1 0 0,-21 21 29 0 0,24-42 7 0 0,1 0-1 0 0,-11 26 1 0 0,21-42-52 0 0,1 1 1 0 0,0-1 0 0 0,0 1-1 0 0,-1 0 1 0 0,1-1 0 0 0,1 1-1 0 0,-1 0 1 0 0,0-1-1 0 0,0 1 1 0 0,1-1 0 0 0,-1 1-1 0 0,0-1 1 0 0,1 1 0 0 0,0-1-1 0 0,-1 1 1 0 0,1-1-1 0 0,0 1 1 0 0,0-1 0 0 0,0 1-1 0 0,0-1 1 0 0,0 0 0 0 0,0 0-1 0 0,0 0 1 0 0,0 1-1 0 0,0-1 1 0 0,1 0 0 0 0,-1 0-1 0 0,0-1 1 0 0,1 1 0 0 0,-1 0-1 0 0,3 1 1 0 0,7 4 33 0 0,0 0 0 0 0,22 7 0 0 0,-30-12-36 0 0,12 4-243 0 0,1-1 0 0 0,-1-1 0 0 0,1-1 0 0 0,0 0 0 0 0,0-1 0 0 0,-1 0-1 0 0,1-1 1 0 0,0-1 0 0 0,0-1 0 0 0,0 0 0 0 0,-1-1 0 0 0,1-1 0 0 0,-1 0 0 0 0,0-1 0 0 0,0-1 0 0 0,-1 0 0 0 0,1-1 0 0 0,-1 0 0 0 0,-1-2 0 0 0,1 1 0 0 0,21-20 0 0 0,-27 20-570 0 0,-1-1 0 0 0,0 0-1 0 0,0 0 1 0 0,-1 0 0 0 0,0-1 0 0 0,8-17 0 0 0,-11 20-473 0 0,-1 0-1 0 0,0 0 0 0 0,1 0 1 0 0,-2 0-1 0 0,1-1 0 0 0,-1 1 1 0 0,-1 0-1 0 0,1-1 0 0 0,-1 1 1 0 0,0-1-1 0 0,-2-8 0 0 0,-1-2-1672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3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14139 0 0,'13'-1'10088'0'0,"25"-10"-7568"0"0,-30 7-2234 0 0,2-2-73 0 0,1 2-1 0 0,-1-1 1 0 0,1 2 0 0 0,0-1 0 0 0,21-3-1 0 0,-29 7-205 0 0,-1 0 0 0 0,0 0-1 0 0,0 0 1 0 0,0 0 0 0 0,1 0-1 0 0,-1 1 1 0 0,0-1 0 0 0,0 1-1 0 0,0-1 1 0 0,0 1-1 0 0,0 0 1 0 0,0 0 0 0 0,0 0-1 0 0,0 0 1 0 0,0 0 0 0 0,0 0-1 0 0,0 1 1 0 0,0-1 0 0 0,-1 1-1 0 0,1-1 1 0 0,-1 1 0 0 0,1-1-1 0 0,-1 1 1 0 0,0 0 0 0 0,1 0-1 0 0,-1 0 1 0 0,0 0 0 0 0,0 0-1 0 0,0 0 1 0 0,-1 0 0 0 0,1 0-1 0 0,0 0 1 0 0,-1 0-1 0 0,1 0 1 0 0,-1 1 0 0 0,0-1-1 0 0,0 3 1 0 0,3 18-31 0 0,-2 0 0 0 0,-1 0 0 0 0,0 0 1 0 0,-2 0-1 0 0,-1 0 0 0 0,-8 33 0 0 0,-45 136-1738 0 0,46-163 1281 0 0,-5 10-330 0 0,-7 25-818 0 0,16-22-2229 0 0,11-50-2725 0 0,6-13 2906 0 0,2-13-2483 0 0,-7 14 3438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4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10 12011 0 0,'0'-1'213'0'0,"0"1"1"0"0,0 0 0 0 0,0-1 0 0 0,0 1-1 0 0,0 0 1 0 0,0 0 0 0 0,0-1 0 0 0,0 1-1 0 0,0 0 1 0 0,0-1 0 0 0,0 1-1 0 0,0 0 1 0 0,0-1 0 0 0,0 1 0 0 0,-1 0-1 0 0,1 0 1 0 0,0-1 0 0 0,0 1 0 0 0,0 0-1 0 0,0 0 1 0 0,0-1 0 0 0,-1 1 0 0 0,1 0-1 0 0,0 0 1 0 0,0-1 0 0 0,-1 1 0 0 0,1 0-1 0 0,0 0 1 0 0,0 0 0 0 0,-1 0 0 0 0,1-1-1 0 0,0 1 1 0 0,0 0 0 0 0,-1 0 0 0 0,1 0-1 0 0,-1 0 1 0 0,-11 5 2603 0 0,-8 13-2193 0 0,7-1-488 0 0,1 0 0 0 0,1 0 0 0 0,0 2 0 0 0,2-1 1 0 0,0 1-1 0 0,1 0 0 0 0,0 1 0 0 0,2 0 0 0 0,1 0 1 0 0,-4 23-1 0 0,8-31-179 0 0,0 0 0 0 0,0-1 1 0 0,1 1-1 0 0,1 0 0 0 0,0 0 0 0 0,0-1 1 0 0,1 1-1 0 0,6 16 0 0 0,-5-20-107 0 0,0 0 0 0 0,0 0 0 0 0,1-1 0 0 0,1 1 0 0 0,-1-1 0 0 0,1 0 0 0 0,0 0 0 0 0,1-1 0 0 0,-1 1 0 0 0,1-1 0 0 0,1-1 0 0 0,11 10 0 0 0,-13-12-246 0 0,1 1 0 0 0,0-1 0 0 0,0 0-1 0 0,1 0 1 0 0,-1 0 0 0 0,0-1 0 0 0,1 0-1 0 0,0 0 1 0 0,-1-1 0 0 0,1 0 0 0 0,0 0-1 0 0,0-1 1 0 0,0 0 0 0 0,-1 0 0 0 0,1 0-1 0 0,0-1 1 0 0,0 0 0 0 0,12-3 0 0 0,-6-1-899 0 0,0 0 0 0 0,0 0 1 0 0,-1-1-1 0 0,1-1 1 0 0,-1 0-1 0 0,-1 0 1 0 0,1-1-1 0 0,12-13 0 0 0,-5 4-1328 0 0</inkml:trace>
  <inkml:trace contextRef="#ctx0" brushRef="#br0" timeOffset="1">439 178 15035 0 0,'-10'6'2391'0'0,"-9"6"3433"0"0,20-10-3770 0 0,14-5-1390 0 0,2-3-487 0 0,0-1 0 0 0,-1 0 0 0 0,0-2 0 0 0,0 0 0 0 0,15-11 0 0 0,14-8-163 0 0,-13 11-200 0 0,1 2 0 0 0,1 1-1 0 0,0 2 1 0 0,49-11-1 0 0,14 2-8841 0 0,-110 19-4686 0 0,4 4 11032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4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29 106 14403 0 0,'-4'5'1055'0'0,"0"-1"-1"0"0,0 1 1 0 0,1 0 0 0 0,0 0-1 0 0,0 1 1 0 0,-3 7 0 0 0,6-13-906 0 0,-1 1 1 0 0,1 0 0 0 0,0 0 0 0 0,0 0-1 0 0,-1 0 1 0 0,1 0 0 0 0,0-1-1 0 0,0 1 1 0 0,0 0 0 0 0,0 0 0 0 0,0 0-1 0 0,1 0 1 0 0,-1 0 0 0 0,0-1 0 0 0,0 1-1 0 0,0 0 1 0 0,1 0 0 0 0,-1 0-1 0 0,0-1 1 0 0,2 3 0 0 0,-1-3-23 0 0,0 1 0 0 0,0 0-1 0 0,0 0 1 0 0,0 0 0 0 0,0-1 0 0 0,1 1 0 0 0,-1-1 0 0 0,0 1 0 0 0,0-1 0 0 0,1 1 0 0 0,-1-1-1 0 0,0 0 1 0 0,1 0 0 0 0,-1 1 0 0 0,0-1 0 0 0,1 0 0 0 0,2-1 0 0 0,11 1 93 0 0,0-2 0 0 0,0 0 0 0 0,-1 0 1 0 0,1-2-1 0 0,22-7 0 0 0,72-35-1133 0 0,-71 28-99 0 0,38-17-2954 0 0,-26 11-544 0 0,0 2-3693 0 0,-31 14 2529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5.2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338 871 14699 0 0,'-9'6'3229'0'0,"-18"9"2585"0"0,2-7-3353 0 0,23-8-2433 0 0,0 0 0 0 0,1 0-1 0 0,-1 0 1 0 0,0 0 0 0 0,1-1 0 0 0,-1 1 0 0 0,0 0-1 0 0,1-1 1 0 0,-1 0 0 0 0,0 1 0 0 0,1-1 0 0 0,-1 0-1 0 0,1 0 1 0 0,0 0 0 0 0,-1 0 0 0 0,1 0 0 0 0,-1 0-1 0 0,1 0 1 0 0,0 0 0 0 0,0-1 0 0 0,0 1 0 0 0,0 0-1 0 0,0-1 1 0 0,0 1 0 0 0,0-1 0 0 0,0 1 0 0 0,1-1-1 0 0,-1 1 1 0 0,0-1 0 0 0,1 0 0 0 0,0 1 0 0 0,-1-3-1 0 0,-3-8 19 0 0,1 0 0 0 0,1 0 0 0 0,0 0-1 0 0,1 0 1 0 0,0-1 0 0 0,0 1-1 0 0,3-22 1 0 0,19-90 341 0 0,-9 58-243 0 0,6-27-74 0 0,3 0 0 0 0,4 2 0 0 0,39-91 0 0 0,-61 175-43 0 0,0 1-51 0 0,0 0 1 0 0,-1 0 0 0 0,0 0-1 0 0,0-1 1 0 0,0 1 0 0 0,-1 0-1 0 0,0-1 1 0 0,0 1-1 0 0,0-1 1 0 0,-1 1 0 0 0,-1-12-1 0 0,1 17 27 0 0,0 1-1 0 0,-1 0 0 0 0,1-1 0 0 0,0 1 1 0 0,-1 0-1 0 0,1 0 0 0 0,-1-1 0 0 0,1 1 1 0 0,-1 0-1 0 0,1 0 0 0 0,-1 0 0 0 0,1 0 0 0 0,-1-1 1 0 0,1 1-1 0 0,-1 0 0 0 0,1 0 0 0 0,-1 0 1 0 0,1 0-1 0 0,-1 0 0 0 0,1 0 0 0 0,-1 0 1 0 0,1 0-1 0 0,0 1 0 0 0,-1-1 0 0 0,1 0 1 0 0,-1 0-1 0 0,1 0 0 0 0,-1 0 0 0 0,1 1 1 0 0,-1-1-1 0 0,1 0 0 0 0,0 0 0 0 0,-1 1 1 0 0,1-1-1 0 0,-1 0 0 0 0,1 1 0 0 0,0-1 1 0 0,-1 1-1 0 0,1-1 0 0 0,0 0 0 0 0,0 1 1 0 0,-1 0-1 0 0,-17 16 141 0 0,9-1-81 0 0,0 1 0 0 0,1-1 0 0 0,1 1 0 0 0,1 1 0 0 0,0-1 0 0 0,1 1 0 0 0,1 0 0 0 0,1 1-1 0 0,0-1 1 0 0,1 0 0 0 0,1 21 0 0 0,3-5 67 0 0,2-1 0 0 0,1 1-1 0 0,1-1 1 0 0,2 0 0 0 0,23 60-1 0 0,-23-73-125 0 0,1 1 0 0 0,2-2 0 0 0,0 1 0 0 0,22 28-1 0 0,-24-36-324 0 0,1-1-1 0 0,0 0 0 0 0,0-1 0 0 0,1 0 0 0 0,0-1 0 0 0,1 0 1 0 0,25 15-1 0 0,-35-23 186 0 0,-1-1 1 0 0,1 1 0 0 0,-1 0-1 0 0,1-1 1 0 0,-1 1 0 0 0,1-1-1 0 0,-1 1 1 0 0,1-1 0 0 0,0 0-1 0 0,-1 1 1 0 0,1-1-1 0 0,0 0 1 0 0,-1 0 0 0 0,1 0-1 0 0,0-1 1 0 0,-1 1 0 0 0,1 0-1 0 0,-1-1 1 0 0,1 1 0 0 0,0-1-1 0 0,-1 1 1 0 0,3-2-1 0 0,-2 0-255 0 0,0 0 0 0 0,0 1-1 0 0,0-1 1 0 0,0 0 0 0 0,0 0-1 0 0,0-1 1 0 0,-1 1 0 0 0,0 0-1 0 0,1 0 1 0 0,-1-1 0 0 0,0 1-1 0 0,2-5 1 0 0,0-3-1393 0 0,-1 1 0 0 0,0-1 0 0 0,-1 1 0 0 0,1-1 0 0 0,-2 1-1 0 0,0-18 1 0 0,-3 8-2191 0 0</inkml:trace>
  <inkml:trace contextRef="#ctx0" brushRef="#br0" timeOffset="1">31 350 15699 0 0,'-28'1'8048'0'0,"28"-1"-7987"0"0,0 0 0 0 0,0 0 0 0 0,-1 0 1 0 0,1 0-1 0 0,0 0 0 0 0,0 0 0 0 0,0 0 1 0 0,0 0-1 0 0,0 0 0 0 0,0 0 0 0 0,0 0 0 0 0,0 0 1 0 0,0 0-1 0 0,0 0 0 0 0,0 0 0 0 0,-1 0 0 0 0,1 0 1 0 0,0 0-1 0 0,0 0 0 0 0,0 0 0 0 0,0-1 1 0 0,0 1-1 0 0,0 0 0 0 0,0 0 0 0 0,0 0 0 0 0,0 0 1 0 0,0 0-1 0 0,0 0 0 0 0,0 0 0 0 0,0 0 0 0 0,0 0 1 0 0,0 0-1 0 0,0 0 0 0 0,0-1 0 0 0,0 1 1 0 0,0 0-1 0 0,0 0 0 0 0,0 0 0 0 0,0 0 0 0 0,0 0 1 0 0,0 0-1 0 0,0 0 0 0 0,0 0 0 0 0,0 0 0 0 0,0 0 1 0 0,0 0-1 0 0,0-1 0 0 0,0 1 0 0 0,0 0 1 0 0,0 0-1 0 0,0 0 0 0 0,0 0 0 0 0,0 0 0 0 0,0 0 1 0 0,0 0-1 0 0,1 0 0 0 0,-1 0 0 0 0,0 0 1 0 0,0 0-1 0 0,0 0 0 0 0,0 0 0 0 0,0 0 0 0 0,0 0 1 0 0,0 0-1 0 0,0 0 0 0 0,0 0 0 0 0,0-1 0 0 0,1 1 1 0 0,15-7 1237 0 0,146-59 162 0 0,23-8-1388 0 0,-89 39 56 0 0,107-33-837 0 0,-88 42-1787 0 0,-76 22-2526 0 0,-1 2-6118 0 0,-31 2 4402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6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2824 1253 14027 0 0,'-5'-5'8907'0'0,"-6"5"-6670"0"0,-9 7-1960 0 0,-5 11 271 0 0,0 2-1 0 0,-31 34 1 0 0,32-30-364 0 0,0-1 0 0 0,-29 19 0 0 0,-45 22 16 0 0,-181 87 1 0 0,-120 22-183 0 0,260-121 32 0 0,-2-6 0 0 0,-193 36-1 0 0,268-70-39 0 0,0-2 1 0 0,0-3-1 0 0,0-3 0 0 0,-1-3 0 0 0,-111-13 0 0 0,146 8-5 0 0,0-2-1 0 0,-1-2 1 0 0,2 0 0 0 0,0-2-1 0 0,0-2 1 0 0,0-1-1 0 0,2-1 1 0 0,0-1 0 0 0,0-2-1 0 0,2 0 1 0 0,0-2-1 0 0,1-2 1 0 0,-33-32 0 0 0,28 21-34 0 0,1-2 0 0 0,2 0 0 0 0,2-2 1 0 0,1-1-1 0 0,-21-44 0 0 0,38 65 18 0 0,0-1 0 0 0,1 0 0 0 0,2 0 0 0 0,-1 0 0 0 0,2-1 0 0 0,0 0 0 0 0,2 0 0 0 0,-1 0 0 0 0,2 0 0 0 0,1 0 0 0 0,0 0-1 0 0,1 0 1 0 0,1 0 0 0 0,1 0 0 0 0,6-22 0 0 0,1 11 29 0 0,1 1 0 0 0,2 0 0 0 0,1 0 0 0 0,1 2 0 0 0,1-1-1 0 0,1 2 1 0 0,31-34 0 0 0,161-151 205 0 0,-169 173-170 0 0,68-58 44 0 0,4 4 1 0 0,237-144-1 0 0,-253 182-110 0 0,2 5 1 0 0,3 4-1 0 0,1 4 0 0 0,2 5 0 0 0,1 5 1 0 0,1 4-1 0 0,2 5 0 0 0,0 5 1 0 0,1 4-1 0 0,210 5 0 0 0,-244 12-23 0 0,-1 3 1 0 0,-1 3-1 0 0,1 4 1 0 0,-2 2-1 0 0,82 32 0 0 0,-74-17-8 0 0,-2 4 1 0 0,-1 3-1 0 0,-2 3 0 0 0,83 62 0 0 0,-31-9-32 0 0,120 117 1 0 0,-223-189 186 0 0,-1 1 0 0 0,-1 1-1 0 0,-1 1 1 0 0,-2 1 0 0 0,0 1 0 0 0,27 56-1 0 0,-40-71-51 0 0,0 1-1 0 0,-1 0 0 0 0,0 1 0 0 0,-1-1 0 0 0,-1 1 1 0 0,0 0-1 0 0,-1 0 0 0 0,-1 0 0 0 0,0 0 0 0 0,-1 0 1 0 0,-1 0-1 0 0,0 0 0 0 0,-1 0 0 0 0,0 0 0 0 0,-2 0 1 0 0,0-1-1 0 0,-7 19 0 0 0,-4-2 56 0 0,-2 0-1 0 0,0-1 0 0 0,-2-1 1 0 0,-2-1-1 0 0,0 0 1 0 0,-33 31-1 0 0,-163 133 136 0 0,190-169-226 0 0,18-17 24 0 0,1 0 40 0 0,1 0 0 0 0,-1 1 0 0 0,1 0 1 0 0,0 0-1 0 0,-9 13 0 0 0,16-19-44 0 0,0-2 37 0 0,-6-19 563 0 0,5 19-636 0 0,1-1 0 0 0,-1 1 0 0 0,0-1 0 0 0,1 1 1 0 0,-1-1-1 0 0,0 1 0 0 0,1-1 0 0 0,0 0 0 0 0,-1 1 0 0 0,1-1 0 0 0,0 1 0 0 0,0-1 0 0 0,0 0 0 0 0,0 1 0 0 0,0-1 0 0 0,1 0 0 0 0,-1 1 0 0 0,0-1 0 0 0,2-2 0 0 0,4-1 13 0 0,-3-3 8 0 0,-5 5-3058 0 0,-3 8-3888 0 0,1 8-5553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7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48 155 13035 0 0,'-4'0'471'0'0,"1"0"449"0"0,-1 0 0 0 0,0 0 0 0 0,0 0 0 0 0,1-1 0 0 0,-1 1 0 0 0,0-1 0 0 0,-6-2 0 0 0,10 3-789 0 0,-1 0 0 0 0,1 0 0 0 0,-1-1 0 0 0,1 1 0 0 0,-1 0 0 0 0,1-1 0 0 0,0 1 0 0 0,-1-1 1 0 0,1 1-1 0 0,-1 0 0 0 0,1-1 0 0 0,0 1 0 0 0,0-1 0 0 0,-1 1 0 0 0,1-1 0 0 0,0 1 0 0 0,0-1 0 0 0,0 1 0 0 0,-1-1 0 0 0,1 1 0 0 0,0-1 0 0 0,0 1 0 0 0,0-2 0 0 0,7-19 1170 0 0,1 10-1068 0 0,0 0 0 0 0,0 0 1 0 0,0 1-1 0 0,2 0 0 0 0,-1 1 0 0 0,1 0 0 0 0,16-11 0 0 0,-22 17-197 0 0,0 0 0 0 0,0 0 0 0 0,1 0 0 0 0,-1 1 0 0 0,1 0 0 0 0,-1 0 0 0 0,1 0 0 0 0,0 0 0 0 0,0 1 0 0 0,0 0-1 0 0,0 0 1 0 0,0 0 0 0 0,0 1 0 0 0,0-1 0 0 0,0 1 0 0 0,0 0 0 0 0,0 1 0 0 0,0-1 0 0 0,0 1 0 0 0,0 0 0 0 0,0 1-1 0 0,8 2 1 0 0,-11-3-43 0 0,0 0 1 0 0,0 0-1 0 0,-1 0 0 0 0,1 0 0 0 0,0 0 0 0 0,-1 0 0 0 0,1 0 0 0 0,-1 1 0 0 0,1-1 0 0 0,-1 1 0 0 0,1-1 1 0 0,-1 1-1 0 0,0 0 0 0 0,0-1 0 0 0,0 1 0 0 0,0 0 0 0 0,0 0 0 0 0,0 0 0 0 0,-1-1 0 0 0,1 1 0 0 0,-1 0 1 0 0,1 0-1 0 0,-1 0 0 0 0,0 0 0 0 0,1 0 0 0 0,-1 0 0 0 0,0 0 0 0 0,0 0 0 0 0,-1 0 0 0 0,1 0 0 0 0,0 0 1 0 0,-1 0-1 0 0,1 0 0 0 0,-1 0 0 0 0,0 0 0 0 0,-1 4 0 0 0,-4 6-202 0 0,-1 0 0 0 0,0-1 0 0 0,0 1-1 0 0,-15 16 1 0 0,3-5 51 0 0,-12 18 81 0 0,16-24 68 0 0,-19 30 0 0 0,31-43 37 0 0,1 0 1 0 0,0 0-1 0 0,0 1 1 0 0,0-1-1 0 0,0 0 0 0 0,1 1 1 0 0,-1 0-1 0 0,1-1 1 0 0,0 1-1 0 0,1 0 1 0 0,-1-1-1 0 0,1 1 1 0 0,0 5-1 0 0,0-8-5 0 0,1 0 1 0 0,-1-1-1 0 0,0 1 0 0 0,1 0 1 0 0,-1-1-1 0 0,1 1 0 0 0,-1-1 1 0 0,1 1-1 0 0,0-1 0 0 0,0 1 1 0 0,0-1-1 0 0,0 0 0 0 0,0 1 1 0 0,0-1-1 0 0,0 0 0 0 0,0 0 1 0 0,0 0-1 0 0,1 1 0 0 0,-1-1 1 0 0,0 0-1 0 0,4 1 0 0 0,-2-1 15 0 0,0 0-1 0 0,1 1 1 0 0,-1-2-1 0 0,1 1 1 0 0,0 0 0 0 0,-1-1-1 0 0,1 0 1 0 0,-1 1-1 0 0,7-2 1 0 0,2 0-14 0 0,0-1 1 0 0,-1-1 0 0 0,1 1-1 0 0,-1-2 1 0 0,14-5-1 0 0,8-9-957 0 0,0 0 1 0 0,51-42-1 0 0,-37 27-1722 0 0,26-22-5867 0 0,-59 44 5331 0 0,-1-1-1 0 0,-1 0 1 0 0,13-17 0 0 0,-14 15 2056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0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68 828 13083 0 0,'-21'2'2625'0'0,"19"-1"-2427"0"0,-1 0-1 0 0,1-1 1 0 0,-1 0-1 0 0,0 1 1 0 0,1-1-1 0 0,-1 0 1 0 0,1 0-1 0 0,-1 0 1 0 0,1 0-1 0 0,-1-1 1 0 0,0 1-1 0 0,1-1 1 0 0,-1 0-1 0 0,1 1 1 0 0,-3-2-1 0 0,4 1-167 0 0,1 0 1 0 0,0 0-1 0 0,-1 0 0 0 0,1 0 1 0 0,0 0-1 0 0,-1 1 0 0 0,1-1 1 0 0,0 0-1 0 0,0 0 0 0 0,0 0 1 0 0,0 0-1 0 0,0 0 0 0 0,0 0 1 0 0,0 0-1 0 0,0 0 0 0 0,0 0 1 0 0,0 0-1 0 0,0 0 0 0 0,1-1 1 0 0,6-26 52 0 0,-4 20 54 0 0,16-75 1233 0 0,18-83-138 0 0,83-229 0 0 0,-113 378-1183 0 0,0 1 0 0 0,14-21 0 0 0,-18 31-40 0 0,1 1-1 0 0,-1 0 0 0 0,1 0 1 0 0,1 0-1 0 0,-1 0 1 0 0,1 1-1 0 0,0-1 1 0 0,0 1-1 0 0,0 0 1 0 0,6-3-1 0 0,-10 7-12 0 0,0-1 1 0 0,0 1-1 0 0,1-1 1 0 0,-1 1-1 0 0,0 0 1 0 0,0 0-1 0 0,0-1 0 0 0,1 1 1 0 0,-1 0-1 0 0,0 0 1 0 0,0 0-1 0 0,1 0 0 0 0,-1 0 1 0 0,0 1-1 0 0,0-1 1 0 0,1 0-1 0 0,-1 1 0 0 0,0-1 1 0 0,0 0-1 0 0,0 1 1 0 0,0 0-1 0 0,0-1 0 0 0,0 1 1 0 0,1-1-1 0 0,-1 1 1 0 0,-1 0-1 0 0,1 0 0 0 0,0 0 1 0 0,0 0-1 0 0,0 0 1 0 0,0 0-1 0 0,-1 0 0 0 0,1 0 1 0 0,0 0-1 0 0,-1 0 1 0 0,1 0-1 0 0,-1 0 0 0 0,1 0 1 0 0,-1 0-1 0 0,1 1 1 0 0,-1 0-1 0 0,4 9 12 0 0,-1-1-1 0 0,0 1 1 0 0,2 18-1 0 0,-4-20 49 0 0,45 365-3105 0 0,-45-362 2330 0 0,0-2-179 0 0,0 0-1 0 0,-1 0 1 0 0,-2 18 0 0 0,-8-3-3694 0 0,9-24 4036 0 0,0 1 0 0 0,-1-1 0 0 0,1 0 1 0 0,0 0-1 0 0,0 0 0 0 0,-1 0 0 0 0,1 0 0 0 0,0 0 0 0 0,-1 0 0 0 0,1-1 0 0 0,-1 1 0 0 0,1 0 1 0 0,-1-1-1 0 0,-2 1 0 0 0,-3 0-2273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8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327 701 14755 0 0,'-7'0'977'0'0,"1"-1"0"0"0,0 1 0 0 0,0-2 0 0 0,0 1 0 0 0,-9-4 0 0 0,-31-14 1263 0 0,34 13-2017 0 0,-1 1-1 0 0,1 0 1 0 0,-19-4 0 0 0,27 8-203 0 0,-1 0 0 0 0,1 0 0 0 0,-1 1 0 0 0,0-1 0 0 0,1 1 1 0 0,-1 0-1 0 0,0 0 0 0 0,0 1 0 0 0,1 0 0 0 0,-1 0 0 0 0,1 0 0 0 0,-1 0 0 0 0,1 0 1 0 0,-1 1-1 0 0,1 0 0 0 0,0 0 0 0 0,0 0 0 0 0,0 1 0 0 0,0-1 0 0 0,-4 4 1 0 0,3 0-12 0 0,0-1 0 0 0,0 1 0 0 0,1 0 0 0 0,0 0 0 0 0,0 0 0 0 0,1 1 0 0 0,-1 0 1 0 0,1-1-1 0 0,1 1 0 0 0,-1 0 0 0 0,1 0 0 0 0,-1 9 0 0 0,-5 17 79 0 0,2 0-1 0 0,-2 48 0 0 0,7-71-72 0 0,1-1 0 0 0,0 1 1 0 0,1-1-1 0 0,0 1 0 0 0,1-1 0 0 0,0 0 0 0 0,0 0 0 0 0,1 0 0 0 0,0 0 0 0 0,0 0 0 0 0,1-1 0 0 0,0 1 1 0 0,10 13-1 0 0,-13-21-9 0 0,0 1 1 0 0,-1-1 0 0 0,2 0 0 0 0,-1 1 0 0 0,0-1 0 0 0,0 0 0 0 0,0 0-1 0 0,1 0 1 0 0,-1 0 0 0 0,0 0 0 0 0,1 0 0 0 0,-1 0 0 0 0,1-1-1 0 0,-1 1 1 0 0,1 0 0 0 0,-1-1 0 0 0,1 1 0 0 0,0-1 0 0 0,-1 0 0 0 0,1 1-1 0 0,0-1 1 0 0,-1 0 0 0 0,3 0 0 0 0,-2-1 10 0 0,1 1 0 0 0,-1-1-1 0 0,0 0 1 0 0,0 0 0 0 0,0 0 0 0 0,0 0-1 0 0,0-1 1 0 0,0 1 0 0 0,0 0 0 0 0,0-1 0 0 0,0 0-1 0 0,-1 1 1 0 0,1-1 0 0 0,1-3 0 0 0,6-7 71 0 0,-1 0 0 0 0,-1-1 0 0 0,0 0-1 0 0,5-15 1 0 0,-10 24-71 0 0,8-23 113 0 0,-1-1 1 0 0,-2 0 0 0 0,0 0-1 0 0,-2-1 1 0 0,-1 1 0 0 0,0-52-1 0 0,-18-174 525 0 0,13 252-651 0 0,-8-96 128 0 0,-6 0 0 0 0,-34-125-1 0 0,48 219-111 0 0,0 0 0 0 0,0 0-1 0 0,-1 1 1 0 0,0-1 0 0 0,1 1 0 0 0,-1-1-1 0 0,0 1 1 0 0,-1 0 0 0 0,-3-5 0 0 0,2 40 204 0 0,14 87-61 0 0,5 0 0 0 0,5-1 1 0 0,47 152-1 0 0,-57-234-275 0 0,37 109-422 0 0,-37-120-417 0 0,0 0 0 0 0,2-1 0 0 0,23 35 0 0 0,-9-27-2868 0 0,-8-18-935 0 0,-18-14 4250 0 0,1 0 0 0 0,0 1 0 0 0,0-1 0 0 0,0 0 0 0 0,0 1 0 0 0,0-1 0 0 0,-1 0 0 0 0,1 0 0 0 0,0 0 0 0 0,0 0 0 0 0,0 0 0 0 0,0 0 0 0 0,0 0 0 0 0,0 0 0 0 0,0 0 0 0 0,0 0 0 0 0,1-1 0 0 0,1-1-3002 0 0,-1-2 997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8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13419 0 0,'6'0'6688'0'0,"19"-2"-4030"0"0,-11-1-2230 0 0,0 1 0 0 0,1 0 0 0 0,-1 1 0 0 0,0 1 0 0 0,1 0 0 0 0,-1 1 1 0 0,24 4-1 0 0,-34-4-397 0 0,0 0 0 0 0,0 0 0 0 0,0 1 1 0 0,0-1-1 0 0,0 1 0 0 0,0 0 0 0 0,0 0 1 0 0,0 0-1 0 0,-1 0 0 0 0,1 1 0 0 0,-1 0 1 0 0,0-1-1 0 0,0 1 0 0 0,0 0 0 0 0,0 1 1 0 0,0-1-1 0 0,-1 0 0 0 0,1 1 0 0 0,-1 0 1 0 0,0-1-1 0 0,0 1 0 0 0,0 0 0 0 0,-1 0 1 0 0,1 0-1 0 0,-1 0 0 0 0,0 0 0 0 0,0 1 1 0 0,-1-1-1 0 0,1 7 0 0 0,-1 3-34 0 0,0 0-1 0 0,-1 1 1 0 0,-1-1-1 0 0,0-1 1 0 0,-1 1-1 0 0,-1 0 1 0 0,0-1-1 0 0,-10 21 0 0 0,-7 12-1753 0 0,-29 43 0 0 0,35-64 131 0 0,10-15 896 0 0,-4 5-4987 0 0,5-14 482 0 0,1-10-1751 0 0,2 0 4339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9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84 309 7122 0 0,'-1'17'8612'0'0,"-3"1"-3544"0"0,-16 38-2194 0 0,6-21-2182 0 0,1 2-484 0 0,5-17-128 0 0,1-1 0 0 0,-7 39-1 0 0,13-52-63 0 0,0-1-1 0 0,1 1 0 0 0,0 0 0 0 0,0 0 1 0 0,0 0-1 0 0,1 0 0 0 0,0 0 0 0 0,0 0 1 0 0,0 0-1 0 0,1 0 0 0 0,-1-1 0 0 0,2 1 1 0 0,-1 0-1 0 0,5 7 0 0 0,-4-8-19 0 0,0 0 0 0 0,0-1 0 0 0,1 1 0 0 0,0 0 0 0 0,0-1 0 0 0,0 0 0 0 0,0 0 0 0 0,1 0 0 0 0,-1-1 0 0 0,1 1 0 0 0,0-1 0 0 0,0 0 0 0 0,1-1 0 0 0,-1 1 0 0 0,0-1 0 0 0,9 3 0 0 0,-6-4-113 0 0,0 0 1 0 0,0 0-1 0 0,-1-1 1 0 0,1 0-1 0 0,0 0 1 0 0,0-1-1 0 0,0 0 0 0 0,-1-1 1 0 0,1 1-1 0 0,0-1 1 0 0,14-6-1 0 0,0-2-1092 0 0,0 0 0 0 0,0-1 0 0 0,31-23 0 0 0,0-10-4363 0 0,-45 35 3145 0 0,1-1 0 0 0,-1 0 1 0 0,8-13-1 0 0,-6 6-379 0 0</inkml:trace>
  <inkml:trace contextRef="#ctx0" brushRef="#br0" timeOffset="1">396 196 16388 0 0,'0'0'360'0'0,"-1"1"1"0"0,1-1 0 0 0,0 1 0 0 0,-1-1-1 0 0,1 1 1 0 0,-1-1 0 0 0,1 0 0 0 0,-1 1-1 0 0,1-1 1 0 0,-1 0 0 0 0,1 1 0 0 0,-1-1-1 0 0,1 0 1 0 0,-1 1 0 0 0,0-1 0 0 0,1 0-1 0 0,-1 0 1 0 0,1 0 0 0 0,-1 0 0 0 0,0 0-1 0 0,1 1 1 0 0,-1-1 0 0 0,0 0 0 0 0,1 0-1 0 0,-1-1 1 0 0,-1 1 0 0 0,12-15 1863 0 0,25-24-2630 0 0,-14 20 364 0 0,0 1-1 0 0,2 0 1 0 0,0 2 0 0 0,0 1-1 0 0,2 0 1 0 0,41-17 0 0 0,-55 29-198 0 0,0-1 0 0 0,-1 2 1 0 0,16-3-1 0 0,5 5-1926 0 0,-5 8-3452 0 0,-25-8 5282 0 0,-1 1 1 0 0,1-1-1 0 0,-1 1 1 0 0,0-1 0 0 0,1 1-1 0 0,-1 0 1 0 0,1-1-1 0 0,-1 1 1 0 0,0-1 0 0 0,0 1-1 0 0,1 0 1 0 0,-1-1-1 0 0,0 1 1 0 0,0 0 0 0 0,0 0-1 0 0,0-1 1 0 0,0 1-1 0 0,0 0 1 0 0,0-1 0 0 0,0 1-1 0 0,0 0 1 0 0,0 0-1 0 0,0-1 1 0 0,0 1 0 0 0,0 0-1 0 0,-1-1 1 0 0,1 1-1 0 0,0 0 1 0 0,-1 0 0 0 0,-3 7-4709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19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0 265 8306 0 0,'1'4'14451'0'0,"14"-8"-10379"0"0,19-10-3364 0 0,40-31-146 0 0,89-71 0 0 0,-149 105-1147 0 0,1 1 0 0 0,1 0 0 0 0,27-13 0 0 0,-11 10-3721 0 0,0 0-4178 0 0,-22 8 3930 0 0,0 0-1326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0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264 794 14371 0 0,'-26'0'5632'0'0,"-7"-1"-2331"0"0,29 1-3248 0 0,0 1 0 0 0,-1-1-1 0 0,1 1 1 0 0,0-1 0 0 0,0 1 0 0 0,0 1-1 0 0,0-1 1 0 0,0 1 0 0 0,0-1 0 0 0,0 1 0 0 0,0 0-1 0 0,0 1 1 0 0,1-1 0 0 0,-1 0 0 0 0,1 1-1 0 0,-5 4 1 0 0,-4 7 127 0 0,1 0 0 0 0,0 0 0 0 0,1 1 1 0 0,0 1-1 0 0,1 0 0 0 0,1 0 0 0 0,1 1 0 0 0,-10 31 0 0 0,6-8 107 0 0,1 0 1 0 0,-7 75-1 0 0,17-110-274 0 0,0 0 0 0 0,-1 0 0 0 0,2 0 1 0 0,-1 0-1 0 0,0 0 0 0 0,1 0 0 0 0,0 0 0 0 0,0 0 0 0 0,1 0 0 0 0,0 0 0 0 0,-1 0 0 0 0,2-1 0 0 0,-1 1 0 0 0,0-1 0 0 0,5 6 0 0 0,-5-7 3 0 0,0-1-1 0 0,0 0 1 0 0,0-1 0 0 0,0 1 0 0 0,0 0-1 0 0,1-1 1 0 0,-1 1 0 0 0,0-1 0 0 0,1 0 0 0 0,-1 1-1 0 0,1-1 1 0 0,0-1 0 0 0,-1 1 0 0 0,1 0-1 0 0,0-1 1 0 0,0 1 0 0 0,-1-1 0 0 0,1 0-1 0 0,0 0 1 0 0,0 0 0 0 0,0 0 0 0 0,-1 0-1 0 0,1 0 1 0 0,0-1 0 0 0,0 0 0 0 0,-1 1 0 0 0,1-1-1 0 0,-1 0 1 0 0,4-2 0 0 0,7-3 54 0 0,-1-1 1 0 0,0 0 0 0 0,0-1-1 0 0,-1 0 1 0 0,0-1-1 0 0,0-1 1 0 0,-1 1-1 0 0,0-1 1 0 0,-1-1-1 0 0,0 0 1 0 0,7-13-1 0 0,-1 2 72 0 0,-2 0 0 0 0,-1-1 0 0 0,0-1 0 0 0,-2 0 0 0 0,8-28 0 0 0,-9 15-96 0 0,-3 0 0 0 0,-1 0 0 0 0,-1-1 0 0 0,-2 0 0 0 0,-2 1 0 0 0,-2-1 0 0 0,-1 0 0 0 0,-2 1 0 0 0,-1-1 0 0 0,-2 2 0 0 0,-15-43 0 0 0,17 63-61 0 0,-1 0 0 0 0,0 1 0 0 0,0 0 1 0 0,-2 0-1 0 0,0 1 0 0 0,-12-15 0 0 0,15 22 23 0 0,0 0-1 0 0,0 0 0 0 0,-1 1 0 0 0,0 0 0 0 0,0 0 0 0 0,-1 1 0 0 0,1 0 0 0 0,-1 0 1 0 0,-1 0-1 0 0,1 1 0 0 0,0 1 0 0 0,-15-5 0 0 0,22 7-10 0 0,0 1 1 0 0,0 0-1 0 0,0 0 0 0 0,0 0 0 0 0,0 0 1 0 0,0 0-1 0 0,0 0 0 0 0,0 0 1 0 0,0 0-1 0 0,0 0 0 0 0,0 0 1 0 0,0 0-1 0 0,0 1 0 0 0,0-1 0 0 0,0 0 1 0 0,1 1-1 0 0,-1-1 0 0 0,0 0 1 0 0,0 1-1 0 0,0-1 0 0 0,0 1 0 0 0,1 0 1 0 0,-1-1-1 0 0,0 1 0 0 0,-1 1 1 0 0,1 0-2 0 0,0 0 0 0 0,-1 1 0 0 0,1-1 1 0 0,0 0-1 0 0,0 1 0 0 0,0-1 0 0 0,0 1 1 0 0,1 0-1 0 0,-2 3 0 0 0,1 9-3 0 0,0-1-1 0 0,2 26 1 0 0,-1-31 5 0 0,4 38 13 0 0,2 0 0 0 0,2-1 0 0 0,2 0 0 0 0,2-1 1 0 0,2 0-1 0 0,2 0 0 0 0,2-2 0 0 0,2 0 0 0 0,1-1 0 0 0,3-2 0 0 0,46 62 0 0 0,-59-87-4 0 0,2 0-1 0 0,0-1 1 0 0,1-1 0 0 0,25 20-1 0 0,-32-28-14 0 0,0 0-1 0 0,1 0 0 0 0,-1-1 0 0 0,1 0 1 0 0,0 0-1 0 0,1-1 0 0 0,-1 0 1 0 0,1 0-1 0 0,-1-1 0 0 0,1 0 1 0 0,0-1-1 0 0,10 1 0 0 0,-16-2 7 0 0,1 0-1 0 0,0 0 0 0 0,0-1 0 0 0,0 0 1 0 0,-1 1-1 0 0,1-2 0 0 0,0 1 0 0 0,-1 0 1 0 0,1-1-1 0 0,-1 1 0 0 0,1-1 0 0 0,-1 0 1 0 0,0 0-1 0 0,1 0 0 0 0,2-4 1 0 0,-1 1 9 0 0,0 0 0 0 0,-1 0 0 0 0,0-1 1 0 0,0 1-1 0 0,0-1 0 0 0,0 0 1 0 0,4-12-1 0 0,1-6 27 0 0,-1-1 1 0 0,-2 1 0 0 0,6-40-1 0 0,-10 54-35 0 0,27-204 115 0 0,5-22-304 0 0,48-156 133 0 0,-78 348 27 0 0,-4 42 30 0 0,0 0 1 0 0,0 0-1 0 0,0 0 0 0 0,0 0 1 0 0,-1 0-1 0 0,1 0 0 0 0,0 0 0 0 0,-1 0 1 0 0,0 0-1 0 0,1 0 0 0 0,-1 1 1 0 0,0-1-1 0 0,0 0 0 0 0,0 0 1 0 0,0 1-1 0 0,0-1 0 0 0,-1 0 0 0 0,1 1 1 0 0,-3-3-1 0 0,4 4-5 0 0,0 0 1 0 0,0 0-1 0 0,-1 0 0 0 0,1-1 0 0 0,0 1 1 0 0,-1 0-1 0 0,1 0 0 0 0,0 0 1 0 0,-1 0-1 0 0,1 0 0 0 0,0 0 0 0 0,-1 0 1 0 0,1 0-1 0 0,0-1 0 0 0,-1 1 0 0 0,1 0 1 0 0,0 1-1 0 0,-1-1 0 0 0,1 0 1 0 0,0 0-1 0 0,-1 0 0 0 0,1 0 0 0 0,0 0 1 0 0,-1 0-1 0 0,1 0 0 0 0,0 0 1 0 0,-1 1-1 0 0,1-1 0 0 0,0 0 0 0 0,-1 0 1 0 0,1 0-1 0 0,0 1 0 0 0,-1-1 1 0 0,-6 14-149 0 0,1 20-22 0 0,6-32 174 0 0,-3 36-14 0 0,2 0 0 0 0,2-1 0 0 0,1 1 0 0 0,2 0 0 0 0,2-1 0 0 0,1 1 0 0 0,2-2 0 0 0,25 67 0 0 0,-19-71-2 0 0,1 0 1 0 0,1-1 0 0 0,24 32-1 0 0,30 53-80 0 0,-69-112-40 0 0,1 1-1 0 0,0 0 0 0 0,0-1 1 0 0,0 0-1 0 0,7 8 1 0 0,-9-11-47 0 0,0-1 1 0 0,-1 1 0 0 0,1 0 0 0 0,0-1-1 0 0,0 1 1 0 0,-1 0 0 0 0,1-1 0 0 0,0 1-1 0 0,0-1 1 0 0,0 1 0 0 0,0-1 0 0 0,0 1 0 0 0,0-1-1 0 0,0 0 1 0 0,0 0 0 0 0,0 1 0 0 0,0-1-1 0 0,0 0 1 0 0,0 0 0 0 0,0 0 0 0 0,0 0-1 0 0,0 0 1 0 0,0 0 0 0 0,0 0 0 0 0,0-1 0 0 0,0 1-1 0 0,0 0 1 0 0,0 0 0 0 0,0-1 0 0 0,-1 1-1 0 0,1-1 1 0 0,0 1 0 0 0,0-1 0 0 0,0 1 0 0 0,0-1-1 0 0,0 0 1 0 0,0 0 0 0 0,0 0-308 0 0,0 0 1 0 0,-1-1 0 0 0,1 1-1 0 0,0 0 1 0 0,-1 0-1 0 0,1-1 1 0 0,-1 1-1 0 0,0 0 1 0 0,1-1 0 0 0,-1 1-1 0 0,0-1 1 0 0,0 1-1 0 0,0 0 1 0 0,0-1-1 0 0,0 1 1 0 0,0-3 0 0 0,-4-12-8018 0 0,4 11 5439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1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47 325 14355 0 0,'-27'4'5978'0'0,"8"-1"-376"0"0,37-15-3331 0 0,67-32-1996 0 0,2 5-1 0 0,178-56 1 0 0,-4 24-3807 0 0,-176 43-1636 0 0,-1-3-4916 0 0,-57 19 3791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2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702 16 13075 0 0,'-13'-4'778'0'0,"1"1"-1"0"0,-1 0 1 0 0,0 1 0 0 0,0 0 0 0 0,1 1 0 0 0,-1 0 0 0 0,0 1 0 0 0,0 1-1 0 0,-17 2 1 0 0,-15 6-175 0 0,-57 17-1 0 0,39-9 280 0 0,28-8-594 0 0,0 2 1 0 0,0 1 0 0 0,-38 20-1 0 0,60-25-212 0 0,0 0-1 0 0,0 0 0 0 0,1 1 0 0 0,1 1 0 0 0,-1 0 0 0 0,1 0 0 0 0,1 1 0 0 0,0 1 1 0 0,0-1-1 0 0,1 2 0 0 0,-8 12 0 0 0,13-16-32 0 0,0 0 1 0 0,0 0-1 0 0,1 0 0 0 0,0 0 1 0 0,0 1-1 0 0,1-1 0 0 0,1 1 1 0 0,-1 0-1 0 0,1-1 0 0 0,1 1 1 0 0,-1 0-1 0 0,2 0 0 0 0,-1-1 1 0 0,1 1-1 0 0,0 0 0 0 0,1-1 1 0 0,0 1-1 0 0,1-1 1 0 0,-1 1-1 0 0,2-1 0 0 0,-1 0 1 0 0,1 0-1 0 0,0 0 0 0 0,1-1 1 0 0,0 1-1 0 0,0-1 0 0 0,0 0 1 0 0,1-1-1 0 0,0 1 0 0 0,0-1 1 0 0,1-1-1 0 0,0 1 0 0 0,11 7 1 0 0,7 0 115 0 0,1-1 0 0 0,0-1 0 0 0,29 8 0 0 0,-20-6 20 0 0,35 16 1 0 0,-59-24-153 0 0,-1 1 0 0 0,0 0 0 0 0,0 1 0 0 0,-1-1 0 0 0,0 2 1 0 0,0 0-1 0 0,12 13 0 0 0,-14-11-5 0 0,0 1 1 0 0,-1-1-1 0 0,0 1 1 0 0,-1 0 0 0 0,0 1-1 0 0,0 0 1 0 0,-1-1-1 0 0,-1 1 1 0 0,0 0-1 0 0,-1 1 1 0 0,0-1-1 0 0,-1 0 1 0 0,0 1-1 0 0,-1-1 1 0 0,-2 19-1 0 0,0-8 0 0 0,-2 0-1 0 0,0 0 1 0 0,-1 0-1 0 0,-2 0 1 0 0,0-1-1 0 0,-1 0 1 0 0,-15 28-1 0 0,4-17-42 0 0,-1 0 0 0 0,-1-2-1 0 0,-30 33 1 0 0,38-48 23 0 0,-2 0 0 0 0,0-2 1 0 0,-1 0-1 0 0,0-1 0 0 0,-1 0 0 0 0,0-2 0 0 0,-25 14 0 0 0,39-24 2 0 0,0 0-1 0 0,0 1 1 0 0,0-1-1 0 0,1 0 1 0 0,-1 0 0 0 0,0 0-1 0 0,0-1 1 0 0,-1 1-1 0 0,1-1 1 0 0,0 1 0 0 0,0-1-1 0 0,0 0 1 0 0,0 0-1 0 0,0-1 1 0 0,0 1 0 0 0,0-1-1 0 0,0 1 1 0 0,0-1-1 0 0,-5-2 1 0 0,5 1 5 0 0,0 1-1 0 0,1-2 1 0 0,-1 1 0 0 0,1 0-1 0 0,0 0 1 0 0,-1-1 0 0 0,1 1-1 0 0,0-1 1 0 0,1 1-1 0 0,-1-1 1 0 0,0 0 0 0 0,1 0-1 0 0,-1 0 1 0 0,1 0 0 0 0,-1-5-1 0 0,-1-3 20 0 0,1 0-1 0 0,0 0 0 0 0,1 0 1 0 0,0 0-1 0 0,0 0 1 0 0,2 0-1 0 0,-1 0 0 0 0,1 0 1 0 0,5-21-1 0 0,-1 18-7 0 0,0-1 0 0 0,1 0 0 0 0,0 1 0 0 0,1 0 1 0 0,1 1-1 0 0,0 0 0 0 0,13-16 0 0 0,4-1 274 0 0,51-44 1 0 0,20-22 146 0 0,-91 101-9221 0 0,-5-3 7760 0 0,1-1 1 0 0,0 0-1 0 0,-1 1 0 0 0,1-1 0 0 0,0 0 0 0 0,0 0 1 0 0,-1 1-1 0 0,1-1 0 0 0,0 0 0 0 0,0 0 1 0 0,0 0-1 0 0,1 0 0 0 0,-1 0 0 0 0,0 0 0 0 0,0 0 1 0 0,2 0-1 0 0,0 1-2061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3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306 0 15371 0 0,'-5'1'695'0'0,"0"-1"-1"0"0,-1 1 0 0 0,1 0 0 0 0,-1 0 1 0 0,1 0-1 0 0,0 1 0 0 0,0 0 1 0 0,-1 0-1 0 0,2 0 0 0 0,-7 4 1 0 0,2 0-205 0 0,0 0 1 0 0,0 1 0 0 0,1 0 0 0 0,-13 14-1 0 0,4-1-277 0 0,0 2 0 0 0,2 0 0 0 0,-16 31 0 0 0,13-22-26 0 0,3 1 0 0 0,0 0 0 0 0,3 1 0 0 0,0 1 0 0 0,2-1 0 0 0,2 2 0 0 0,-5 38 0 0 0,11-55-193 0 0,1 0 0 0 0,1-1 0 0 0,0 1 0 0 0,1 0-1 0 0,1-1 1 0 0,1 1 0 0 0,0-1 0 0 0,2 0 0 0 0,0 0 0 0 0,0 0 0 0 0,2 0 0 0 0,0-1-1 0 0,1 0 1 0 0,0-1 0 0 0,2 0 0 0 0,11 15 0 0 0,31 29-2406 0 0,7-5-3423 0 0,-40-39 389 0 0,1 0 0 0 0,26 14 0 0 0,-29-21 2709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4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29 862 7482 0 0,'-10'26'7393'0'0,"9"-21"-6394"0"0,0 0-1 0 0,-1 0 0 0 0,0-1 1 0 0,0 1-1 0 0,0 0 0 0 0,-6 7 0 0 0,17-30 2742 0 0,-1-26-2611 0 0,-3 18-699 0 0,13-55-42 0 0,-4-2 1 0 0,6-163-1 0 0,-8 94-83 0 0,-5 97-65 0 0,-3-1 0 0 0,-5-81 1 0 0,1 135-212 0 0,0 0 1 0 0,0 0-1 0 0,-1 0 0 0 0,1 0 1 0 0,0 0-1 0 0,-1 0 0 0 0,0 0 1 0 0,1 1-1 0 0,-1-1 0 0 0,0 0 1 0 0,0 0-1 0 0,0 1 0 0 0,-2-4 1 0 0,3 5-27 0 0,-1 0 1 0 0,1 0-1 0 0,0 0 1 0 0,0-1 0 0 0,0 1-1 0 0,-1 0 1 0 0,1 0-1 0 0,0 0 1 0 0,-1 0 0 0 0,1 0-1 0 0,0 0 1 0 0,0 0-1 0 0,-1 0 1 0 0,1 0 0 0 0,0 0-1 0 0,0 0 1 0 0,-1 0-1 0 0,1 0 1 0 0,0 0 0 0 0,0 0-1 0 0,-1 0 1 0 0,1 0-1 0 0,0 0 1 0 0,-1 0 0 0 0,1 0-1 0 0,0 1 1 0 0,0-1-1 0 0,0 0 1 0 0,-1 0 0 0 0,1 0-1 0 0,0 0 1 0 0,0 0-1 0 0,-1 1 1 0 0,-8 16-94 0 0,2 6 67 0 0,1 0 0 0 0,1 0 1 0 0,1 0-1 0 0,-2 43 1 0 0,8 98-119 0 0,-1-146 139 0 0,0 34 4 0 0,12 148 31 0 0,-10-171-29 0 0,2 0-1 0 0,1 0 1 0 0,1 0-1 0 0,19 45 1 0 0,-22-66-5 0 0,0-1 1 0 0,0 1-1 0 0,0-1 0 0 0,1 0 0 0 0,1-1 1 0 0,-1 1-1 0 0,1-1 0 0 0,0 0 0 0 0,0-1 1 0 0,1 1-1 0 0,-1-1 0 0 0,1 0 0 0 0,13 6 1 0 0,-13-8-2 0 0,-1 0 1 0 0,0 0 0 0 0,1-1-1 0 0,0 0 1 0 0,-1 0 0 0 0,1-1-1 0 0,0 0 1 0 0,0 0-1 0 0,0-1 1 0 0,0 0 0 0 0,0 0-1 0 0,-1 0 1 0 0,1-1 0 0 0,0 0-1 0 0,0 0 1 0 0,0-1 0 0 0,7-2-1 0 0,-1-1-59 0 0,-1-1-1 0 0,1 0 1 0 0,-1-1-1 0 0,22-16 1 0 0,-30 19-305 0 0,0 0 0 0 0,0 1 0 0 0,0-2 0 0 0,0 1 0 0 0,-1 0 0 0 0,6-9 0 0 0,-8 11-165 0 0,0-1-1 0 0,0 1 1 0 0,0-1-1 0 0,0 0 0 0 0,0 0 1 0 0,0 0-1 0 0,-1 1 1 0 0,1-1-1 0 0,-1 0 0 0 0,0 0 1 0 0,1 0-1 0 0,-2 0 0 0 0,1-5 1 0 0,-1 5-364 0 0,0 0 1 0 0,-1 1 0 0 0,1-1-1 0 0,0 0 1 0 0,-1 0 0 0 0,0 0-1 0 0,0 1 1 0 0,0-1 0 0 0,0 1-1 0 0,0 0 1 0 0,0-1 0 0 0,0 1-1 0 0,-1 0 1 0 0,1 0 0 0 0,-1 0-1 0 0,0 1 1 0 0,-5-3 0 0 0,-1-1-1535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4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2 257 12099 0 0,'0'-1'344'0'0,"0"1"1"0"0,-1-1 0 0 0,1 0 0 0 0,0 0-1 0 0,0 0 1 0 0,0 1 0 0 0,-1-1-1 0 0,1 0 1 0 0,0 0 0 0 0,0 0 0 0 0,0 1-1 0 0,0-1 1 0 0,0 0 0 0 0,1 0 0 0 0,-1 0-1 0 0,0 1 1 0 0,0-1 0 0 0,0 0-1 0 0,1 0 1 0 0,-1 1 0 0 0,0-1 0 0 0,1 0-1 0 0,-1 0 1 0 0,1 1 0 0 0,-1-1 0 0 0,1 1-1 0 0,0-2 1 0 0,18-22 1865 0 0,-14 18-1188 0 0,2-2-709 0 0,1 1 1 0 0,-1 0 0 0 0,1 1 0 0 0,0 0 0 0 0,1 0 0 0 0,-1 0-1 0 0,1 1 1 0 0,0 1 0 0 0,0-1 0 0 0,20-5 0 0 0,1 1-88 0 0,1 1 0 0 0,39-4 0 0 0,-56 11-250 0 0,0 1 1 0 0,0 0-1 0 0,0 1 1 0 0,0 1-1 0 0,16 3 1 0 0,-15-2-811 0 0,0-1 0 0 0,1 0 1 0 0,26-1-1 0 0,-37-1 300 0 0,1-1 0 0 0,-1 0 0 0 0,0 0 0 0 0,1-1 0 0 0,-1 1 0 0 0,0-1 0 0 0,0 0 0 0 0,0 0 0 0 0,-1-1 0 0 0,1 1 0 0 0,0-1-1 0 0,-1 0 1 0 0,0-1 0 0 0,8-6 0 0 0,-12 10 500 0 0,10-10-2808 0 0,-1 1 0 0 0,0-1 0 0 0,0-1 0 0 0,12-20 0 0 0,-15 18 92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0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15443 0 0,'0'0'100'0'0,"-1"0"0"0"0,0 0 0 0 0,1-1-1 0 0,-1 1 1 0 0,0 0 0 0 0,0 0 0 0 0,1 0-1 0 0,-1 0 1 0 0,0 0 0 0 0,1 0-1 0 0,-1 0 1 0 0,0 0 0 0 0,1 1 0 0 0,-1-1-1 0 0,0 0 1 0 0,1 0 0 0 0,-1 1 0 0 0,0-1-1 0 0,1 0 1 0 0,-1 1 0 0 0,0-1 0 0 0,1 0-1 0 0,-1 1 1 0 0,1-1 0 0 0,-1 1 0 0 0,1-1-1 0 0,-1 1 1 0 0,1-1 0 0 0,-1 1 0 0 0,1-1-1 0 0,0 1 1 0 0,-1 0 0 0 0,1-1 0 0 0,-1 1-1 0 0,2 1-25 0 0,-1 0-1 0 0,1-1 1 0 0,-1 1-1 0 0,1-1 1 0 0,0 0-1 0 0,-1 1 1 0 0,1-1-1 0 0,0 1 1 0 0,0-1-1 0 0,0 0 1 0 0,0 0-1 0 0,0 0 1 0 0,3 2-1 0 0,3 5-159 0 0,2-2-1 0 0,-1 1 1 0 0,15 8 0 0 0,-10-9-147 0 0,0 0 1 0 0,0-1 0 0 0,24 6 0 0 0,-30-10 214 0 0,0-1 1 0 0,0 1-1 0 0,-1-1 1 0 0,1 0-1 0 0,0-1 1 0 0,0 1-1 0 0,-1-2 1 0 0,1 1-1 0 0,-1-1 0 0 0,8-2 1 0 0,-12 3-67 0 0,98-35-2532 0 0,-36 4-5660 0 0,-52 25 3469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25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22 12675 0 0,'-3'-18'9087'0'0,"4"18"-8947"0"0,0-1 0 0 0,0 1 0 0 0,-1-1-1 0 0,1 1 1 0 0,0 0 0 0 0,0-1 0 0 0,0 1 0 0 0,0 0 0 0 0,0 0-1 0 0,-1-1 1 0 0,1 1 0 0 0,0 0 0 0 0,0 0 0 0 0,0 0 0 0 0,0 0 0 0 0,0 0-1 0 0,0 0 1 0 0,0 0 0 0 0,0 1 0 0 0,-1-1 0 0 0,2 0 0 0 0,9 2 96 0 0,-1 1 1 0 0,0-1 0 0 0,1 1 0 0 0,-1 1 0 0 0,-1 0-1 0 0,1 1 1 0 0,-1 0 0 0 0,12 7 0 0 0,-3 1 13 0 0,0 0 0 0 0,30 30 1 0 0,-34-28-208 0 0,-2 0 1 0 0,0 1 0 0 0,-1 0 0 0 0,0 1 0 0 0,-1 0 0 0 0,-2 0 0 0 0,1 1 0 0 0,-2 1-1 0 0,0-1 1 0 0,-2 1 0 0 0,0 0 0 0 0,-1 1 0 0 0,0-1 0 0 0,0 33 0 0 0,-3-9-29 0 0,-1 0 0 0 0,-3 0 0 0 0,-2 0 0 0 0,-1 0 0 0 0,-20 70 0 0 0,5-52 61 0 0,-2-1 0 0 0,-3-1 1 0 0,-3-2-1 0 0,-36 56 0 0 0,52-93 58 0 0,-1-1 0 0 0,-1 0 0 0 0,-31 28 0 0 0,43-44-102 0 0,2-2 48 0 0,-1 1 0 0 0,0-1 0 0 0,1 0 0 0 0,-1 1-1 0 0,0-1 1 0 0,0 0 0 0 0,0 0 0 0 0,0 0 0 0 0,0-1 0 0 0,0 1-1 0 0,-1 0 1 0 0,-3 0 0 0 0,-15 6 113 0 0,23-6-488 0 0,0 0-1 0 0,-1 0 0 0 0,1 0 0 0 0,0 0 1 0 0,0 0-1 0 0,0 0 0 0 0,0 0 1 0 0,0 0-1 0 0,0-1 0 0 0,0 1 0 0 0,4-1 1 0 0,38 10-6758 0 0,-37-10 4755 0 0,1-1-1 0 0,-1 1 1 0 0,0-1-1 0 0,0-1 1 0 0,7-1-1 0 0,5-3-2686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0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216 451 8842 0 0,'-15'5'2674'0'0,"-48"17"4082"0"0,53-18-6093 0 0,0 0 0 0 0,0 1-1 0 0,0 0 1 0 0,1 1 0 0 0,-1 0 0 0 0,-15 15 0 0 0,24-21-635 0 0,1 1 1 0 0,-1 0 0 0 0,1 0 0 0 0,-1-1 0 0 0,1 1 0 0 0,0 0-1 0 0,-1 0 1 0 0,1 0 0 0 0,0 0 0 0 0,0-1 0 0 0,0 1 0 0 0,0 0-1 0 0,0 0 1 0 0,0 0 0 0 0,0 0 0 0 0,0 0 0 0 0,0 0-1 0 0,0 0 1 0 0,0-1 0 0 0,0 1 0 0 0,1 0 0 0 0,-1 0 0 0 0,0 0-1 0 0,1 0 1 0 0,0 1 0 0 0,14 25 665 0 0,-6-13-326 0 0,-4-4-213 0 0,1-1 1 0 0,0 0-1 0 0,0-1 0 0 0,1 1 1 0 0,0-1-1 0 0,1 0 1 0 0,0-1-1 0 0,15 11 1 0 0,7-7 42 0 0,75 14 356 0 0,-100-23-531 0 0,-1-1 0 0 0,1 0 0 0 0,-1-1 0 0 0,1 1 0 0 0,0-1 0 0 0,7 0 0 0 0,-11 0-22 0 0,16-2 68 0 0,1 0 0 0 0,0-1-1 0 0,-1-1 1 0 0,0-1 0 0 0,1 0 0 0 0,-2-1-1 0 0,27-14 1 0 0,-17 3-2 0 0,-1-1 0 0 0,0-1 1 0 0,-2-1-1 0 0,0-1 0 0 0,-2-1 0 0 0,0-1 1 0 0,-1-1-1 0 0,-2-1 0 0 0,0 0 0 0 0,-2-2 0 0 0,15-31 1 0 0,-27 49-47 0 0,-1-1 1 0 0,1 1-1 0 0,-2-1 1 0 0,0 0 0 0 0,0 0-1 0 0,0 0 1 0 0,-2 0-1 0 0,1 0 1 0 0,-1 0-1 0 0,0 0 1 0 0,-1 0 0 0 0,0 0-1 0 0,-1 1 1 0 0,0-1-1 0 0,-1 0 1 0 0,0 0-1 0 0,0 1 1 0 0,-1 0 0 0 0,0 0-1 0 0,-1 0 1 0 0,-5-9-1 0 0,3 7 0 0 0,-1-1 0 0 0,0 1 0 0 0,0 1-1 0 0,-1 0 1 0 0,0 0 0 0 0,-1 0 0 0 0,0 1-1 0 0,-1 1 1 0 0,0 0 0 0 0,0 0 0 0 0,-1 1-1 0 0,0 0 1 0 0,0 1 0 0 0,0 1 0 0 0,-15-5 0 0 0,14 7-22 0 0,-1 0 1 0 0,0 1 0 0 0,0 0 0 0 0,0 1 0 0 0,0 1 0 0 0,0 0-1 0 0,0 1 1 0 0,0 1 0 0 0,1 0 0 0 0,-1 1 0 0 0,0 0 0 0 0,1 1 0 0 0,0 1-1 0 0,0 0 1 0 0,0 0 0 0 0,1 2 0 0 0,-1-1 0 0 0,1 2 0 0 0,-14 10-1 0 0,3 1-1 0 0,0 2 1 0 0,1 0-1 0 0,1 1 0 0 0,1 1 0 0 0,1 1 0 0 0,1 1 0 0 0,-25 46 0 0 0,27-40 4 0 0,1 0 0 0 0,2 1 0 0 0,2 1 1 0 0,1 0-1 0 0,1 0 0 0 0,2 1 0 0 0,1 0 0 0 0,2 1 0 0 0,1-1 0 0 0,3 62 1 0 0,2-72-5 0 0,1 1 1 0 0,1 0 0 0 0,2-1 0 0 0,0 0-1 0 0,1 0 1 0 0,19 41 0 0 0,-17-49-8 0 0,0 0 0 0 0,1 0 0 0 0,0-1 1 0 0,1 0-1 0 0,1-1 0 0 0,0 0 0 0 0,1-1 0 0 0,0-1 0 0 0,30 21 1 0 0,-25-21 11 0 0,0-2 0 0 0,2 0 0 0 0,-1-2 0 0 0,1 0 0 0 0,0-1 0 0 0,0-1 0 0 0,29 5 1 0 0,-13-5-3 0 0,0-2 1 0 0,0-2 0 0 0,54-2 0 0 0,-74-2-1 0 0,0 0 0 0 0,0-1 0 0 0,-1-1 0 0 0,1 0 0 0 0,17-8 0 0 0,73-37-48 0 0,-83 37 20 0 0,-22 12-33 0 0,0-1 1 0 0,-1 1 0 0 0,1 0 0 0 0,0 0 0 0 0,0 0-1 0 0,-1 0 1 0 0,1 0 0 0 0,0 0 0 0 0,0 0 0 0 0,-1 0-1 0 0,1 0 1 0 0,0 0 0 0 0,0 0 0 0 0,-1 0 0 0 0,1 0-1 0 0,0 1 1 0 0,0-1 0 0 0,-1 0 0 0 0,2 1 0 0 0,0 1-748 0 0,1-1 0 0 0,-1 1 1 0 0,0 0-1 0 0,0-1 1 0 0,0 1-1 0 0,0 0 1 0 0,-1 0-1 0 0,1 0 1 0 0,0 0-1 0 0,1 4 1 0 0,-2-4-25 0 0,0-1 0 0 0,0 1 1 0 0,-1 0-1 0 0,1 0 0 0 0,0-1 1 0 0,-1 1-1 0 0,1 0 1 0 0,-1 0-1 0 0,0 0 0 0 0,0 0 1 0 0,1 4-1 0 0,-2-6 528 0 0,1 1-1 0 0,0 0 1 0 0,0 0-1 0 0,0 0 1 0 0,-1-1-1 0 0,1 1 1 0 0,0 0-1 0 0,-1 0 1 0 0,1-1-1 0 0,-1 1 1 0 0,1 0-1 0 0,-1-1 1 0 0,1 1-1 0 0,-1 0 1 0 0,1-1-1 0 0,-1 1 1 0 0,0-1-1 0 0,1 1 1 0 0,-1-1 0 0 0,0 1-1 0 0,1-1 1 0 0,-1 1-1 0 0,0-1 1 0 0,0 0-1 0 0,1 1 1 0 0,-1-1-1 0 0,-1 0 1 0 0,-7 2-240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2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49 9090 0 0,'-8'-8'2741'0'0,"4"3"-1247"0"0,0 1 0 0 0,-1 0 1 0 0,1 0-1 0 0,-1 1 0 0 0,-9-7 0 0 0,14 10-1438 0 0,-1 0 0 0 0,1 0-1 0 0,0 0 1 0 0,0-1 0 0 0,0 1-1 0 0,0 0 1 0 0,-1 0 0 0 0,1 0-1 0 0,0 0 1 0 0,0-1 0 0 0,0 1-1 0 0,0 0 1 0 0,0 0-1 0 0,0-1 1 0 0,0 1 0 0 0,0 0-1 0 0,-1 0 1 0 0,1 0 0 0 0,0-1-1 0 0,0 1 1 0 0,0 0 0 0 0,0 0-1 0 0,0-1 1 0 0,0 1 0 0 0,0 0-1 0 0,0 0 1 0 0,0 0-1 0 0,0-1 1 0 0,1 1 0 0 0,-1 0-1 0 0,0 0 1 0 0,0-1 0 0 0,0 1-1 0 0,0 0 1 0 0,0 0 0 0 0,0 0-1 0 0,0-1 1 0 0,0 1 0 0 0,1 0-1 0 0,-1 0 1 0 0,0 0-1 0 0,0 0 1 0 0,0-1 0 0 0,1 1-1 0 0,-1 0 1 0 0,0 0 0 0 0,3-2 113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2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23717 0 0,'3'-1'48'0'0,"0"-1"0"0"0,0 1 0 0 0,0 1 0 0 0,1-1 0 0 0,-1 0 0 0 0,0 1 0 0 0,0 0 0 0 0,0-1 0 0 0,1 1 0 0 0,-1 1-1 0 0,0-1 1 0 0,0 0 0 0 0,1 1 0 0 0,-1 0 0 0 0,0-1 0 0 0,3 2 0 0 0,46 24 586 0 0,-49-25-596 0 0,2 2 19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3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187 113 8058 0 0,'-49'-28'6440'0'0,"37"23"-5984"0"0,1 0 0 0 0,0 2 0 0 0,-1-1 1 0 0,1 1-1 0 0,-1 1 0 0 0,0 0 0 0 0,0 0 1 0 0,-20 1-1 0 0,31 2-353 0 0,1-1-1 0 0,0 0 1 0 0,-1 0-1 0 0,1 0 1 0 0,0 0 0 0 0,-1 0-1 0 0,1 0 1 0 0,-1 0 0 0 0,1 0-1 0 0,-1 0 1 0 0,1 0-1 0 0,0 0 1 0 0,-1 0 0 0 0,1 0-1 0 0,-1 0 1 0 0,1 0 0 0 0,0 0-1 0 0,-1-1 1 0 0,1 1-1 0 0,0 0 1 0 0,-1 0 0 0 0,1 0-1 0 0,0-1 1 0 0,-1 1 0 0 0,1 0-1 0 0,0 0 1 0 0,-1-1-1 0 0,1 1 1 0 0,0 0 0 0 0,0-1-1 0 0,-1 1 1 0 0,1 0-1 0 0,0-1 1 0 0,0 1 0 0 0,0 0-1 0 0,-1-1 1 0 0,11-12 1906 0 0,21-8-627 0 0,-21 17-1268 0 0,1 1-1 0 0,-1 1 1 0 0,0 0-1 0 0,1 0 1 0 0,-1 1-1 0 0,1 0 1 0 0,18 1-1 0 0,20-2 358 0 0,-36 1-323 0 0,0 0 0 0 0,0 2 1 0 0,20 2-1 0 0,-28-3-102 0 0,0 1 0 0 0,1 0 0 0 0,-1 0 0 0 0,0 1 0 0 0,0-1 0 0 0,0 1 0 0 0,0 0 0 0 0,0 1 1 0 0,-1-1-1 0 0,1 1 0 0 0,5 4 0 0 0,-9-6-36 0 0,0 1 0 0 0,0 0 0 0 0,0-1 0 0 0,0 1 0 0 0,-1 0 0 0 0,1 0 0 0 0,0 0 0 0 0,-1 0 0 0 0,1-1 0 0 0,-1 1 0 0 0,0 0 0 0 0,1 0 0 0 0,-1 0 0 0 0,0 0 0 0 0,0 0 0 0 0,-1 0 0 0 0,1 0 0 0 0,0 0 0 0 0,-1 0 0 0 0,1 0 0 0 0,-1 0 0 0 0,1 0 0 0 0,-1-1 0 0 0,0 1 0 0 0,-2 3 0 0 0,-3 7 34 0 0,0-1-1 0 0,-14 18 1 0 0,15-21-18 0 0,-44 48 24 0 0,37-44-50 0 0,1 1 0 0 0,-16 22 0 0 0,24-30 7 0 0,0 0 0 0 0,0 0 0 0 0,1 1-1 0 0,0-1 1 0 0,0 1 0 0 0,0-1-1 0 0,0 1 1 0 0,1 0 0 0 0,0 0-1 0 0,0 0 1 0 0,1 8 0 0 0,0-12-9 0 0,0 0 0 0 0,0 1 0 0 0,0-1 0 0 0,1 0 0 0 0,-1 0 0 0 0,1 1 0 0 0,-1-1 0 0 0,1 0 0 0 0,0 0 0 0 0,0 0 0 0 0,0 0 0 0 0,0 0 0 0 0,0 0 0 0 0,1 0 0 0 0,-1 0 0 0 0,0 0 0 0 0,1 0 0 0 0,0-1 0 0 0,3 4 0 0 0,-1-3 19 0 0,0 1 0 0 0,1 0 0 0 0,0-1 0 0 0,-1 0 0 0 0,1 0 0 0 0,0 0 0 0 0,0-1 0 0 0,8 2 0 0 0,9-1 100 0 0,-1 0-1 0 0,0-1 1 0 0,29-3 0 0 0,-50 2-114 0 0,17-2 35 0 0,0 0 0 0 0,-1-1 0 0 0,1-1 0 0 0,-1-1 1 0 0,0 0-1 0 0,0-1 0 0 0,-1-1 0 0 0,0 0 0 0 0,0-2 1 0 0,17-11-1 0 0,-12 5 19 0 0,-14 11-60 0 0,-1 0 0 0 0,1 0-1 0 0,0 0 1 0 0,11-5 0 0 0,-24 13-2451 0 0,-39 13-2178 0 0,43-16 3947 0 0,0 0 1 0 0,1 0-1 0 0,-1-1 0 0 0,0 1 0 0 0,0-1 0 0 0,1 1 0 0 0,-1-1 1 0 0,0 0-1 0 0,0 0 0 0 0,0 0 0 0 0,0-1 0 0 0,0 1 0 0 0,1-1 1 0 0,-6-1-1 0 0,-8-18-8050 0 0,14 16 7245 0 0,-4-6-556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3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1 262 9482 0 0,'2'-23'7947'0'0,"-1"21"-7739"0"0,0 0-1 0 0,-1 0 1 0 0,1 1-1 0 0,0-1 0 0 0,0 1 1 0 0,0-1-1 0 0,0 0 1 0 0,1 1-1 0 0,-1 0 0 0 0,0-1 1 0 0,1 1-1 0 0,-1 0 1 0 0,1 0-1 0 0,-1 0 0 0 0,1 0 1 0 0,2-2-1 0 0,19-7 512 0 0,1 0 0 0 0,0 2 1 0 0,0 0-1 0 0,0 2 0 0 0,34-5 0 0 0,4-2 23 0 0,232-32 751 0 0,-206 35-1257 0 0,21-12-94 0 0,-165-3-13513 0 0,25-10 2833 0 0,24 26 7700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4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23 663 12091 0 0,'-17'19'4769'0'0,"16"-19"-4721"0"0,1 0 0 0 0,0 1-1 0 0,-1-1 1 0 0,1 1 0 0 0,-1-1 0 0 0,1 0 0 0 0,0 1 0 0 0,0-1-1 0 0,-1 1 1 0 0,1-1 0 0 0,0 1 0 0 0,0-1 0 0 0,-1 1 0 0 0,1 0-1 0 0,0-1 1 0 0,0 1 0 0 0,0-1 0 0 0,0 1 0 0 0,0-1 0 0 0,0 1-1 0 0,0-1 1 0 0,0 1 0 0 0,0 0 0 0 0,0-1 0 0 0,0 1 0 0 0,0-1-1 0 0,0 1 1 0 0,0-1 0 0 0,1 1 0 0 0,-1-1 0 0 0,0 1 0 0 0,0-1-1 0 0,1 1 1 0 0,-1-1 0 0 0,0 1 0 0 0,1-1 0 0 0,-1 1 0 0 0,0-1 0 0 0,2 1-1 0 0,1-3 281 0 0,0 0 0 0 0,-1-1-1 0 0,1 1 1 0 0,0-1-1 0 0,-1 0 1 0 0,1 0-1 0 0,-1 0 1 0 0,0 0 0 0 0,3-5-1 0 0,-5 7-287 0 0,20-32 1610 0 0,29-70 0 0 0,-31 55-1486 0 0,-2-1-1 0 0,-2-1 1 0 0,-2 0-1 0 0,10-103 1 0 0,-22 140-77 0 0,1 1 1 0 0,-1-1-1 0 0,-1 0 0 0 0,0 1 0 0 0,-1-1 1 0 0,-1 1-1 0 0,0-1 0 0 0,0 1 1 0 0,-1 0-1 0 0,-1 0 0 0 0,0 1 1 0 0,-11-21-1 0 0,16 32-87 0 0,0 0-1 0 0,-1 0 1 0 0,1 0 0 0 0,0-1 0 0 0,0 1-1 0 0,0 0 1 0 0,0 0 0 0 0,0 0-1 0 0,-1 0 1 0 0,1-1 0 0 0,0 1 0 0 0,0 0-1 0 0,0 0 1 0 0,-1 0 0 0 0,1 0 0 0 0,0 0-1 0 0,0 0 1 0 0,-1-1 0 0 0,1 1-1 0 0,0 0 1 0 0,0 0 0 0 0,-1 0 0 0 0,1 0-1 0 0,0 0 1 0 0,0 0 0 0 0,-1 0 0 0 0,1 0-1 0 0,0 0 1 0 0,0 0 0 0 0,-1 0 0 0 0,1 0-1 0 0,0 0 1 0 0,0 0 0 0 0,0 1-1 0 0,-1-1 1 0 0,1 0 0 0 0,0 0 0 0 0,0 0-1 0 0,-1 0 1 0 0,1 0 0 0 0,0 0 0 0 0,0 1-1 0 0,-9 13-31 0 0,-3 24-7 0 0,10-33 50 0 0,-9 44 19 0 0,3 0-1 0 0,-5 80 1 0 0,12-119-23 0 0,-1 20-8 0 0,1 0 0 0 0,1-1 1 0 0,2 1-1 0 0,5 31 0 0 0,-6-52-3 0 0,1 0-1 0 0,0 0 1 0 0,1 0 0 0 0,-1-1-1 0 0,2 1 1 0 0,-1-1 0 0 0,1 1 0 0 0,1-1-1 0 0,-1-1 1 0 0,1 1 0 0 0,1-1-1 0 0,-1 1 1 0 0,1-1 0 0 0,1-1-1 0 0,-1 1 1 0 0,1-1 0 0 0,11 7-1 0 0,-14-11-5 0 0,0 0-1 0 0,0-1 0 0 0,0 1 0 0 0,0-1 0 0 0,0 0 0 0 0,1 0 0 0 0,-1 0 0 0 0,0-1 0 0 0,1 0 0 0 0,-1 0 0 0 0,0 0 0 0 0,1 0 0 0 0,-1 0 0 0 0,0-1 0 0 0,1 0 1 0 0,-1 0-1 0 0,0 0 0 0 0,0-1 0 0 0,0 1 0 0 0,7-4 0 0 0,7-5-310 0 0,0 0 1 0 0,-1-1 0 0 0,18-15-1 0 0,-18 14-9 0 0,-12 8-24 0 0,0 0 0 0 0,-1 0 0 0 0,1 0 0 0 0,-1-1 0 0 0,1 1 1 0 0,-1-1-1 0 0,5-8 0 0 0,-9 12 98 0 0,1 0 0 0 0,-1 0 0 0 0,1 0 0 0 0,-1 0 0 0 0,0 0 1 0 0,1 0-1 0 0,-1-1 0 0 0,0 1 0 0 0,0 0 0 0 0,1 0 0 0 0,-1 0 0 0 0,0 0 0 0 0,0 0 0 0 0,0-1 0 0 0,-1 1 0 0 0,1 0 1 0 0,0 0-1 0 0,-1-2 0 0 0,0 2-237 0 0,1 0 0 0 0,-1-1 1 0 0,0 1-1 0 0,0 0 0 0 0,0 0 1 0 0,0 0-1 0 0,-1 0 0 0 0,1 0 0 0 0,0 0 1 0 0,0 1-1 0 0,-1-1 0 0 0,1 0 1 0 0,0 0-1 0 0,-1 1 0 0 0,1-1 1 0 0,0 1-1 0 0,-1-1 0 0 0,-1 1 0 0 0,-29-8-6391 0 0,20 5 5468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4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119 267 10538 0 0,'-27'5'2997'0'0,"5"-1"-142"0"0,0-1 0 0 0,-25 1 1 0 0,47-4-2818 0 0,0 0 1 0 0,0 0-1 0 0,0-1 1 0 0,0 1-1 0 0,0 0 0 0 0,0 0 1 0 0,0 0-1 0 0,0 0 1 0 0,1 0-1 0 0,-1 0 1 0 0,0 0-1 0 0,0 0 1 0 0,0 0-1 0 0,0 0 1 0 0,0 0-1 0 0,0 0 0 0 0,0 0 1 0 0,0 0-1 0 0,0 0 1 0 0,0 0-1 0 0,0 0 1 0 0,0-1-1 0 0,0 1 1 0 0,0 0-1 0 0,0 0 1 0 0,0 0-1 0 0,0 0 0 0 0,0 0 1 0 0,0 0-1 0 0,0 0 1 0 0,0 0-1 0 0,0 0 1 0 0,0 0-1 0 0,0 0 1 0 0,0 0-1 0 0,0 0 1 0 0,0-1-1 0 0,0 1 0 0 0,0 0 1 0 0,0 0-1 0 0,0 0 1 0 0,0 0-1 0 0,0 0 1 0 0,0 0-1 0 0,-1 0 1 0 0,1 0-1 0 0,0 0 1 0 0,0 0-1 0 0,0 0 0 0 0,0 0 1 0 0,0 0-1 0 0,0 0 1 0 0,0 0-1 0 0,0 0 1 0 0,0 0-1 0 0,11-7 731 0 0,14-5-229 0 0,23-6-210 0 0,0 3 1 0 0,51-9-1 0 0,-47 12-436 0 0,46-12-676 0 0,189-50-3978 0 0,-53 12-6723 0 0,-150 42 4347 0 0,-44 9 5049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8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74 15675 0 0,'-10'-1'4744'0'0,"9"-4"-1839"0"0,18-9-932 0 0,30-11-1611 0 0,-31 19-206 0 0,-1 1 0 0 0,0 0 0 0 0,1 2 1 0 0,0-1-1 0 0,0 2 0 0 0,18-1 0 0 0,-26 3-119 0 0,0 0 0 0 0,0 0 0 0 0,0 1 1 0 0,0 0-1 0 0,0 0 0 0 0,-1 1 0 0 0,1 0 0 0 0,0 0 0 0 0,-1 1 0 0 0,1 0 0 0 0,-1 0 0 0 0,0 1 0 0 0,0 0 0 0 0,8 6 0 0 0,-10-6-14 0 0,0 1-1 0 0,0 0 0 0 0,-1 0 0 0 0,1 0 1 0 0,-1 1-1 0 0,-1-1 0 0 0,1 1 0 0 0,-1 0 1 0 0,0 0-1 0 0,0 1 0 0 0,0-1 0 0 0,2 11 1 0 0,-4-12-23 0 0,0-1 0 0 0,-1 1 0 0 0,1 0 1 0 0,-1 0-1 0 0,0 0 0 0 0,0 0 1 0 0,0 0-1 0 0,-1 0 0 0 0,1 0 1 0 0,-1 0-1 0 0,-1-1 0 0 0,1 1 1 0 0,-1 0-1 0 0,0-1 0 0 0,0 1 1 0 0,0-1-1 0 0,-5 8 0 0 0,-6 4-10 0 0,-1 0 0 0 0,0 0 0 0 0,-22 16 0 0 0,-5 6 34 0 0,39-36-15 0 0,0 0-1 0 0,0 1 0 0 0,0-1 1 0 0,0 0-1 0 0,0 1 0 0 0,0 0 1 0 0,1-1-1 0 0,-1 1 1 0 0,1 0-1 0 0,0 0 0 0 0,0 0 1 0 0,0 0-1 0 0,0 0 0 0 0,1 0 1 0 0,-1 0-1 0 0,1 0 1 0 0,-1 0-1 0 0,1 0 0 0 0,0 0 1 0 0,0 0-1 0 0,1 0 1 0 0,-1 0-1 0 0,2 5 0 0 0,-1-4-1 0 0,1-1 0 0 0,-1 1 0 0 0,1-1 0 0 0,0 1 0 0 0,0-1 0 0 0,1 0 1 0 0,-1 0-1 0 0,1 0 0 0 0,-1 0 0 0 0,1 0 0 0 0,0 0 0 0 0,0-1 0 0 0,0 1 0 0 0,1-1 0 0 0,-1 0 0 0 0,0 0 0 0 0,1 0 0 0 0,4 1 0 0 0,-1 0 26 0 0,1-1 0 0 0,-1-1 1 0 0,1 1-1 0 0,-1-1 0 0 0,1 0 0 0 0,-1-1 1 0 0,1 0-1 0 0,0 0 0 0 0,-1-1 0 0 0,1 0 1 0 0,-1 0-1 0 0,1-1 0 0 0,-1 0 0 0 0,0 0 1 0 0,0 0-1 0 0,11-7 0 0 0,11-5-35 0 0,0-2 0 0 0,40-29-1 0 0,-50 31-34 0 0,-9 8-128 0 0,-2 0 0 0 0,1-1 0 0 0,0 0 0 0 0,-1 0 0 0 0,13-17 0 0 0,-20 22-184 0 0,1-1-1 0 0,0 0 0 0 0,-1 1 0 0 0,1-1 0 0 0,-1 0 0 0 0,0 0 0 0 0,0 0 0 0 0,0 0 0 0 0,-1 0 1 0 0,1-5-1 0 0,0 5-546 0 0,-1 1 1 0 0,-1-1-1 0 0,1 0 1 0 0,0 0-1 0 0,-1 0 1 0 0,0 0 0 0 0,1 0-1 0 0,-1 0 1 0 0,0 1-1 0 0,-1-1 1 0 0,1 0-1 0 0,-3-4 1 0 0,-20-23-10237 0 0,15 20 10308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8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87 188 15443 0 0,'-86'6'10317'0'0,"93"-7"-10113"0"0,0-1 0 0 0,0 1 1 0 0,0-1-1 0 0,0-1 0 0 0,11-4 0 0 0,9-4 31 0 0,14 1 118 0 0,1 2-1 0 0,0 1 0 0 0,1 3 0 0 0,70 1 1 0 0,78-9-110 0 0,-179 10-280 0 0,-2 1-48 0 0,-1 0 0 0 0,1-1 0 0 0,0 0 0 0 0,-1-1 0 0 0,0 0 0 0 0,11-5 0 0 0,-18 7-417 0 0,-1 0 1 0 0,0 0 0 0 0,0 0 0 0 0,1 0-1 0 0,-1-1 1 0 0,0 1 0 0 0,0-1-1 0 0,0 1 1 0 0,0-1 0 0 0,0 1-1 0 0,0-1 1 0 0,-1 1 0 0 0,1-1-1 0 0,-1 0 1 0 0,1 1 0 0 0,-1-1 0 0 0,1 0-1 0 0,-1 0 1 0 0,0-2 0 0 0,-2-39-12363 0 0,2 34 10470 0 0,-2-8-419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1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1 202 13411 0 0,'17'8'5594'0'0,"23"4"-5031"0"0,-30-10-513 0 0,-1 0 0 0 0,1 0 0 0 0,0-1-1 0 0,-1 0 1 0 0,1-1 0 0 0,0 0 0 0 0,0-1 0 0 0,11-1-1 0 0,-14 0-77 0 0,0 0 0 0 0,0 0 0 0 0,-1 0 0 0 0,1-1 0 0 0,-1 0 0 0 0,1-1 0 0 0,-1 1-1 0 0,0-1 1 0 0,0 0 0 0 0,-1-1 0 0 0,10-8 0 0 0,-5 2-337 0 0,0 0 0 0 0,-1 0 0 0 0,0-1 0 0 0,7-13 0 0 0,-13 20-14 0 0,0 0-1 0 0,-1 0 0 0 0,0-1 1 0 0,1 1-1 0 0,-2 0 1 0 0,1-1-1 0 0,-1 0 0 0 0,1 1 1 0 0,-2-1-1 0 0,1 0 1 0 0,-1 0-1 0 0,1 1 1 0 0,-2-8-1 0 0,1 12 424 0 0,0-1-1 0 0,-1 1 1 0 0,1 0-1 0 0,-1 0 1 0 0,1-1 0 0 0,-1 1-1 0 0,1 0 1 0 0,-1 0-1 0 0,0 0 1 0 0,0 0 0 0 0,1 0-1 0 0,-1 0 1 0 0,0 0-1 0 0,0 0 1 0 0,0 0 0 0 0,0 0-1 0 0,0 0 1 0 0,0 0-1 0 0,0 1 1 0 0,-1-1 0 0 0,1 0-1 0 0,0 1 1 0 0,0-1-1 0 0,0 1 1 0 0,-1-1 0 0 0,1 1-1 0 0,0 0 1 0 0,-1 0-1 0 0,1-1 1 0 0,0 1-1 0 0,-1 0 1 0 0,1 0 0 0 0,0 0-1 0 0,-1 0 1 0 0,1 1-1 0 0,0-1 1 0 0,-1 0 0 0 0,1 1-1 0 0,0-1 1 0 0,0 0-1 0 0,-1 1 1 0 0,1-1 0 0 0,0 1-1 0 0,0 0 1 0 0,0-1-1 0 0,0 1 1 0 0,0 0 0 0 0,-1 0-1 0 0,2 0 1 0 0,-1 0-1 0 0,0 0 1 0 0,0 0 0 0 0,0 0-1 0 0,0 0 1 0 0,1 0-1 0 0,-1 0 1 0 0,-1 3 0 0 0,-30 67 1748 0 0,-2 2-1322 0 0,3 1 0 0 0,-32 117 0 0 0,62-188-498 0 0,0 1-1 0 0,1-1 1 0 0,-1 1 0 0 0,1 0 0 0 0,0-1 0 0 0,0 1 0 0 0,0-1 0 0 0,0 1 0 0 0,1-1 0 0 0,-1 1 0 0 0,3 6 0 0 0,-2-9-5 0 0,-1 0 1 0 0,1 0 0 0 0,0 0 0 0 0,-1 0-1 0 0,1 0 1 0 0,0 0 0 0 0,0 0-1 0 0,0 0 1 0 0,0-1 0 0 0,0 1-1 0 0,0 0 1 0 0,0-1 0 0 0,0 1 0 0 0,0 0-1 0 0,0-1 1 0 0,0 1 0 0 0,1-1-1 0 0,-1 0 1 0 0,0 1 0 0 0,0-1-1 0 0,0 0 1 0 0,1 0 0 0 0,-1 0-1 0 0,0 0 1 0 0,0 0 0 0 0,1 0 0 0 0,-1 0-1 0 0,0 0 1 0 0,0 0 0 0 0,0-1-1 0 0,1 1 1 0 0,-1 0 0 0 0,0-1-1 0 0,0 1 1 0 0,0-1 0 0 0,0 0 0 0 0,1 0-1 0 0,16-7-881 0 0,0 0-1 0 0,-1-1 0 0 0,-1-1 0 0 0,0-1 1 0 0,18-14-1 0 0,33-38-7805 0 0,-55 51 6558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9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2 13531 0 0,'-3'0'515'0'0,"0"-1"1"0"0,0 1-1 0 0,0 0 0 0 0,0 0 1 0 0,0 0-1 0 0,0 0 1 0 0,0 0-1 0 0,0 1 0 0 0,0-1 1 0 0,1 1-1 0 0,-1 0 0 0 0,0 0 1 0 0,0 0-1 0 0,0 0 1 0 0,1 0-1 0 0,-1 1 0 0 0,-3 2 1 0 0,4-2-394 0 0,0 0 0 0 0,0 1 0 0 0,1-1 0 0 0,-1 1 1 0 0,1-1-1 0 0,-1 1 0 0 0,1 0 0 0 0,0 0 0 0 0,0 0 0 0 0,0-1 1 0 0,1 1-1 0 0,-1 0 0 0 0,1 0 0 0 0,0 0 0 0 0,-1 0 0 0 0,1 0 1 0 0,1 4-1 0 0,-1 59 571 0 0,-3 119 321 0 0,-3-134-1152 0 0,2-12 308 0 0,1 44 1 0 0,3-69-1104 0 0,1 0 0 0 0,1 0 0 0 0,6 23 0 0 0,-8-36 629 0 0,0 0 0 0 0,1 0 0 0 0,-1 0 0 0 0,1 0 0 0 0,-1 0-1 0 0,0 0 1 0 0,1 0 0 0 0,-1 0 0 0 0,1-1 0 0 0,0 1 0 0 0,-1 0 0 0 0,1 0 0 0 0,0-1 0 0 0,-1 1 0 0 0,1 0 0 0 0,0-1 0 0 0,0 1 0 0 0,0-1 0 0 0,0 1-1 0 0,-1-1 1 0 0,1 1 0 0 0,0-1 0 0 0,0 1 0 0 0,0-1 0 0 0,0 0 0 0 0,0 0 0 0 0,0 0 0 0 0,0 1 0 0 0,2-1 0 0 0,-1 0-448 0 0,0-1 1 0 0,0 1 0 0 0,0 0 0 0 0,0-1 0 0 0,0 1 0 0 0,0-1-1 0 0,0 1 1 0 0,0-1 0 0 0,0 0 0 0 0,0 0 0 0 0,-1 0-1 0 0,1 0 1 0 0,2-2 0 0 0,2-3-2003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39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409 523 14315 0 0,'-19'-12'8325'0'0,"16"10"-8032"0"0,-1 0 0 0 0,1-1 0 0 0,-1 1 0 0 0,0 0 0 0 0,0 1 0 0 0,-5-3 0 0 0,0 2-194 0 0,-1 0 0 0 0,1 1 1 0 0,0 0-1 0 0,0 0 0 0 0,-1 1 1 0 0,1 0-1 0 0,0 1 1 0 0,-1 0-1 0 0,1 0 0 0 0,0 1 1 0 0,0 0-1 0 0,0 1 0 0 0,0 0 1 0 0,-12 6-1 0 0,11-4-3 0 0,0 0 0 0 0,0 1 0 0 0,1 0 0 0 0,0 1 0 0 0,0 0 0 0 0,0 1 1 0 0,1 0-1 0 0,0 0 0 0 0,1 0 0 0 0,0 1 0 0 0,-9 14 0 0 0,-6 13 29 0 0,-26 62 0 0 0,43-85-121 0 0,0-1-1 0 0,1 1 1 0 0,0 0-1 0 0,2 0 1 0 0,-1 0-1 0 0,1 0 1 0 0,1 1-1 0 0,1-1 1 0 0,0 17-1 0 0,1-25-2 0 0,-1-1 0 0 0,1 0 0 0 0,0 0 0 0 0,0 1 0 0 0,0-1 0 0 0,0 0 0 0 0,1 0 0 0 0,0 0 0 0 0,0 0 0 0 0,0-1 0 0 0,0 1 0 0 0,0 0 0 0 0,1-1 0 0 0,0 0 0 0 0,0 1 0 0 0,-1-1 0 0 0,2 0 0 0 0,-1 0 0 0 0,0-1 0 0 0,1 1 0 0 0,-1-1 0 0 0,1 0 0 0 0,0 1 0 0 0,0-2 0 0 0,0 1 0 0 0,0 0 0 0 0,0-1 0 0 0,0 0 0 0 0,0 0 0 0 0,0 0 0 0 0,1 0 0 0 0,-1-1 0 0 0,0 1 0 0 0,0-1 0 0 0,1-1 0 0 0,-1 1 0 0 0,0 0 0 0 0,1-1 0 0 0,-1 0 0 0 0,0 0 0 0 0,0 0 0 0 0,0 0 0 0 0,7-4 0 0 0,2-3 56 0 0,0 0 0 0 0,-1-1-1 0 0,0 0 1 0 0,0-1 0 0 0,-1 0 0 0 0,0-1-1 0 0,-1 0 1 0 0,0-1 0 0 0,11-19 0 0 0,-5 7 117 0 0,-1-2 0 0 0,-2 0 0 0 0,21-54 1 0 0,-20 32-49 0 0,-2-1 0 0 0,-1 0 0 0 0,5-83 0 0 0,-11-152 86 0 0,-6 264-193 0 0,-1 0 0 0 0,0-1 0 0 0,-2 1 0 0 0,-10-36 1 0 0,1 94-158 0 0,5 6 132 0 0,3-1 0 0 0,-1 58-1 0 0,10 89-124 0 0,-3-175 123 0 0,2 50 1 0 0,3 1 0 0 0,3-1 1 0 0,33 117-1 0 0,-37-166-2 0 0,0 0-1 0 0,2 0 1 0 0,0-1-1 0 0,1 0 1 0 0,16 24-1 0 0,-20-33 9 0 0,1-1-1 0 0,-1 1 0 0 0,1-1 1 0 0,0 0-1 0 0,0 0 0 0 0,1-1 0 0 0,-1 0 1 0 0,1 0-1 0 0,0 0 0 0 0,0 0 1 0 0,1-1-1 0 0,-1 0 0 0 0,1-1 1 0 0,-1 1-1 0 0,1-1 0 0 0,8 1 1 0 0,-12-3 1 0 0,0 0 0 0 0,0 0 0 0 0,0-1 0 0 0,0 1 0 0 0,-1-1 0 0 0,1 0 0 0 0,0 0 0 0 0,0 0 0 0 0,-1 0 0 0 0,1 0 0 0 0,-1 0 0 0 0,1-1 0 0 0,-1 0 0 0 0,0 1 0 0 0,1-1 0 0 0,-1 0 0 0 0,0 0 0 0 0,0 0 0 0 0,0 0 0 0 0,2-4 0 0 0,7-8 27 0 0,-2 1 1 0 0,11-20-1 0 0,-16 26-13 0 0,24-45-18 0 0,-2-2 0 0 0,-2-1 0 0 0,-3-1 0 0 0,17-69 0 0 0,-19 41 74 0 0,-3-1 1 0 0,6-112 0 0 0,-20 170-57 0 0,1-2-21 0 0,-2 0-1 0 0,-1 0 0 0 0,-4-37 1 0 0,4 66 6 0 0,0-1 1 0 0,0 1 0 0 0,0 0 0 0 0,0 0-1 0 0,0 0 1 0 0,0 0 0 0 0,0 0 0 0 0,0 0-1 0 0,0 0 1 0 0,0-1 0 0 0,0 1 0 0 0,0 0-1 0 0,0 0 1 0 0,0 0 0 0 0,0 0 0 0 0,0 0 0 0 0,0 0-1 0 0,0 0 1 0 0,-1-1 0 0 0,1 1 0 0 0,0 0-1 0 0,0 0 1 0 0,0 0 0 0 0,0 0 0 0 0,0 0-1 0 0,0 0 1 0 0,0 0 0 0 0,0 0 0 0 0,0 0-1 0 0,-1 0 1 0 0,1 0 0 0 0,0-1 0 0 0,0 1-1 0 0,0 0 1 0 0,0 0 0 0 0,0 0 0 0 0,0 0-1 0 0,0 0 1 0 0,-1 0 0 0 0,1 0 0 0 0,0 0-1 0 0,0 0 1 0 0,0 0 0 0 0,0 0 0 0 0,0 0-1 0 0,0 0 1 0 0,0 0 0 0 0,-1 0 0 0 0,1 0-1 0 0,0 0 1 0 0,0 0 0 0 0,0 1 0 0 0,0-1-1 0 0,0 0 1 0 0,0 0 0 0 0,0 0 0 0 0,-1 0 0 0 0,1 0-1 0 0,0 0 1 0 0,0 0 0 0 0,0 0 0 0 0,0 0-1 0 0,0 1 1 0 0,-9 10-29 0 0,-4 16-12 0 0,-1 24 24 0 0,2 1-1 0 0,3 1 1 0 0,2-1-1 0 0,2 1 1 0 0,2 0 0 0 0,3 1-1 0 0,2-1 1 0 0,3 0-1 0 0,2 0 1 0 0,26 101-1 0 0,-27-136-82 0 0,0 0-1 0 0,1-1 1 0 0,1 0-1 0 0,0 0 1 0 0,12 15-1 0 0,-14-22 34 0 0,0-1 0 0 0,1-1-1 0 0,1 1 1 0 0,0-1 0 0 0,0 0-1 0 0,0-1 1 0 0,1 0 0 0 0,0 0-1 0 0,17 9 1 0 0,-25-16-123 0 0,-1 1-1 0 0,1-1 1 0 0,0 1 0 0 0,0-1 0 0 0,0 1-1 0 0,0-1 1 0 0,0 1 0 0 0,0-1-1 0 0,0 0 1 0 0,0 1 0 0 0,0-1 0 0 0,0 0-1 0 0,0 0 1 0 0,0 0 0 0 0,0 0-1 0 0,0 0 1 0 0,0 0 0 0 0,0 0 0 0 0,0 0-1 0 0,1-1 1 0 0,-1 1 0 0 0,0 0-1 0 0,0-1 1 0 0,0 1 0 0 0,-1 0-1 0 0,1-1 1 0 0,0 1 0 0 0,0-1 0 0 0,0 0-1 0 0,0 1 1 0 0,0-1 0 0 0,-1 0-1 0 0,1 1 1 0 0,0-1 0 0 0,0 0 0 0 0,-1 0-1 0 0,1 0 1 0 0,-1 1 0 0 0,1-1-1 0 0,-1 0 1 0 0,1 0 0 0 0,-1 0 0 0 0,1 0-1 0 0,-1 0 1 0 0,0 0 0 0 0,1 0-1 0 0,-1 0 1 0 0,0 0 0 0 0,0 0 0 0 0,0 0-1 0 0,0 0 1 0 0,0-2 0 0 0,1-7-3099 0 0,-1 0 1 0 0,0-1 0 0 0,-1 1-1 0 0,-2-12 1 0 0,1 11 1813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40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11 218 14691 0 0,'0'0'258'0'0,"-1"0"0"0"0,0-1-1 0 0,1 1 1 0 0,-1-1 0 0 0,0 1 0 0 0,1-1 0 0 0,-1 1-1 0 0,1-1 1 0 0,-1 1 0 0 0,1-1 0 0 0,-1 0-1 0 0,1 1 1 0 0,-1-1 0 0 0,1 0 0 0 0,-1 1 0 0 0,1-1-1 0 0,0 0 1 0 0,0 1 0 0 0,-1-1 0 0 0,1 0-1 0 0,0 0 1 0 0,0 0 0 0 0,0 1 0 0 0,0-1 0 0 0,0 0-1 0 0,0 0 1 0 0,0 0 0 0 0,0 1 0 0 0,0-1-1 0 0,0 0 1 0 0,0 0 0 0 0,1-1 0 0 0,0 0-55 0 0,0 0-1 0 0,1-1 1 0 0,-1 1 0 0 0,1 0 0 0 0,0 0 0 0 0,0 0 0 0 0,0 0 0 0 0,0 1 0 0 0,0-1-1 0 0,3-2 1 0 0,6-3-55 0 0,2 0 0 0 0,23-11-1 0 0,36-6 757 0 0,1 2 1 0 0,133-21-1 0 0,-138 30-583 0 0,-36 8-141 0 0,-15 2-84 0 0,0 0-1 0 0,1-1 1 0 0,-1 0-1 0 0,28-13 1 0 0,-45 16 208 0 0,-7 4-323 0 0,6-2-76 0 0,0-1 1 0 0,-1 1-1 0 0,1 0 0 0 0,0 0 1 0 0,0 0-1 0 0,-1 0 1 0 0,1 0-1 0 0,0 0 1 0 0,0 1-1 0 0,0-1 0 0 0,0 0 1 0 0,1 0-1 0 0,-2 3 1 0 0,-12 45-7759 0 0,9-16-2304 0 0,3-21 5363 0 0,0 0 441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43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32 101 11082 0 0,'-31'-2'8801'0'0,"31"2"-8736"0"0,0 0 1 0 0,0 0-1 0 0,1 0 1 0 0,-1 0-1 0 0,0 0 1 0 0,0 0-1 0 0,0 0 1 0 0,0 0 0 0 0,0 0-1 0 0,0 0 1 0 0,0 0-1 0 0,0 0 1 0 0,0 0-1 0 0,0 0 1 0 0,0 0-1 0 0,0 0 1 0 0,0-1-1 0 0,0 1 1 0 0,0 0-1 0 0,0 0 1 0 0,0 0 0 0 0,0 0-1 0 0,0 0 1 0 0,0 0-1 0 0,0 0 1 0 0,0 0-1 0 0,0 0 1 0 0,0 0-1 0 0,0 0 1 0 0,0-1-1 0 0,0 1 1 0 0,0 0 0 0 0,0 0-1 0 0,0 0 1 0 0,0 0-1 0 0,0 0 1 0 0,0 0-1 0 0,0 0 1 0 0,0 0-1 0 0,0 0 1 0 0,0 0-1 0 0,0 0 1 0 0,0 0-1 0 0,0 0 1 0 0,0-1 0 0 0,0 1-1 0 0,0 0 1 0 0,0 0-1 0 0,0 0 1 0 0,0 0-1 0 0,-1 0 1 0 0,1 0-1 0 0,0 0 1 0 0,0 0-1 0 0,0 0 1 0 0,0 0 0 0 0,0 0-1 0 0,0 0 1 0 0,0 0-1 0 0,0 0 1 0 0,0 0-1 0 0,0 0 1 0 0,0 0-1 0 0,0 0 1 0 0,-1 0-1 0 0,19-6 1066 0 0,63-14 865 0 0,125-15-1 0 0,-56 10-1513 0 0,-137 22-406 0 0,10-3 16 0 0,-26 8-3400 0 0,-23 15-10369 0 0,14-5 10589 0 0,-8 2-5589 0 0,11-9 7455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43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98 12427 0 0,'-13'1'5214'0'0,"9"-1"-4578"0"0,0 0-1 0 0,0 0 0 0 0,0 1 1 0 0,0-1-1 0 0,0 1 0 0 0,0 0 1 0 0,0 0-1 0 0,0 0 0 0 0,-5 3 0 0 0,9-4-610 0 0,0 1 0 0 0,0-1 0 0 0,0 1-1 0 0,0-1 1 0 0,1 0 0 0 0,-1 1-1 0 0,0-1 1 0 0,0 0 0 0 0,0 1-1 0 0,1-1 1 0 0,-1 0 0 0 0,0 1-1 0 0,0-1 1 0 0,1 0 0 0 0,-1 1-1 0 0,0-1 1 0 0,1 0 0 0 0,-1 0 0 0 0,0 1-1 0 0,1-1 1 0 0,-1 0 0 0 0,1 0-1 0 0,-1 0 1 0 0,0 0 0 0 0,1 1-1 0 0,-1-1 1 0 0,0 0 0 0 0,1 0-1 0 0,-1 0 1 0 0,1 0 0 0 0,-1 0-1 0 0,1 0 1 0 0,-1 0 0 0 0,0 0 0 0 0,1 0-1 0 0,-1 0 1 0 0,1-1 0 0 0,20 4-14 0 0,15-1 430 0 0,0-2 1 0 0,0-1-1 0 0,-1-2 0 0 0,56-12 0 0 0,-25-1 151 0 0,95-36-1 0 0,-160 52-591 0 0,8-3 32 0 0,-1 0 0 0 0,0-1 0 0 0,0 0 0 0 0,0 0 0 0 0,-1 0 0 0 0,8-7 0 0 0,-19 14-1794 0 0,-11 12-3274 0 0,14-14 4684 0 0,1 0 1 0 0,0-1-1 0 0,0 1 0 0 0,-1-1 0 0 0,1 1 1 0 0,0-1-1 0 0,0 1 0 0 0,0 0 0 0 0,0-1 1 0 0,0 1-1 0 0,0-1 0 0 0,0 1 0 0 0,0 0 1 0 0,0-1-1 0 0,0 1 0 0 0,0-1 0 0 0,0 1 1 0 0,1 0-1 0 0,-1-1 0 0 0,0 1 0 0 0,0-1 1 0 0,1 1-1 0 0,-1-1 0 0 0,1 1 0 0 0,-2-1-500 0 0,1 0 730 0 0,0 0 0 0 0,0 0 1 0 0,0 0-1 0 0,0 0 0 0 0,0-1 0 0 0,0 1 1 0 0,0 0-1 0 0,0 0 0 0 0,0 0 0 0 0,0 0 0 0 0,1 0 1 0 0,-1 0-1 0 0,3-6-9248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50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6 10498 0 0,'-38'1'11555'0'0,"52"-2"-7290"0"0,16-4-3375 0 0,-25 5-862 0 0,1 0-1 0 0,-1 0 0 0 0,1 0 0 0 0,-1 1 0 0 0,0 0 1 0 0,1 0-1 0 0,-1 0 0 0 0,0 1 0 0 0,10 4 0 0 0,18 4 68 0 0,-33-10-93 0 0,15 2 84 0 0,0 1 1 0 0,0 0-1 0 0,-1 1 0 0 0,1 0 1 0 0,21 11-1 0 0,-34-14-81 0 0,1 1 1 0 0,0-1 0 0 0,-1 1-1 0 0,0 0 1 0 0,1 0-1 0 0,-1 0 1 0 0,0 0-1 0 0,0 0 1 0 0,0 0-1 0 0,0 0 1 0 0,0 1-1 0 0,-1-1 1 0 0,1 1-1 0 0,-1-1 1 0 0,1 1-1 0 0,-1 0 1 0 0,0 0-1 0 0,0-1 1 0 0,0 1 0 0 0,-1 0-1 0 0,1 0 1 0 0,-1 0-1 0 0,1 0 1 0 0,-1 0-1 0 0,0 0 1 0 0,0 0-1 0 0,0 0 1 0 0,-1 0-1 0 0,1 0 1 0 0,-1-1-1 0 0,0 1 1 0 0,1 0-1 0 0,-1 0 1 0 0,0 0 0 0 0,-3 4-1 0 0,-5 12 12 0 0,0 0-1 0 0,-2 0 1 0 0,0-1 0 0 0,-17 20-1 0 0,-58 63 54 0 0,83-98-66 0 0,0 0 9 0 0,-31 40-7 0 0,32-41-7 0 0,1 0 0 0 0,0 0 1 0 0,0 0-1 0 0,0 0 0 0 0,0 0 1 0 0,0 0-1 0 0,0 0 0 0 0,0 0 1 0 0,1 0-1 0 0,-1 0 0 0 0,1 1 0 0 0,0-1 1 0 0,0 0-1 0 0,0 0 0 0 0,0 0 1 0 0,0 1-1 0 0,0-1 0 0 0,0 0 1 0 0,1 0-1 0 0,0 5 0 0 0,1-5 1 0 0,-1 0-1 0 0,1 0 0 0 0,-1-1 0 0 0,1 1 0 0 0,-1 0 1 0 0,1 0-1 0 0,0-1 0 0 0,0 1 0 0 0,0-1 0 0 0,0 0 1 0 0,0 0-1 0 0,0 0 0 0 0,1 0 0 0 0,-1 0 1 0 0,0 0-1 0 0,1 0 0 0 0,-1 0 0 0 0,0-1 0 0 0,1 0 1 0 0,-1 1-1 0 0,4-1 0 0 0,8 1 70 0 0,-1-1 1 0 0,24-4-1 0 0,-15 2-22 0 0,2 1-105 0 0,0 0 0 0 0,0-2 1 0 0,0-2-1 0 0,-1 0 0 0 0,0-1 1 0 0,0-1-1 0 0,40-18 0 0 0,-62 25-73 0 0,0-1 1 0 0,0 0-1 0 0,-1 1 0 0 0,1-1 0 0 0,0 0 0 0 0,0 1 0 0 0,0-1 0 0 0,-1 0 0 0 0,1 0 1 0 0,0 0-1 0 0,-1 1 0 0 0,1-1 0 0 0,-1 0 0 0 0,1 0 0 0 0,-1 0 0 0 0,0 0 0 0 0,1 0 0 0 0,-1 0 1 0 0,0 0-1 0 0,1 0 0 0 0,-1 0 0 0 0,0 0 0 0 0,0 0 0 0 0,0 0 0 0 0,0-1 0 0 0,0 1 0 0 0,0 0 1 0 0,-1 0-1 0 0,1 0 0 0 0,0 0 0 0 0,0 0 0 0 0,-1 0 0 0 0,1 0 0 0 0,0 0 0 0 0,-2-1 1 0 0,-2-6-1977 0 0,0 0 1 0 0,-1 1 0 0 0,-10-13 0 0 0,-2-4-3644 0 0,5 2 1136 0 0,-14-41 0 0 0,20 43 4505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50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38 390 18764 0 0,'-37'1'5845'0'0,"37"-1"-5429"0"0,0 1-339 0 0,1-1 0 0 0,-1 0 0 0 0,1 0-1 0 0,-1 1 1 0 0,1-1 0 0 0,-1 0 0 0 0,1 0-1 0 0,-1 0 1 0 0,1 0 0 0 0,0 1 0 0 0,-1-1 0 0 0,1 0-1 0 0,-1 0 1 0 0,1 0 0 0 0,0 0 0 0 0,-1-1-1 0 0,1 1 1 0 0,-1 0 0 0 0,1 0 0 0 0,0 0-1 0 0,-1 0 1 0 0,1-1 0 0 0,-1 1 0 0 0,1 0 0 0 0,-1 0-1 0 0,2-1 1 0 0,17-7-87 0 0,38-17 125 0 0,1 2 0 0 0,96-23 0 0 0,-140 42-244 0 0,0 0 1 0 0,0-1-1 0 0,-1 0 1 0 0,23-13-1 0 0,-29 13-211 0 0,0 0 0 0 0,-1 0 0 0 0,1 0-1 0 0,-1-1 1 0 0,0 0 0 0 0,0 0-1 0 0,-1-1 1 0 0,0 0 0 0 0,7-12 0 0 0,18-26-3777 0 0,-24 39 2816 0 0,-1-1 0 0 0,0 0 1 0 0,0 0-1 0 0,-1 0 0 0 0,0-1 1 0 0,0 0-1 0 0,-1 1 1 0 0,0-1-1 0 0,0-1 0 0 0,-1 1 1 0 0,0 0-1 0 0,0-1 0 0 0,0-9 1 0 0,-3-1 246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50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0 11282 0 0,'-2'1'280'0'0,"1"-1"0"0"0,0 0 0 0 0,0 0 0 0 0,0 1 0 0 0,0-1 0 0 0,0 1-1 0 0,0-1 1 0 0,1 1 0 0 0,-1-1 0 0 0,0 1 0 0 0,0-1 0 0 0,0 1-1 0 0,0 0 1 0 0,0 0 0 0 0,1-1 0 0 0,-1 1 0 0 0,0 0 0 0 0,1 0 0 0 0,-1 0-1 0 0,1 0 1 0 0,-1 0 0 0 0,1 0 0 0 0,-1-1 0 0 0,1 1 0 0 0,0 0-1 0 0,-1 2 1 0 0,-12 29 2031 0 0,-27 124 1012 0 0,25-86-2592 0 0,-15 85-10 0 0,27-129-696 0 0,1 1 1 0 0,1 0 0 0 0,4 49 0 0 0,-1-65-102 0 0,0 0-1 0 0,1-1 1 0 0,0 1 0 0 0,0-1 0 0 0,7 13 0 0 0,13 10-3086 0 0,-21-31 2386 0 0,0 0-1 0 0,0 0 1 0 0,0 0 0 0 0,0-1-1 0 0,0 1 1 0 0,0-1-1 0 0,1 0 1 0 0,-1 0-1 0 0,1 0 1 0 0,-1 0-1 0 0,5 2 1 0 0,-6-3 449 0 0,-1-1 1 0 0,1 1-1 0 0,0 0 1 0 0,-1 0 0 0 0,1 0-1 0 0,-1 0 1 0 0,1 0-1 0 0,-1 0 1 0 0,1-1-1 0 0,0 1 1 0 0,-1 0 0 0 0,1-1-1 0 0,-1 1 1 0 0,1 0-1 0 0,-1-1 1 0 0,1 1-1 0 0,-1 0 1 0 0,0-1-1 0 0,1 1 1 0 0,-1-1 0 0 0,1 1-1 0 0,-1-1 1 0 0,0 1-1 0 0,0-1 1 0 0,1 1-1 0 0,-1-1 1 0 0,0 1-1 0 0,0-1 1 0 0,1 0 0 0 0,-1 1-1 0 0,0-1 1 0 0,0 1-1 0 0,0-1 1 0 0,0 1-1 0 0,0-2 1 0 0,1-8-981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52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37 321 16011 0 0,'0'0'24'0'0,"-4"-2"395"0"0,1 1 1 0 0,-1-1 0 0 0,1 0-1 0 0,0 0 1 0 0,0 0-1 0 0,-1-1 1 0 0,1 1 0 0 0,-3-5-1 0 0,5 7-357 0 0,1-1-1 0 0,0 1 1 0 0,-1-1 0 0 0,1 0 0 0 0,0 1-1 0 0,0-1 1 0 0,-1 1 0 0 0,1-1-1 0 0,0 0 1 0 0,0 1 0 0 0,0-1-1 0 0,0 0 1 0 0,0 1 0 0 0,0-1-1 0 0,0 0 1 0 0,0 1 0 0 0,0-1-1 0 0,0 0 1 0 0,1 1 0 0 0,-1-2-1 0 0,15-17 562 0 0,9 0-413 0 0,1 2-1 0 0,0 0 1 0 0,2 2 0 0 0,32-15 0 0 0,118-41 387 0 0,-132 54-502 0 0,-1 0 175 0 0,0 2-1 0 0,0 3 1 0 0,1 1-1 0 0,1 2 0 0 0,0 2 1 0 0,0 3-1 0 0,0 1 0 0 0,66 5 1 0 0,0 3 163 0 0,66 9 197 0 0,-174-14-615 0 0,-1 1 0 0 0,1-1 0 0 0,-1 1 1 0 0,0 0-1 0 0,0 0 0 0 0,1 1 0 0 0,-1-1 1 0 0,0 0-1 0 0,0 1 0 0 0,0 0 0 0 0,0 0 1 0 0,-1 0-1 0 0,1 0 0 0 0,0 0 0 0 0,-1 0 1 0 0,1 1-1 0 0,-1-1 0 0 0,0 1 0 0 0,0 0 1 0 0,0 0-1 0 0,0 0 0 0 0,-1 0 0 0 0,1 0 1 0 0,-1 0-1 0 0,0 0 0 0 0,1 0 0 0 0,-1 0 1 0 0,-1 1-1 0 0,1-1 0 0 0,0 5 0 0 0,0 8 40 0 0,-1 0-1 0 0,-1 0 0 0 0,0 1 1 0 0,-1-1-1 0 0,-6 20 0 0 0,2 0-43 0 0,-44 495 457 0 0,37 2 94 0 0,12-336-462 0 0,9-1 0 0 0,57 333 0 0 0,-4-182-291 0 0,29 671 0 0 0,-87-155-115 0 0,-4-484 396 0 0,-19 176 395 0 0,22-300-404 0 0,0 9 34 0 0,-5-233-98 0 0,-7 14 32 0 0,10-44-40 0 0,0 0 1 0 0,-1 0-1 0 0,1 0 0 0 0,0 0 0 0 0,-1-1 0 0 0,1 1 0 0 0,0 0 0 0 0,-1 0 0 0 0,1 0 1 0 0,-1-1-1 0 0,0 1 0 0 0,1 0 0 0 0,-1 0 0 0 0,0-1 0 0 0,1 1 0 0 0,-1 0 1 0 0,0-1-1 0 0,0 1 0 0 0,1-1 0 0 0,-1 1 0 0 0,0-1 0 0 0,0 0 0 0 0,0 1 1 0 0,0-1-1 0 0,0 0 0 0 0,0 1 0 0 0,1-1 0 0 0,-1 0 0 0 0,0 0 0 0 0,0 0 0 0 0,0 0 1 0 0,0 0-1 0 0,0 0 0 0 0,0 0 0 0 0,0 0 0 0 0,-1-1 0 0 0,-24 3 7 0 0,-122 27 372 0 0,-284 93 0 0 0,390-107-274 0 0,-114 49 323 0 0,261-83-5192 0 0,-55 4 1206 0 0,63-27 0 0 0,42-35-8105 0 0,-121 58 7195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2:53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1056 331 7706 0 0,'-1'2'682'0'0,"-4"3"5758"0"0,-4-14-3116 0 0,-3-9-1915 0 0,0-1 0 0 0,1-1 0 0 0,1 0 0 0 0,-8-24 0 0 0,9 22-1090 0 0,0 2 0 0 0,-1-1 0 0 0,-18-26 0 0 0,23 40-291 0 0,0 1 1 0 0,-1-1-1 0 0,0 1 1 0 0,0 0-1 0 0,0 1 0 0 0,-1-1 1 0 0,0 1-1 0 0,0 1 1 0 0,0-1-1 0 0,-1 1 1 0 0,1 1-1 0 0,-1-1 1 0 0,-8-2-1 0 0,-10 0 27 0 0,1 0-1 0 0,-1 1 1 0 0,0 2-1 0 0,0 1 1 0 0,0 1-1 0 0,0 1 1 0 0,-1 1-1 0 0,1 1 1 0 0,-44 10 0 0 0,30-2-7 0 0,1 1 1 0 0,-1 2 0 0 0,2 2-1 0 0,0 1 1 0 0,-51 30 0 0 0,81-41-38 0 0,1-1 1 0 0,-1 1-1 0 0,1 1 1 0 0,0-1 0 0 0,0 1-1 0 0,1 0 1 0 0,0 1-1 0 0,-10 12 1 0 0,14-15-15 0 0,-1 1 0 0 0,1-1 0 0 0,0 1 0 0 0,1-1 0 0 0,-1 1 0 0 0,1 0-1 0 0,0 0 1 0 0,0 0 0 0 0,0 0 0 0 0,1 0 0 0 0,0 0 0 0 0,0 0 0 0 0,0 0 0 0 0,0 0 0 0 0,1 0 0 0 0,2 9 0 0 0,34 135 83 0 0,22 109-152 0 0,-37-86 98 0 0,-7 1 1 0 0,-12 282-1 0 0,-69 348-355 0 0,57-720 315 0 0,-56 471-297 0 0,-22 247-680 0 0,83-758 908 0 0,-36 475-733 0 0,27 1 341 0 0,57 251 1389 0 0,-42-754-802 0 0,11 80 644 0 0,-11-88-663 0 0,0 1 0 0 0,1-1-1 0 0,-1 0 1 0 0,2 0-1 0 0,-1 0 1 0 0,1 0-1 0 0,0 0 1 0 0,9 11 0 0 0,-12-18-71 0 0,1 0 0 0 0,-1 0 1 0 0,1 0-1 0 0,0 0 0 0 0,-1 0 1 0 0,1 0-1 0 0,0 0 1 0 0,0-1-1 0 0,0 1 0 0 0,0-1 1 0 0,-1 1-1 0 0,1-1 1 0 0,0 0-1 0 0,0 1 0 0 0,0-1 1 0 0,0 0-1 0 0,0 0 1 0 0,0-1-1 0 0,0 1 0 0 0,0 0 1 0 0,0-1-1 0 0,0 1 1 0 0,0-1-1 0 0,2 0 0 0 0,23-3 36 0 0,-1 4-22 0 0,-1 0 0 0 0,1-2 0 0 0,-1-1 0 0 0,31-8-1 0 0,1 1 47 0 0,75-11 190 0 0,2 7 1 0 0,-1 6-1 0 0,144 8 0 0 0,-273 0-285 0 0,0 1 1 0 0,0-1 0 0 0,-1 1-1 0 0,1 0 1 0 0,0 0 0 0 0,0 0-1 0 0,-1 0 1 0 0,1 0 0 0 0,0 1 0 0 0,-1 0-1 0 0,0 0 1 0 0,5 3 0 0 0,-9-12-8528 0 0,5-11 1984 0 0,1-4 1098 0 0,-5-2-95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3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63 14739 0 0,'0'-1'112'0'0,"1"0"0"0"0,-1 0 1 0 0,1 0-1 0 0,0 0 0 0 0,-1 1 0 0 0,1-1 0 0 0,0 0 0 0 0,-1 0 1 0 0,1 0-1 0 0,0 1 0 0 0,0-1 0 0 0,0 0 0 0 0,0 1 0 0 0,0-1 0 0 0,-1 0 1 0 0,1 1-1 0 0,0 0 0 0 0,0-1 0 0 0,0 1 0 0 0,1-1 0 0 0,-1 1 0 0 0,0 0 1 0 0,0 0-1 0 0,0 0 0 0 0,0 0 0 0 0,0 0 0 0 0,0 0 0 0 0,0 0 1 0 0,0 0-1 0 0,0 0 0 0 0,0 0 0 0 0,0 0 0 0 0,1 1 0 0 0,-1-1 0 0 0,0 0 1 0 0,0 1-1 0 0,0-1 0 0 0,0 1 0 0 0,-1-1 0 0 0,1 1 0 0 0,0 0 0 0 0,0-1 1 0 0,0 1-1 0 0,0 0 0 0 0,-1-1 0 0 0,1 1 0 0 0,0 0 0 0 0,0 0 1 0 0,-1 0-1 0 0,1 0 0 0 0,-1 0 0 0 0,1 1 0 0 0,3 3-12 0 0,-1 0 0 0 0,0 1 0 0 0,0-1 0 0 0,0 1 0 0 0,-1 0 0 0 0,0 0 0 0 0,3 11 0 0 0,-2 9 223 0 0,-2-1-1 0 0,0 0 1 0 0,-6 44 0 0 0,-18 76 348 0 0,12-89-362 0 0,-5 88 1 0 0,15-120-325 0 0,-1 7 21 0 0,1-1 0 0 0,2 0 0 0 0,1 1 0 0 0,10 46-1 0 0,-11-70-78 0 0,4 15 29 0 0,-5-22 14 0 0,0 1 0 0 0,0 0 0 0 0,0-1 0 0 0,1 1-1 0 0,-1-1 1 0 0,0 1 0 0 0,0 0 0 0 0,1-1 0 0 0,-1 1 0 0 0,0-1-1 0 0,1 1 1 0 0,-1-1 0 0 0,1 1 0 0 0,-1-1 0 0 0,0 1 0 0 0,1-1-1 0 0,-1 0 1 0 0,1 1 0 0 0,0-1 0 0 0,-1 0 0 0 0,1 1 0 0 0,-1-1-1 0 0,1 0 1 0 0,-1 0 0 0 0,2 1 0 0 0,0-8-949 0 0,-1 0-1 0 0,0 1 1 0 0,0-1 0 0 0,0-10 0 0 0,-1 15 747 0 0,0-150-3672 0 0,-3 60 3549 0 0,3 59 303 0 0,1-42 390 0 0,-17-139 0 0 0,10 185 420 0 0,-2 1 0 0 0,-1 1 0 0 0,-1-1 0 0 0,-14-27 0 0 0,23 53-655 0 0,0 1-1 0 0,0-1 1 0 0,0 0 0 0 0,0 1 0 0 0,0-1-1 0 0,1 0 1 0 0,-1 1 0 0 0,1-1 0 0 0,-1 0-1 0 0,1 0 1 0 0,0 0 0 0 0,0 0 0 0 0,-1 0-1 0 0,1 1 1 0 0,1-1 0 0 0,-1 0 0 0 0,0 0-1 0 0,0 0 1 0 0,1 0 0 0 0,-1 1 0 0 0,1-1-1 0 0,-1 0 1 0 0,1 0 0 0 0,0 1 0 0 0,0-1-1 0 0,0 0 1 0 0,0 1 0 0 0,1-3 0 0 0,2 1 45 0 0,0 1 1 0 0,1-1-1 0 0,-1 1 1 0 0,0 0-1 0 0,1 0 1 0 0,0 0-1 0 0,-1 1 1 0 0,1-1-1 0 0,8 0 1 0 0,19-5 163 0 0,0 2 0 0 0,0 1 1 0 0,1 2-1 0 0,-1 1 0 0 0,51 5 0 0 0,-67-3-288 0 0,0 1 0 0 0,-1 1 0 0 0,1 1 0 0 0,-1 0 0 0 0,0 1 0 0 0,0 0 0 0 0,0 1 0 0 0,-1 1 1 0 0,1 1-1 0 0,-2 0 0 0 0,1 0 0 0 0,-1 2 0 0 0,14 12 0 0 0,-24-20-20 0 0,-1 0 0 0 0,0 0 0 0 0,-1 0 0 0 0,1 0 0 0 0,0 0 0 0 0,0 1 1 0 0,-1-1-1 0 0,0 0 0 0 0,1 1 0 0 0,-1-1 0 0 0,0 1 0 0 0,0-1 0 0 0,0 1 1 0 0,-1 0-1 0 0,1-1 0 0 0,0 1 0 0 0,-1 0 0 0 0,0 0 0 0 0,0 0 0 0 0,0-1 0 0 0,0 1 1 0 0,-1 5-1 0 0,0-4-31 0 0,-1 1 0 0 0,-1 0 1 0 0,1-1-1 0 0,0 1 0 0 0,-1-1 1 0 0,0 0-1 0 0,0 0 0 0 0,0 0 0 0 0,-1 0 1 0 0,1-1-1 0 0,-7 6 0 0 0,-11 6-70 0 0,0 0 0 0 0,-1-1 1 0 0,-1-2-1 0 0,0 0 0 0 0,0-2 0 0 0,-48 15 0 0 0,-32 15-925 0 0,101-39 1009 0 0,-1 0 1 0 0,1 1-1 0 0,-1-1 0 0 0,1 0 0 0 0,0 1 1 0 0,-1-1-1 0 0,1 1 0 0 0,0 0 1 0 0,0 0-1 0 0,0 0 0 0 0,1 0 1 0 0,-1 0-1 0 0,0 0 0 0 0,1 0 1 0 0,-1 0-1 0 0,1 1 0 0 0,-2 3 1 0 0,3-5 18 0 0,0-1 1 0 0,0 1 0 0 0,0 0 0 0 0,0 0 0 0 0,0 0 0 0 0,0 0 0 0 0,0-1 0 0 0,0 1-1 0 0,0 0 1 0 0,0 0 0 0 0,1-1 0 0 0,-1 1 0 0 0,0 0 0 0 0,0 0 0 0 0,1 0-1 0 0,-1-1 1 0 0,1 1 0 0 0,-1 0 0 0 0,0-1 0 0 0,1 1 0 0 0,0 0 0 0 0,0 0 0 0 0,1 0 10 0 0,0 1 0 0 0,0-1 0 0 0,0 0 1 0 0,0 1-1 0 0,0-1 0 0 0,1 0 1 0 0,-1 0-1 0 0,0-1 0 0 0,1 1 1 0 0,3 0-1 0 0,20 4 242 0 0,0-2 0 0 0,38-1 0 0 0,-46-2-154 0 0,0 0-1 0 0,0 1 0 0 0,0 1 1 0 0,0 1-1 0 0,0 0 0 0 0,0 1 1 0 0,25 10-1 0 0,-34-10-80 0 0,0 1 0 0 0,0 0 0 0 0,0 0 0 0 0,-1 1 0 0 0,1 0 0 0 0,-1 1 0 0 0,-1 0 0 0 0,1 0 0 0 0,-1 1 0 0 0,-1-1 0 0 0,1 2 0 0 0,-1-1 0 0 0,-1 1 0 0 0,1-1 0 0 0,-2 2-1 0 0,1-1 1 0 0,-1 0 0 0 0,0 1 0 0 0,-1 0 0 0 0,0 0 0 0 0,-1 0 0 0 0,0 0 0 0 0,1 17 0 0 0,-3-22 18 0 0,0 0-1 0 0,-1-1 0 0 0,1 1 1 0 0,-1 0-1 0 0,0 0 1 0 0,0-1-1 0 0,-1 1 1 0 0,1-1-1 0 0,-1 1 0 0 0,0-1 1 0 0,0 1-1 0 0,0-1 1 0 0,-1 0-1 0 0,1 0 1 0 0,-1 0-1 0 0,0 0 0 0 0,0-1 1 0 0,-1 1-1 0 0,-4 3 1 0 0,-9 7-14 0 0,0-1 0 0 0,-1-1-1 0 0,-21 11 1 0 0,4-1-78 0 0,12-7 39 0 0,0 0 1 0 0,-2-1 0 0 0,1-1-1 0 0,-2-2 1 0 0,1 0 0 0 0,-48 12 0 0 0,69-22-238 0 0,1-1 0 0 0,-1 0 0 0 0,1 0 0 0 0,-1 0 0 0 0,1 0 0 0 0,-1 0 0 0 0,1-1 0 0 0,-1 1 0 0 0,1-1 0 0 0,-1 0 0 0 0,1 0 1 0 0,0-1-1 0 0,-1 1 0 0 0,1 0 0 0 0,0-1 0 0 0,0 0 0 0 0,0 0 0 0 0,0 0 0 0 0,0 0 0 0 0,1-1 0 0 0,-4-3 0 0 0,-22-14-4984 0 0,19 19 110 0 0,3 3-874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99 6521 0 0,'2'-36'3262'0'0,"-1"26"-2281"0"0,0-1-1 0 0,0 1 1 0 0,-3-19 0 0 0,2 29-957 0 0,0 0 1 0 0,0 0-1 0 0,0 0 1 0 0,0 0-1 0 0,0 0 1 0 0,0 0-1 0 0,0-1 1 0 0,0 1-1 0 0,0 0 1 0 0,0 0-1 0 0,0 0 1 0 0,0 0-1 0 0,0 0 1 0 0,0 0-1 0 0,0 0 1 0 0,0 0 0 0 0,0 0-1 0 0,0 0 1 0 0,0 0-1 0 0,-1 0 1 0 0,1-1-1 0 0,0 1 1 0 0,0 0-1 0 0,0 0 1 0 0,0 0-1 0 0,0 0 1 0 0,0 0-1 0 0,0 0 1 0 0,0 0-1 0 0,0 0 1 0 0,0 0-1 0 0,0 0 1 0 0,0 0-1 0 0,-1 0 1 0 0,1 0 0 0 0,0 0-1 0 0,0 0 1 0 0,0 0-1 0 0,0 0 1 0 0,0 0-1 0 0,0 0 1 0 0,0 0-1 0 0,0 0 1 0 0,0 0-1 0 0,-1 0 1 0 0,1 0-1 0 0,0 0 1 0 0,0 0-1 0 0,0 0 1 0 0,0 0-1 0 0,0 0 1 0 0,0 0-1 0 0,0 0 1 0 0,0 0 0 0 0,0 0-1 0 0,0 1 1 0 0,0-1-1 0 0,0 0 1 0 0,0 0-1 0 0,-1 0 1 0 0,1 0-1 0 0,0 0 1 0 0,0 0-1 0 0,0 0 1 0 0,0 0-1 0 0,0 0 1 0 0,0 0-1 0 0,0 1 1 0 0,-7 9 949 0 0,-4 12 279 0 0,-89 248 2279 0 0,56-138-2610 0 0,34-99-683 0 0,10-31-233 0 0,-1-1 1 0 0,1 0-1 0 0,0 0 0 0 0,-1 1 0 0 0,1-1 1 0 0,0 0-1 0 0,0 0 0 0 0,0 1 1 0 0,0-1-1 0 0,0 0 0 0 0,0 0 0 0 0,0 1 1 0 0,1-1-1 0 0,-1 0 0 0 0,0 0 0 0 0,1 1 1 0 0,-1-1-1 0 0,1 0 0 0 0,-1 0 0 0 0,1 0 1 0 0,-1 0-1 0 0,2 2 0 0 0,-1-3-38 0 0,1-1 1 0 0,-1 1-1 0 0,0-1 0 0 0,0 1 0 0 0,0-1 1 0 0,0 1-1 0 0,0-1 0 0 0,0 0 0 0 0,0 0 1 0 0,0 0-1 0 0,0 1 0 0 0,0-1 0 0 0,0 0 1 0 0,0 0-1 0 0,0 0 0 0 0,-1 0 0 0 0,2-2 1 0 0,14-21-659 0 0,6-18 503 0 0,-3-2 1 0 0,-2 0-1 0 0,-1-1 1 0 0,10-55-1 0 0,-25 98 191 0 0,1-9 31 0 0,0 0-1 0 0,2 0 0 0 0,-1 0 1 0 0,1 1-1 0 0,0 0 1 0 0,1-1-1 0 0,1 1 0 0 0,9-14 1 0 0,-14 24-14 0 0,-1-1 0 0 0,1 0 0 0 0,0 0 0 0 0,-1 1 0 0 0,1-1 0 0 0,0 0 0 0 0,0 1 0 0 0,0-1 0 0 0,-1 0 0 0 0,1 1 0 0 0,0-1 0 0 0,0 1 0 0 0,0 0 0 0 0,0-1 0 0 0,0 1 0 0 0,0 0 0 0 0,0-1 0 0 0,0 1 0 0 0,0 0 0 0 0,0 0 0 0 0,0 0 1 0 0,0 0-1 0 0,1 0 0 0 0,-1 1-1 0 0,0-1 1 0 0,0 1 0 0 0,0-1 0 0 0,0 1 0 0 0,-1 0-1 0 0,1-1 1 0 0,0 1 0 0 0,-1 0 0 0 0,1-1 0 0 0,0 1-1 0 0,-1 0 1 0 0,1 0 0 0 0,-1 0 0 0 0,1-1 0 0 0,-1 1-1 0 0,0 0 1 0 0,1 0 0 0 0,-1 0 0 0 0,0 1 0 0 0,2 3 31 0 0,-2-1 0 0 0,1 0 1 0 0,0 1-1 0 0,-1-1 0 0 0,0 1 1 0 0,0-1-1 0 0,0 1 0 0 0,-1-1 1 0 0,-1 8-1 0 0,-2-3-71 0 0,0 1 0 0 0,0-1 0 0 0,-1 0 1 0 0,0 0-1 0 0,-1 0 0 0 0,0 0 0 0 0,0-1 0 0 0,-1 0 0 0 0,0-1 0 0 0,0 0 0 0 0,0 0 1 0 0,-12 8-1 0 0,17-14 6 0 0,-1 0 1 0 0,1 0-1 0 0,0 0 1 0 0,0 1-1 0 0,1-1 1 0 0,-1 1-1 0 0,0-1 1 0 0,0 1-1 0 0,1-1 1 0 0,-1 1-1 0 0,1 0 1 0 0,-1 0-1 0 0,1 0 1 0 0,0 0-1 0 0,0 0 1 0 0,0 0-1 0 0,0 0 1 0 0,-1 3-1 0 0,2-2 0 0 0,0 0 0 0 0,0 0 1 0 0,1 0-1 0 0,0 0 0 0 0,-1 0 0 0 0,1 0 0 0 0,0 0 0 0 0,0 0 0 0 0,1 0 0 0 0,-1-1 0 0 0,1 1 0 0 0,-1 0 0 0 0,4 2 0 0 0,3 9 99 0 0,-2-6-32 0 0,-1 0 1 0 0,0 0-1 0 0,-1 1 0 0 0,0-1 1 0 0,0 1-1 0 0,3 11 1 0 0,-7-17-42 0 0,1 0 1 0 0,-1 0 0 0 0,0-1-1 0 0,0 1 1 0 0,0 0 0 0 0,0 0-1 0 0,-1 0 1 0 0,1-1-1 0 0,-1 1 1 0 0,1 0 0 0 0,-1 0-1 0 0,0-1 1 0 0,0 1 0 0 0,0-1-1 0 0,-1 1 1 0 0,1-1-1 0 0,-1 1 1 0 0,1-1 0 0 0,-1 0-1 0 0,0 0 1 0 0,0 0 0 0 0,0 0-1 0 0,0 0 1 0 0,0 0-1 0 0,0 0 1 0 0,-3 1 0 0 0,-1 2 0 0 0,0-1-1 0 0,0 0 1 0 0,-1-1 0 0 0,-10 5 0 0 0,15-7-91 0 0,-1 0 1 0 0,1 0-1 0 0,0-1 0 0 0,-1 1 0 0 0,1-1 1 0 0,-1 0-1 0 0,1 1 0 0 0,-1-1 1 0 0,1 0-1 0 0,-1 0 0 0 0,1-1 0 0 0,-1 1 1 0 0,1 0-1 0 0,-1-1 0 0 0,1 0 1 0 0,-4-1-1 0 0,5 2-28 0 0,1-1 0 0 0,-1 1 0 0 0,1 0 0 0 0,-1-1 0 0 0,1 1 0 0 0,-1-1 0 0 0,1 1 0 0 0,0-1 0 0 0,-1 1 0 0 0,1-1 0 0 0,0 1 0 0 0,0-1 0 0 0,-1 1 0 0 0,1-1 0 0 0,0 1 0 0 0,0-1 0 0 0,0 1 0 0 0,0-1 0 0 0,-1 0 0 0 0,1 1 0 0 0,0-1 0 0 0,0 1 0 0 0,0-1 0 0 0,0 0 0 0 0,0 1 0 0 0,0-1 0 0 0,1 1 0 0 0,-1-1 0 0 0,0 1 0 0 0,0-1 0 0 0,0 0 0 0 0,1 0 0 0 0,9-20-4438 0 0,-7 16 1638 0 0,2-5-2743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5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1118 2232 14419 0 0,'-6'17'7654'0'0,"9"19"-6079"0"0,-1-16-787 0 0,-2-7-801 0 0,0 1 0 0 0,-1 0 1 0 0,0-1-1 0 0,-1 1 0 0 0,0-1 1 0 0,-1 0-1 0 0,-1 1 0 0 0,0-1 1 0 0,-1-1-1 0 0,0 1 0 0 0,-1-1 0 0 0,-1 0 1 0 0,0 0-1 0 0,0 0 0 0 0,-1-1 1 0 0,-11 12-1 0 0,4-7 71 0 0,-1-1 0 0 0,-1-1 1 0 0,0 0-1 0 0,-1-1 0 0 0,0-1 1 0 0,-1 0-1 0 0,-1-2 0 0 0,-21 9 1 0 0,27-13 41 0 0,0-1-1 0 0,-1 0 1 0 0,1-1 0 0 0,-1-1 0 0 0,0 0 0 0 0,0-1 0 0 0,0-1 0 0 0,-1 0 0 0 0,1-1 0 0 0,0 0 0 0 0,0-2 0 0 0,-24-4 0 0 0,21 0 36 0 0,0 0 1 0 0,1-2-1 0 0,-1 0 0 0 0,1-1 0 0 0,-22-15 0 0 0,-73-63 798 0 0,86 64-762 0 0,1-1-1 0 0,1-1 0 0 0,1-1 0 0 0,-21-31 1 0 0,8 3-154 0 0,-35-73 1 0 0,50 86 41 0 0,1 0-1 0 0,2-2 1 0 0,2 0 0 0 0,2 0 0 0 0,-15-80 0 0 0,13 7 80 0 0,6-1 1 0 0,5 1 0 0 0,11-140-1 0 0,24-397 759 0 0,-51 133-809 0 0,20 464-69 0 0,1 29-34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6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455 419 30591 0 0,'2'-19'-8'0'0,"0"1"0"0"0,1 0 0 0 0,1 0 1 0 0,1 1-1 0 0,0-1 0 0 0,1 1 0 0 0,1 0 1 0 0,1 0-1 0 0,1 1 0 0 0,0 0 0 0 0,0 1 1 0 0,2 0-1 0 0,0 0 0 0 0,1 1 0 0 0,0 0 1 0 0,1 1-1 0 0,1 1 0 0 0,0 0 0 0 0,0 1 1 0 0,24-14-1 0 0,-31 26-3 0 0,12 18-7 0 0,105 148-55 0 0,417 621-180 0 0,-421-601 185 0 0,-116-182 64 0 0,-1 1 0 0 0,0-1-1 0 0,0 0 1 0 0,-1 1 0 0 0,0 0 0 0 0,3 8 0 0 0,-5-14 4 0 0,12 59-88 0 0,59 305-89 0 0,-58-271 175 0 0,2 181 1 0 0,-22-179-66 0 0,-3 0 0 0 0,-29 112 1 0 0,27-153 49 0 0,-2 1 0 0 0,-2-2 0 0 0,-3 0 0 0 0,-2-1 0 0 0,-2-1 1 0 0,-3-1-1 0 0,-35 53 0 0 0,43-78 39 0 0,-1-1-1 0 0,-1-1 1 0 0,-1-1 0 0 0,-1-1 0 0 0,-1 0 0 0 0,-30 20-1 0 0,33-28 5 0 0,-1 0-1 0 0,0-2 0 0 0,-1-1 1 0 0,0 0-1 0 0,-1-2 0 0 0,0 0 0 0 0,0-2 1 0 0,-41 7-1 0 0,43-11 0 0 0,-1-1 0 0 0,0-2 0 0 0,0 0 0 0 0,0-1 1 0 0,0-1-1 0 0,0-1 0 0 0,1 0 0 0 0,0-2 0 0 0,-27-11 0 0 0,5-1 12 0 0,1-1 1 0 0,1-3-1 0 0,-53-37 0 0 0,65 39-36 0 0,2-1 0 0 0,1-2 0 0 0,1 0 0 0 0,1-2 0 0 0,-22-29-1 0 0,16 13 8 0 0,2 0-1 0 0,-41-84 0 0 0,38 59 17 0 0,4-3 0 0 0,2 0-1 0 0,3-1 1 0 0,-23-142 0 0 0,30 93 15 0 0,6-2-1 0 0,6-148 0 0 0,19 39-39 0 0,40-111-2 0 0,85-218-65 0 0,-119 485 46 0 0,38-89 0 0 0,-46 133-11 0 0,1 0 0 0 0,2 1 1 0 0,0 0-1 0 0,2 1 0 0 0,32-36 0 0 0,-39 52 14 0 0,1 1-1 0 0,0 0 0 0 0,0 1 1 0 0,1 1-1 0 0,1 0 1 0 0,-1 1-1 0 0,1 0 0 0 0,1 1 1 0 0,-1 1-1 0 0,1 1 1 0 0,22-6-1 0 0,-19 7-10 0 0,1 1 1 0 0,-1 0-1 0 0,1 1 0 0 0,0 1 1 0 0,0 1-1 0 0,0 1 0 0 0,-1 1 0 0 0,1 0 1 0 0,25 7-1 0 0,-34-5 29 0 0,0 0-1 0 0,0 1 1 0 0,0 1 0 0 0,-1 0-1 0 0,1 0 1 0 0,-2 1 0 0 0,1 0-1 0 0,-1 1 1 0 0,0 0 0 0 0,0 0-1 0 0,-1 1 1 0 0,0 0 0 0 0,-1 0-1 0 0,10 16 1 0 0,7 16-34 0 0,-1 1-1 0 0,22 59 1 0 0,-22-48-7 0 0,24 54-8 0 0,-5 2 0 0 0,41 167 1 0 0,-6 108-58 0 0,-63-285 86 0 0,1 191-1 0 0,-22-148 34 0 0,-6 0 0 0 0,-6-1-1 0 0,-45 163 1 0 0,49-239-87 0 0,-3 13 119 0 0,-3-1-1 0 0,-54 131 1 0 0,41-138 257 0 0,-58 92-1 0 0,90-160-284 0 0,0 1-1 0 0,1-1 1 0 0,-1 0-1 0 0,0 0 0 0 0,0 0 1 0 0,0 0-1 0 0,-1 0 0 0 0,1 0 1 0 0,0-1-1 0 0,-1 1 1 0 0,1-1-1 0 0,-1 0 0 0 0,1 1 1 0 0,-1-1-1 0 0,0 0 0 0 0,-5 1 1 0 0,8-2 101 0 0,-3 2-92 0 0,0 1 41 0 0,-1-1-1 0 0,1 0 0 0 0,0 1 0 0 0,-1-2 0 0 0,1 1 1 0 0,-1 0-1 0 0,0-1 0 0 0,1 1 0 0 0,-6 0 1 0 0,-1 0 342 0 0,8-1-82 0 0,4-4-223 0 0,-1 3-78 0 0,19 0 131 0 0,4-3-960 0 0,-23 3 366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2068 2027 6569 0 0,'-56'24'5807'0'0,"35"-16"-5585"0"0,-37 20 0 0 0,9-3-278 0 0,0-2 1 0 0,-2-3-1 0 0,-94 26 0 0 0,31-11 80 0 0,51-15 16 0 0,-2-3-1 0 0,1-2 0 0 0,-90 7 0 0 0,104-18-210 0 0,0-3 0 0 0,0-1-1 0 0,0-3 1 0 0,0-2 0 0 0,-53-13 0 0 0,55 6 86 0 0,0-2 1 0 0,1-2-1 0 0,0-2 1 0 0,2-3 0 0 0,0-1-1 0 0,1-2 1 0 0,1-2 0 0 0,2-2-1 0 0,1-1 1 0 0,1-2-1 0 0,1-2 1 0 0,2-2 0 0 0,2-1-1 0 0,-46-62 1 0 0,60 69 209 0 0,2-2-1 0 0,0 0 1 0 0,2-1 0 0 0,2 0-1 0 0,1-2 1 0 0,1 1 0 0 0,2-2-1 0 0,1 1 1 0 0,2-1 0 0 0,1-1-1 0 0,2 1 1 0 0,1-42 0 0 0,3 36-144 0 0,3-1 0 0 0,1 1 1 0 0,2 0-1 0 0,2 1 0 0 0,1-1 0 0 0,3 1 1 0 0,1 1-1 0 0,1 1 0 0 0,3 0 1 0 0,25-44-1 0 0,-4 19 387 0 0,58-74 0 0 0,-71 106-74 0 0,2 1-1 0 0,1 1 1 0 0,63-49 0 0 0,-41 43-167 0 0,1 3 0 0 0,2 2 0 0 0,1 3-1 0 0,1 1 1 0 0,1 4 0 0 0,104-29 0 0 0,-133 44-126 0 0,665-160-46 0 0,-669 163 39 0 0,418-72-5 0 0,4 34 161 0 0,-425 41-82 0 0,0 1-1 0 0,0 1 1 0 0,0 1-1 0 0,0 1 0 0 0,-1 0 1 0 0,1 1-1 0 0,35 14 0 0 0,-46-14-4 0 0,0 0-1 0 0,0 1 0 0 0,-1 0 0 0 0,1 1 1 0 0,-1 0-1 0 0,0 0 0 0 0,-1 0 0 0 0,0 1 0 0 0,0 0 1 0 0,0 1-1 0 0,-1 0 0 0 0,0 0 0 0 0,0 0 1 0 0,-1 0-1 0 0,0 1 0 0 0,-1 0 0 0 0,6 15 1 0 0,0 15 173 0 0,-1-1 0 0 0,-2 1 1 0 0,5 77-1 0 0,-3-15-125 0 0,115 546 5 0 0,-116-609-115 0 0,4 16-305 0 0,-3 0 0 0 0,-2 1 0 0 0,-2-1 0 0 0,-3 58 0 0 0,-5-76-527 0 0,0 0-1 0 0,-2-1 1 0 0,-2 0-1 0 0,-1 0 1 0 0,-2 0 0 0 0,-1-1-1 0 0,-20 40 1 0 0,15-40-1276 0 0,-2-1 1 0 0,-24 34-1 0 0,-7-6-495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11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1930 2908 8898 0 0,'4'-11'460'0'0,"1"1"-1"0"0,0 0 1 0 0,1 0 0 0 0,0 0-1 0 0,10-12 1 0 0,-1 0-73 0 0,8-8-621 0 0,2 0 0 0 0,0 2 0 0 0,3 1 0 0 0,0 1 0 0 0,1 1 0 0 0,46-29 0 0 0,-41 28 725 0 0,56-53 1 0 0,-67 54 1552 0 0,25-32 1 0 0,-48 57-2034 0 0,0 0 1 0 0,0 0 0 0 0,0 0 0 0 0,0 0-1 0 0,0 0 1 0 0,0 0 0 0 0,0 0 0 0 0,0 0 0 0 0,0 0-1 0 0,0 0 1 0 0,0 0 0 0 0,0 0 0 0 0,0 0-1 0 0,0 0 1 0 0,0 0 0 0 0,0 1 0 0 0,0-1-1 0 0,0 0 1 0 0,0 0 0 0 0,0 0 0 0 0,0 0-1 0 0,0 0 1 0 0,0 0 0 0 0,0 0 0 0 0,1 0 0 0 0,-1 0-1 0 0,0 0 1 0 0,0 0 0 0 0,0 0 0 0 0,0 0-1 0 0,0 0 1 0 0,0 0 0 0 0,0 0 0 0 0,0 0-1 0 0,0 0 1 0 0,0 0 0 0 0,0 0 0 0 0,0 0-1 0 0,0 0 1 0 0,0 0 0 0 0,0 0 0 0 0,-3 12 65 0 0,-9 16-111 0 0,7-22 46 0 0,0-1 1 0 0,-1 1-1 0 0,0-1 0 0 0,0 0 0 0 0,0 0 1 0 0,0 0-1 0 0,-1-1 0 0 0,1 0 0 0 0,-1 0 1 0 0,0-1-1 0 0,0 0 0 0 0,-1 0 0 0 0,1-1 1 0 0,-15 4-1 0 0,-10-1 68 0 0,0-1 1 0 0,-42 1-1 0 0,38-4 15 0 0,-454 28 385 0 0,319-22-520 0 0,-254-22 0 0 0,356 7-528 0 0,0-2-1 0 0,1-4 1 0 0,1-2 0 0 0,0-4 0 0 0,1-2-1 0 0,-98-49 1 0 0,127 51 354 0 0,1-2-1 0 0,1-1 1 0 0,1-1 0 0 0,1-3-1 0 0,-45-45 1 0 0,58 50 312 0 0,0-1 0 0 0,1-1 0 0 0,2 0 0 0 0,0-2 0 0 0,2 0 0 0 0,0 0 0 0 0,2-1 0 0 0,-13-42 0 0 0,14 27-19 0 0,2 0 0 0 0,1 0-1 0 0,3-1 1 0 0,2 0 0 0 0,1 0 0 0 0,3-1 0 0 0,1 1 0 0 0,2 0-1 0 0,16-77 1 0 0,-6 58-180 0 0,4 0-1 0 0,3 1 0 0 0,1 1 1 0 0,4 1-1 0 0,2 2 0 0 0,3 0 1 0 0,2 2-1 0 0,58-77 0 0 0,-37 63 18 0 0,2 3-1 0 0,128-118 1 0 0,-89 105 49 0 0,139-89-1 0 0,-174 132 62 0 0,2 2 0 0 0,1 4-1 0 0,125-45 1 0 0,-114 54-4 0 0,1 2 0 0 0,1 4 0 0 0,76-6 0 0 0,-98 17-26 0 0,1 2 0 0 0,0 3 0 0 0,0 2 0 0 0,0 2 0 0 0,55 13 0 0 0,-79-10 39 0 0,0 0 0 0 0,-1 2 0 0 0,0 2 0 0 0,-1 0 0 0 0,0 2 1 0 0,-1 1-1 0 0,0 1 0 0 0,-1 1 0 0 0,-1 1 0 0 0,-1 2 0 0 0,42 43 0 0 0,-41-34 53 0 0,-1 2 1 0 0,-1 0-1 0 0,-2 1 0 0 0,-1 1 1 0 0,-2 1-1 0 0,-1 0 0 0 0,-2 2 1 0 0,-1-1-1 0 0,11 50 0 0 0,-1 20 64 0 0,16 173-1 0 0,-17 111-819 0 0,-24 203-3983 0 0,-41-201-2765 0 0,21-272 6284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13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79 7770 0 0,'-7'0'597'0'0,"-15"-1"183"0"0,19-4-747 0 0,13-5-122 0 0,40-20-274 0 0,-27 18-538 0 0,0-3-3371 0 0,-16 9 1261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14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898 110 7250 0 0,'-103'-18'1677'0'0,"61"9"-438"0"0,-70-4 0 0 0,98 12-984 0 0,0 1 0 0 0,-1 1 1 0 0,1 0-1 0 0,0 1 1 0 0,-1 1-1 0 0,1 0 0 0 0,0 1 1 0 0,-24 10-1 0 0,15-2-63 0 0,0 0 1 0 0,1 2-1 0 0,1 0 1 0 0,-25 22-1 0 0,-72 76-66 0 0,45-41-107 0 0,59-55-18 0 0,0 0 0 0 0,1 1 1 0 0,1 0-1 0 0,0 1 0 0 0,1 0 1 0 0,1 1-1 0 0,1 0 0 0 0,1 1 1 0 0,0 0-1 0 0,2 0 0 0 0,-7 34 0 0 0,0 16-280 0 0,4 0 0 0 0,-1 81 0 0 0,12 106-1053 0 0,2-211 1288 0 0,2 0 1 0 0,1 0-1 0 0,21 67 0 0 0,-17-83 99 0 0,1 0 0 0 0,1-1 0 0 0,30 50 0 0 0,-32-62-44 0 0,1-1 0 0 0,0 1 1 0 0,2-2-1 0 0,0 0 0 0 0,0-1 0 0 0,1 0 0 0 0,19 12 1 0 0,-26-21-58 0 0,1 0 1 0 0,0-1-1 0 0,0 0 0 0 0,0-1 1 0 0,1 0-1 0 0,-1 0 1 0 0,1-1-1 0 0,-1 0 1 0 0,1-1-1 0 0,17 1 0 0 0,11-3-406 0 0,53-6-1 0 0,-73 5 349 0 0,7-2 68 0 0,-1-1 0 0 0,1-1-1 0 0,-1-1 1 0 0,-1-1 0 0 0,1-1 0 0 0,-2-1 0 0 0,32-18 0 0 0,12-14-132 0 0,62-50-1 0 0,-89 62-205 0 0,-2-1 0 0 0,-1-1 0 0 0,55-66 0 0 0,-76 79 366 0 0,-1-2 0 0 0,0 1 1 0 0,-1-2-1 0 0,-2 0 0 0 0,0 0 0 0 0,-1-1 1 0 0,-2 0-1 0 0,0-1 0 0 0,5-29 1 0 0,0-25 23 0 0,3-123 0 0 0,-18-81-124 0 0,-17 78 89 0 0,13 167 31 0 0,-2 1 1 0 0,-1 0 0 0 0,-22-52 0 0 0,27 79 5 0 0,0 1 0 0 0,0 0 0 0 0,-1 0 1 0 0,0 0-1 0 0,0 1 0 0 0,-1-1 1 0 0,0 1-1 0 0,0 1 0 0 0,-1-1 1 0 0,0 1-1 0 0,0 0 0 0 0,0 1 0 0 0,-1-1 1 0 0,0 1-1 0 0,0 1 0 0 0,0 0 1 0 0,-1 0-1 0 0,1 0 0 0 0,-1 1 1 0 0,0 1-1 0 0,0-1 0 0 0,0 1 0 0 0,0 1 1 0 0,0 0-1 0 0,0 0 0 0 0,-1 1 1 0 0,1 0-1 0 0,0 0 0 0 0,0 1 1 0 0,0 1-1 0 0,0-1 0 0 0,0 1 1 0 0,0 1-1 0 0,0 0 0 0 0,-8 4 0 0 0,13-6-7 0 0,-15 8 106 0 0,19-9-121 0 0,0 0 0 0 0,0 0 0 0 0,-1 0 1 0 0,1 0-1 0 0,0 0 0 0 0,0 0 0 0 0,-1 0 0 0 0,1 0 0 0 0,0 0 0 0 0,0 0 0 0 0,-1 0 0 0 0,1 0 0 0 0,0 0 0 0 0,0 1 0 0 0,-1-1 1 0 0,1 0-1 0 0,0 0 0 0 0,0 0 0 0 0,0 0 0 0 0,-1 0 0 0 0,1 1 0 0 0,0-1 0 0 0,0 0 0 0 0,0 0 0 0 0,-1 0 0 0 0,1 1 0 0 0,0-1 1 0 0,0 0-1 0 0,0 0 0 0 0,0 1 0 0 0,0-1 0 0 0,0 0 0 0 0,0 0 0 0 0,0 1 0 0 0,0-1 0 0 0,0 0 0 0 0,-1 0 0 0 0,1 1 0 0 0,0-1 1 0 0,0 0-1 0 0,0 0 0 0 0,1 1 0 0 0,-1-1 0 0 0,0 0 0 0 0,0 0 0 0 0,0 1 0 0 0,0-1 0 0 0,0 0 0 0 0,0 1 0 0 0,2-1-119 0 0,0 0-1 0 0,-1 1 1 0 0,1-1-1 0 0,0 0 1 0 0,-1 0 0 0 0,1 0-1 0 0,0 0 1 0 0,0 0-1 0 0,-1 0 1 0 0,1-1-1 0 0,0 1 1 0 0,1-1-1 0 0,9-1-5091 0 0,-8 2 2856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3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7 6929 0 0,'-24'-3'1917'0'0,"0"1"0"0"0,0 1 0 0 0,0 1 0 0 0,-36 5 0 0 0,60-5-1890 0 0,0 0 0 0 0,0 0 0 0 0,0 0 0 0 0,0 0 0 0 0,0 0 0 0 0,0 0 0 0 0,0 0 0 0 0,0 0 0 0 0,0 0 0 0 0,0 0 0 0 0,0 0 0 0 0,1 1 0 0 0,-1-1 0 0 0,0 0-1 0 0,0 0 1 0 0,0 0 0 0 0,0 0 0 0 0,0 0 0 0 0,0 0 0 0 0,0 0 0 0 0,0 0 0 0 0,0 0 0 0 0,0 0 0 0 0,0 0 0 0 0,0 0 0 0 0,0 0 0 0 0,0 0 0 0 0,0 0 0 0 0,0 0 0 0 0,0 1 0 0 0,0-1 0 0 0,0 0 0 0 0,0 0 0 0 0,0 0 0 0 0,0 0-1 0 0,0 0 1 0 0,0 0 0 0 0,0 0 0 0 0,0 0 0 0 0,0 0 0 0 0,0 0 0 0 0,0 0 0 0 0,0 0 0 0 0,0 1 0 0 0,0-1 0 0 0,0 0 0 0 0,0 0 0 0 0,0 0 0 0 0,0 0 0 0 0,0 0 0 0 0,0 0 0 0 0,0 0 0 0 0,0 0 0 0 0,0 0 0 0 0,0 0 0 0 0,0 0-1 0 0,0 0 1 0 0,-1 0 0 0 0,1 0 0 0 0,0 0 0 0 0,0 0 0 0 0,0 0 0 0 0,11 6 769 0 0,15 2 231 0 0,12-4 110 0 0,0-2 0 0 0,61-5 1 0 0,-55 0-769 0 0,71 6 0 0 0,-74 2-269 0 0,0 3 0 0 0,0 1-1 0 0,-1 2 1 0 0,0 2 0 0 0,-1 1 0 0 0,-1 2 0 0 0,0 2-1 0 0,-1 1 1 0 0,-1 2 0 0 0,-1 2 0 0 0,59 49 0 0 0,-54-36-40 0 0,-2 1 1 0 0,-2 2-1 0 0,-2 2 1 0 0,-2 0 0 0 0,-1 3-1 0 0,-2 0 1 0 0,-2 2 0 0 0,40 95-1 0 0,-32-44 28 0 0,-4 1 0 0 0,33 183 0 0 0,-5 212-48 0 0,-29 1175-57 0 0,-45-1375-376 0 0,-12-2 0 0 0,-13-1 1 0 0,-140 516-1 0 0,51-395-1712 0 0,30-142-6059 0 0,77-216 486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4.9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316 833 10074 0 0,'-4'0'782'0'0,"-1"0"1"0"0,1 0-1 0 0,0 0 0 0 0,0-1 0 0 0,0 0 0 0 0,-7-2 1 0 0,8 1-618 0 0,0 1 0 0 0,1-1 1 0 0,-1 0-1 0 0,1 1 1 0 0,-1-1-1 0 0,1 0 0 0 0,0-1 1 0 0,0 1-1 0 0,0 0 1 0 0,0-1-1 0 0,0 1 0 0 0,0-1 1 0 0,1 1-1 0 0,-1-1 1 0 0,-1-4-1 0 0,-8-15 311 0 0,0-2 323 0 0,-1 0 0 0 0,-1 1 0 0 0,-30-38 1 0 0,42 60-772 0 0,1 0 0 0 0,-1 0 1 0 0,0 0-1 0 0,1 0 1 0 0,-1 1-1 0 0,0-1 0 0 0,0 0 1 0 0,0 1-1 0 0,1-1 1 0 0,-1 1-1 0 0,0-1 0 0 0,0 1 1 0 0,0-1-1 0 0,0 1 1 0 0,0-1-1 0 0,0 1 0 0 0,0 0 1 0 0,0 0-1 0 0,0-1 1 0 0,0 1-1 0 0,0 0 0 0 0,0 0 1 0 0,0 0-1 0 0,0 0 1 0 0,0 0-1 0 0,0 0 0 0 0,-1 1 1 0 0,0 0-14 0 0,0 0 0 0 0,0 0 1 0 0,1 0-1 0 0,-1 0 1 0 0,0 0-1 0 0,1 1 0 0 0,-1-1 1 0 0,1 1-1 0 0,0-1 1 0 0,-1 1-1 0 0,1 0 0 0 0,-2 3 1 0 0,-3 7-44 0 0,0 0 0 0 0,1 1 1 0 0,-5 16-1 0 0,8-24 68 0 0,-21 69-152 0 0,-15 87-1 0 0,31-124 67 0 0,3 1 0 0 0,1 0 0 0 0,1 0 0 0 0,6 53 0 0 0,-4-84 43 0 0,1-1-1 0 0,0 0 1 0 0,1 0-1 0 0,-1 0 1 0 0,1-1-1 0 0,0 1 1 0 0,1 0-1 0 0,0-1 1 0 0,6 11-1 0 0,-8-14 3 0 0,0-1 1 0 0,0 0-1 0 0,1 1 0 0 0,-1-1 0 0 0,0 0 0 0 0,1 1 0 0 0,-1-1 0 0 0,1 0 0 0 0,0 0 0 0 0,-1 0 0 0 0,1-1 0 0 0,0 1 0 0 0,-1 0 0 0 0,1-1 0 0 0,0 1 0 0 0,0-1 0 0 0,0 1 0 0 0,0-1 0 0 0,-1 0 0 0 0,1 0 0 0 0,0 0 0 0 0,0 0 0 0 0,0 0 0 0 0,0 0 0 0 0,0 0 0 0 0,-1 0 0 0 0,1-1 0 0 0,0 1 1 0 0,0-1-1 0 0,0 0 0 0 0,-1 1 0 0 0,1-1 0 0 0,0 0 0 0 0,-1 0 0 0 0,3-2 0 0 0,6-4-10 0 0,0 0-1 0 0,0-1 1 0 0,-1 0 0 0 0,0 0 0 0 0,-1-1-1 0 0,0-1 1 0 0,8-11 0 0 0,45-76-108 0 0,-57 90 116 0 0,21-36 3 0 0,-1-1 0 0 0,-3-2 0 0 0,-1 0 1 0 0,-3-1-1 0 0,17-67 0 0 0,-30 92 70 0 0,1-44-1 0 0,-4 58-46 0 0,-2 0-1 0 0,1-1 1 0 0,-1 1-1 0 0,0 0 1 0 0,-1 0-1 0 0,0 0 1 0 0,0 0-1 0 0,-5-12 0 0 0,6 19-20 0 0,1 1-1 0 0,0 0 1 0 0,0-1-1 0 0,0 1 0 0 0,0-1 1 0 0,-1 1-1 0 0,1 0 1 0 0,0-1-1 0 0,0 1 0 0 0,-1-1 1 0 0,1 1-1 0 0,0 0 1 0 0,-1-1-1 0 0,1 1 0 0 0,0 0 1 0 0,-1 0-1 0 0,1-1 0 0 0,0 1 1 0 0,-1 0-1 0 0,1 0 1 0 0,-1 0-1 0 0,1-1 0 0 0,0 1 1 0 0,-1 0-1 0 0,1 0 1 0 0,-1 0-1 0 0,1 0 0 0 0,-1 0 1 0 0,1 0-1 0 0,-1 0 1 0 0,1 0-1 0 0,0 0 0 0 0,-1 0 1 0 0,1 0-1 0 0,-1 0 1 0 0,0 0-1 0 0,-14 15 17 0 0,-8 26-8 0 0,22-39-7 0 0,-8 19-4 0 0,1 1-1 0 0,1-1 0 0 0,2 1 1 0 0,0 0-1 0 0,1 1 1 0 0,1-1-1 0 0,0 1 1 0 0,2 0-1 0 0,1 0 0 0 0,1-1 1 0 0,1 1-1 0 0,1 0 1 0 0,9 33-1 0 0,-8-41 8 0 0,1-1 0 0 0,0 0 0 0 0,1 0 0 0 0,0 0 0 0 0,2-1 1 0 0,-1 0-1 0 0,2 0 0 0 0,-1-1 0 0 0,16 16 0 0 0,-16-20 3 0 0,1 0 0 0 0,0-1 0 0 0,0 1 0 0 0,1-2 0 0 0,0 0 1 0 0,0 0-1 0 0,1-1 0 0 0,-1 0 0 0 0,1 0 0 0 0,0-1 0 0 0,0-1 1 0 0,1 0-1 0 0,13 2 0 0 0,-18-5-9 0 0,0 0 1 0 0,0 0-1 0 0,1 0 0 0 0,-1-1 1 0 0,0 0-1 0 0,0 0 0 0 0,-1-1 1 0 0,1 0-1 0 0,0 0 0 0 0,0 0 1 0 0,-1-1-1 0 0,1 0 0 0 0,-1-1 1 0 0,0 1-1 0 0,0-1 0 0 0,0 0 1 0 0,7-8-1 0 0,10-9 33 0 0,-1 0 0 0 0,33-44 0 0 0,-31 35-47 0 0,12-14 103 0 0,-3-2 0 0 0,-1-1 1 0 0,-2-1-1 0 0,-3-1 0 0 0,-2-2 1 0 0,-2-1-1 0 0,-2-1 0 0 0,-3 0 1 0 0,-2-2-1 0 0,13-79 0 0 0,-5-39 180 0 0,-22 141-188 0 0,0 0 1 0 0,-3 1 0 0 0,-5-48-1 0 0,6 77-77 0 0,0 0 1 0 0,0 1-1 0 0,-1-1 0 0 0,1 0 0 0 0,0 0 0 0 0,-1 1 1 0 0,1-1-1 0 0,-1 0 0 0 0,1 1 0 0 0,-1-1 0 0 0,0 1 1 0 0,1-1-1 0 0,-1 1 0 0 0,0-1 0 0 0,0 1 0 0 0,0-1 1 0 0,0 1-1 0 0,-1 0 0 0 0,1-1 0 0 0,0 1 0 0 0,-1 0 1 0 0,1 0-1 0 0,0 0 0 0 0,-1 0 0 0 0,1 0 0 0 0,-1 1 1 0 0,-2-2-1 0 0,2 2-6 0 0,0 0 0 0 0,-1 1 0 0 0,1-1 0 0 0,0 1 0 0 0,0 0 0 0 0,0-1 0 0 0,0 1 0 0 0,0 0 0 0 0,0 0 0 0 0,0 0 0 0 0,1 1 0 0 0,-1-1 0 0 0,0 0 0 0 0,1 1 0 0 0,-1-1 0 0 0,0 1 0 0 0,1-1 0 0 0,0 1 0 0 0,-1 0 0 0 0,1 0 0 0 0,0-1 0 0 0,-1 4 0 0 0,-13 20-8 0 0,1 0 0 0 0,1 2 0 0 0,1 0 0 0 0,-12 44 0 0 0,-20 117-128 0 0,3 120-166 0 0,39-262 241 0 0,1-1 1 0 0,3 1-1 0 0,1-1 0 0 0,17 82 1 0 0,-15-110 42 0 0,1 0 0 0 0,0 0 0 0 0,1-1 0 0 0,1 0 0 0 0,0 0 0 0 0,1-1 0 0 0,12 15 1 0 0,-16-23-13 0 0,0 0 1 0 0,1 0 0 0 0,-1-1 0 0 0,2 0 0 0 0,-1 0 0 0 0,1 0 0 0 0,-1-1 0 0 0,2 0-1 0 0,-1 0 1 0 0,0-1 0 0 0,1 0 0 0 0,0 0 0 0 0,0-1 0 0 0,0 0 0 0 0,0-1 0 0 0,13 3 0 0 0,-16-5 16 0 0,-1 0 0 0 0,1 0 1 0 0,-1-1-1 0 0,1 0 1 0 0,-1 1-1 0 0,1-2 1 0 0,-1 1-1 0 0,0-1 0 0 0,0 1 1 0 0,0-1-1 0 0,1 0 1 0 0,-2 0-1 0 0,1-1 1 0 0,0 1-1 0 0,0-1 0 0 0,-1 0 1 0 0,0 0-1 0 0,1 0 1 0 0,-1-1-1 0 0,4-4 1 0 0,6-10 7 0 0,0 0 1 0 0,19-37 0 0 0,-25 43 2 0 0,14-31 93 0 0,-2 0-1 0 0,-2-1 0 0 0,-2-1 0 0 0,-2-1 0 0 0,-1 0 0 0 0,9-93 1 0 0,-12 15 524 0 0,-10-179 1 0 0,0 296-585 0 0,-5-71 145 0 0,5 70-156 0 0,0 0 0 0 0,-1 0 0 0 0,-1 1 0 0 0,1-1 0 0 0,-1 1 0 0 0,0 0 0 0 0,-7-12 0 0 0,9 17-16 0 0,0 1 0 0 0,0 0 1 0 0,1 0-1 0 0,-1 0 0 0 0,0 0 1 0 0,0 0-1 0 0,0 0 1 0 0,0 0-1 0 0,-1 0 0 0 0,1 0 1 0 0,0 0-1 0 0,0 0 0 0 0,0 1 1 0 0,-1-1-1 0 0,1 1 0 0 0,0-1 1 0 0,-1 1-1 0 0,1-1 1 0 0,0 1-1 0 0,-1 0 0 0 0,1-1 1 0 0,-1 1-1 0 0,1 0 0 0 0,-1 0 1 0 0,1 0-1 0 0,0 0 0 0 0,-1 0 1 0 0,1 1-1 0 0,-1-1 1 0 0,1 0-1 0 0,-1 1 0 0 0,1-1 1 0 0,0 1-1 0 0,-1-1 0 0 0,1 1 1 0 0,0 0-1 0 0,0-1 1 0 0,0 1-1 0 0,-1 0 0 0 0,1 0 1 0 0,0 0-1 0 0,0 0 0 0 0,0 0 1 0 0,-1 2-1 0 0,-6 6-12 0 0,0-1 1 0 0,1 1-1 0 0,0 1 0 0 0,-7 11 0 0 0,14-21 9 0 0,-18 31-18 0 0,2 1 0 0 0,2 0 0 0 0,0 1 0 0 0,-11 48 0 0 0,11-27 9 0 0,3 2-1 0 0,-5 58 0 0 0,14-88-40 0 0,0 1 1 0 0,2-1 0 0 0,0 1-1 0 0,2-1 1 0 0,1 0-1 0 0,13 51 1 0 0,-13-66-141 0 0,1-1 1 0 0,0 1 0 0 0,1-1 0 0 0,0 0-1 0 0,1 0 1 0 0,0-1 0 0 0,0 0 0 0 0,1 0 0 0 0,0 0-1 0 0,0 0 1 0 0,1-1 0 0 0,1-1 0 0 0,-1 0 0 0 0,1 0-1 0 0,0 0 1 0 0,1-1 0 0 0,-1 0 0 0 0,21 8-1 0 0,-14-8-302 0 0,-1-2-1 0 0,1 1 0 0 0,0-2 1 0 0,0 0-1 0 0,0-1 0 0 0,0 0 0 0 0,23-2 1 0 0,-8-2-1404 0 0,-1-1 1 0 0,0-1 0 0 0,31-9 0 0 0,-11 0-4065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5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 13283 0 0,'-18'8'1248'0'0,"1"1"-952"0"0,-2-1-240 0 0,6-1-88 0 0,3-4-160 0 0,-1 1-152 0 0,5-3-384 0 0,1-1-496 0 0,0 0-505 0 0,0 0-783 0 0,-2 0-3169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5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112 564 9426 0 0,'-35'10'4001'0'0,"25"-7"-3034"0"0,-1 0 1 0 0,0 0 0 0 0,0-1 0 0 0,-18 1-1 0 0,29-4-950 0 0,-1 1 0 0 0,1-1 0 0 0,-1 0 0 0 0,1 1 0 0 0,0-1-1 0 0,-1 0 1 0 0,1 0 0 0 0,0 0 0 0 0,0 1 0 0 0,-1-1 0 0 0,1 0 0 0 0,0 0 0 0 0,0 0-1 0 0,0 0 1 0 0,0 1 0 0 0,0-1 0 0 0,0 0 0 0 0,0 0 0 0 0,0 0 0 0 0,0 0 0 0 0,1 1-1 0 0,-1-1 1 0 0,1-2 0 0 0,4-27-12 0 0,-4 27 35 0 0,7-32 279 0 0,2 0 0 0 0,1 0 0 0 0,2 1 0 0 0,1 1 0 0 0,2 0 0 0 0,22-34 0 0 0,-26 48-200 0 0,1 0 0 0 0,1 1-1 0 0,1 1 1 0 0,0 0 0 0 0,2 1 0 0 0,-1 1 0 0 0,2 0 0 0 0,0 1 0 0 0,0 1 0 0 0,41-20-1 0 0,-53 30-102 0 0,-1 1 0 0 0,1 0-1 0 0,-1 0 1 0 0,1 0 0 0 0,0 1-1 0 0,0 0 1 0 0,0 0 0 0 0,0 0-1 0 0,-1 1 1 0 0,1 0 0 0 0,12 1-1 0 0,-14 0-11 0 0,0 0-1 0 0,-1 0 1 0 0,1 0-1 0 0,-1 1 0 0 0,1-1 1 0 0,-1 1-1 0 0,0 0 1 0 0,1 0-1 0 0,-1 0 0 0 0,0 1 1 0 0,0-1-1 0 0,0 1 1 0 0,-1-1-1 0 0,1 1 0 0 0,-1 0 1 0 0,1 0-1 0 0,-1 0 1 0 0,0 0-1 0 0,3 6 0 0 0,4 13 2 0 0,0-1 0 0 0,-1 1 0 0 0,-2 1-1 0 0,0 0 1 0 0,-1-1 0 0 0,-2 1 0 0 0,0 1-1 0 0,-1 45 1 0 0,-5-3-60 0 0,-22 125 1 0 0,22-172 68 0 0,2-8 0 0 0,-1 0-1 0 0,0 0 0 0 0,0-1 1 0 0,-1 1-1 0 0,-1 0 0 0 0,0-1 1 0 0,0 0-1 0 0,-11 19 0 0 0,15-29-18 0 0,0 0 0 0 0,0 0-1 0 0,0 0 1 0 0,0 1-1 0 0,0-1 1 0 0,-1 0-1 0 0,1 0 1 0 0,0 1-1 0 0,0-1 1 0 0,0 0-1 0 0,0 0 1 0 0,0 0-1 0 0,0 1 1 0 0,-1-1-1 0 0,1 0 1 0 0,0 0 0 0 0,0 0-1 0 0,0 0 1 0 0,-1 1-1 0 0,1-1 1 0 0,0 0-1 0 0,0 0 1 0 0,0 0-1 0 0,-1 0 1 0 0,1 0-1 0 0,0 0 1 0 0,0 0-1 0 0,-1 0 1 0 0,1 0-1 0 0,0 1 1 0 0,0-1 0 0 0,0 0-1 0 0,-1 0 1 0 0,1 0-1 0 0,0 0 1 0 0,0-1-1 0 0,-1 1 1 0 0,1 0-1 0 0,0 0 1 0 0,-1 0-1 0 0,2-12-67 0 0,7-21 47 0 0,-7 31 7 0 0,140-404 599 0 0,-126 372-486 0 0,49-101 169 0 0,-56 122-218 0 0,0 0-1 0 0,0 0 0 0 0,1 1 0 0 0,1 1 0 0 0,0 0 0 0 0,1 0 1 0 0,19-15-1 0 0,-28 24-39 0 0,-1 1 0 0 0,0 0 0 0 0,1 0 0 0 0,-1 0 0 0 0,1 0 0 0 0,-1 1 0 0 0,1-1 0 0 0,-1 0 1 0 0,1 1-1 0 0,-1-1 0 0 0,1 1 0 0 0,0-1 0 0 0,-1 1 0 0 0,1 0 0 0 0,0-1 0 0 0,-1 1 0 0 0,1 0 0 0 0,0 0 0 0 0,-1 0 1 0 0,1 1-1 0 0,2-1 0 0 0,-2 1 0 0 0,-1 0 0 0 0,0 0 0 0 0,1 0 0 0 0,-1 0 0 0 0,0 0 0 0 0,0 1 0 0 0,0-1 0 0 0,0 0 0 0 0,0 0 0 0 0,0 1 0 0 0,0-1 0 0 0,-1 0 0 0 0,1 1 0 0 0,0-1 1 0 0,-1 1-1 0 0,1-1 0 0 0,-1 1 0 0 0,1 2 0 0 0,1 10 4 0 0,0 0 0 0 0,-1 0 1 0 0,-1 1-1 0 0,-1 15 0 0 0,0-17-38 0 0,-16 221 127 0 0,6-129-928 0 0,4 110 0 0 0,8-206 640 0 0,-1 12-813 0 0,7 37 0 0 0,-7-54 624 0 0,1 0 0 0 0,0 0 0 0 0,0 0 0 0 0,0 0 1 0 0,1 0-1 0 0,-1 0 0 0 0,1 0 0 0 0,0 0 0 0 0,0 0 0 0 0,1-1 0 0 0,-1 1 0 0 0,1-1 0 0 0,0 0 0 0 0,0 0 0 0 0,4 5 0 0 0,-6-8 109 0 0,0 1 0 0 0,0-1-1 0 0,0 1 1 0 0,0-1-1 0 0,1 0 1 0 0,-1 1 0 0 0,0-1-1 0 0,0 0 1 0 0,0 0 0 0 0,0 0-1 0 0,0 0 1 0 0,0 0-1 0 0,0 0 1 0 0,1 0 0 0 0,-1 0-1 0 0,0 0 1 0 0,0 0 0 0 0,0-1-1 0 0,0 1 1 0 0,0 0-1 0 0,0-1 1 0 0,2 0 0 0 0,6-5-4867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2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1 16724 0 0,'4'2'451'0'0,"1"0"0"0"0,-1 1 0 0 0,0-1 0 0 0,-1 1 1 0 0,1 0-1 0 0,-1 0 0 0 0,1 1 0 0 0,4 6 0 0 0,30 34-37 0 0,-1 2 0 0 0,46 79 0 0 0,-73-107-279 0 0,-2-1 0 0 0,1 1 0 0 0,-2 0 0 0 0,-1 1-1 0 0,0 0 1 0 0,-1 0 0 0 0,-1 0 0 0 0,-1 0-1 0 0,-1 1 1 0 0,-1-1 0 0 0,-1 33 0 0 0,-4-21-10 0 0,-1 0 0 0 0,-1 0-1 0 0,-2 0 1 0 0,-1-1 0 0 0,-1 0 0 0 0,-27 53 0 0 0,10-35-1044 0 0,-1-1-1 0 0,-2-2 1 0 0,-42 48-1 0 0,39-56-1943 0 0,-51 44 0 0 0,0-10-5242 0 0,52-47 3288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5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333 0 13467 0 0,'-28'29'681'0'0,"1"1"0"0"0,1 1 0 0 0,2 1 0 0 0,1 2 0 0 0,-35 67 0 0 0,22-25-65 0 0,-46 145-1 0 0,78-212-533 0 0,-2 9 203 0 0,1 1 0 0 0,1-1 0 0 0,-3 26 0 0 0,6-41-239 0 0,0 0 0 0 0,1 0 0 0 0,0 0 0 0 0,0 0-1 0 0,0 0 1 0 0,0 0 0 0 0,0 0 0 0 0,1 0 0 0 0,-1 0 0 0 0,1 0 0 0 0,0 0 0 0 0,0 0 0 0 0,0 0 0 0 0,0 0 0 0 0,0 0 0 0 0,1 0 0 0 0,-1-1 0 0 0,1 1 0 0 0,0-1-1 0 0,0 1 1 0 0,0-1 0 0 0,0 1 0 0 0,0-1 0 0 0,1 0 0 0 0,-1 0 0 0 0,0 0 0 0 0,1-1 0 0 0,3 3 0 0 0,-3-3-3 0 0,1-1 0 0 0,0 1 0 0 0,0 0 0 0 0,0-1 0 0 0,0 0 0 0 0,-1 0 0 0 0,1 0 0 0 0,0-1 0 0 0,0 1 0 0 0,0-1 0 0 0,-1 0-1 0 0,1 0 1 0 0,0 0 0 0 0,-1 0 0 0 0,1-1 0 0 0,0 1 0 0 0,-1-1 0 0 0,0 0 0 0 0,4-3 0 0 0,10-6 12 0 0,0-1 1 0 0,19-19-1 0 0,-27 24-41 0 0,6-8-129 0 0,0 0 0 0 0,-1 0 0 0 0,0-1 0 0 0,-2-1 0 0 0,0-1 0 0 0,0 1 0 0 0,-2-2 0 0 0,0 1 0 0 0,-1-1 0 0 0,-1-1 0 0 0,10-39 0 0 0,-14 40-512 0 0,0 0-1 0 0,-2-1 0 0 0,0 1 0 0 0,-1-1 0 0 0,-2-28 1 0 0,-1 31-1048 0 0,-1 0 1 0 0,0 0 0 0 0,-1 0 0 0 0,-1 1 0 0 0,0 0 0 0 0,-13-26 0 0 0,8 24-2894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6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16347 0 0,'36'35'3185'0'0,"-8"-8"-2430"0"0,-1 1 0 0 0,34 46 0 0 0,-46-53-728 0 0,-1 1 1 0 0,-1 1-1 0 0,-1 0 1 0 0,-1 1-1 0 0,11 36 1 0 0,-16-42-36 0 0,-2 1-1 0 0,-1 0 1 0 0,0 1 0 0 0,-1-1 0 0 0,-1 0 0 0 0,-1 1 0 0 0,-1-1 0 0 0,-3 21 0 0 0,0-13 33 0 0,0 3 7 0 0,-1 1 0 0 0,-16 54 0 0 0,21-85-51 0 0,0 1-1 0 0,0-1 1 0 0,0 0 0 0 0,0 1-1 0 0,0-1 1 0 0,0 1 0 0 0,0-1-1 0 0,0 0 1 0 0,-1 1 0 0 0,1-1 0 0 0,0 0-1 0 0,0 1 1 0 0,0-1 0 0 0,0 0-1 0 0,-1 1 1 0 0,1-1 0 0 0,0 0-1 0 0,0 1 1 0 0,-1-1 0 0 0,1 0-1 0 0,0 0 1 0 0,0 1 0 0 0,-1-1-1 0 0,1 0 1 0 0,0 0 0 0 0,-1 0-1 0 0,1 0 1 0 0,0 1 0 0 0,-1-1-1 0 0,1 0 1 0 0,0 0 0 0 0,-1 0-1 0 0,1 0 1 0 0,-1 0 0 0 0,-5-12-724 0 0,2-22-89 0 0,9 1 685 0 0,1 1 0 0 0,2-1-1 0 0,1 1 1 0 0,1 1 0 0 0,22-43 0 0 0,-9 16 254 0 0,-4 10 101 0 0,1 1 0 0 0,3 0 0 0 0,2 2 0 0 0,2 1 0 0 0,37-48 0 0 0,-59 87-185 0 0,-1 0-1 0 0,1 0 1 0 0,0 0-1 0 0,0 1 1 0 0,0 0 0 0 0,0 0-1 0 0,1 0 1 0 0,0 0-1 0 0,0 1 1 0 0,0 0-1 0 0,0 1 1 0 0,8-3 0 0 0,-11 4-2 0 0,-1 1 1 0 0,1 0-1 0 0,-1-1 1 0 0,1 1-1 0 0,-1 0 1 0 0,1 0-1 0 0,-1 1 1 0 0,1-1-1 0 0,-1 1 1 0 0,1-1-1 0 0,-1 1 0 0 0,1 0 1 0 0,-1-1-1 0 0,0 1 1 0 0,1 1-1 0 0,-1-1 1 0 0,0 0-1 0 0,0 0 1 0 0,0 1-1 0 0,0 0 1 0 0,0-1-1 0 0,0 1 1 0 0,0 0-1 0 0,-1 0 1 0 0,1 0-1 0 0,0 0 1 0 0,-1 0-1 0 0,0 0 1 0 0,1 0-1 0 0,-1 0 1 0 0,0 1-1 0 0,0-1 1 0 0,0 0-1 0 0,0 6 1 0 0,4 6 22 0 0,-2 0 1 0 0,0 0 0 0 0,-1 1 0 0 0,0-1 0 0 0,-1 1 0 0 0,-1-1 0 0 0,0 1-1 0 0,-4 21 1 0 0,-2 1-79 0 0,-1-1 0 0 0,-13 41 0 0 0,-33 65-556 0 0,30-85-572 0 0,-19 70 0 0 0,41-123 896 0 0,0 1 0 0 0,0 0 0 0 0,1-1 0 0 0,0 1 0 0 0,0 0 0 0 0,0 0 0 0 0,1 7 1 0 0,-1-11 16 0 0,0 1 1 0 0,1-1-1 0 0,-1 0 1 0 0,0 0 0 0 0,1 0-1 0 0,-1 0 1 0 0,0 0-1 0 0,1 0 1 0 0,-1 0 0 0 0,1 0-1 0 0,0 0 1 0 0,-1 0-1 0 0,1 0 1 0 0,0 0 0 0 0,-1-1-1 0 0,1 1 1 0 0,0 0-1 0 0,0 0 1 0 0,0-1 0 0 0,0 1-1 0 0,0 0 1 0 0,0-1-1 0 0,0 1 1 0 0,0-1 0 0 0,0 1-1 0 0,0-1 1 0 0,0 0-1 0 0,0 1 1 0 0,0-1 0 0 0,0 0-1 0 0,0 0 1 0 0,1 0-1 0 0,-1 0 1 0 0,0 0 0 0 0,0 0-1 0 0,0 0 1 0 0,2-1 0 0 0,7-1-4690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7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2384 5593 0 0,'-41'38'6097'0'0,"-83"72"-4740"0"0,123-110-1273 0 0,1 1 0 0 0,0-1 0 0 0,0 0 0 0 0,0 1 0 0 0,-1-1 0 0 0,1 0 0 0 0,0 0 0 0 0,0 1 0 0 0,-1-1 0 0 0,1 0 0 0 0,0 0 1 0 0,-1 1-1 0 0,1-1 0 0 0,0 0 0 0 0,-1 0 0 0 0,1 0 0 0 0,0 1 0 0 0,-1-1 0 0 0,1 0 0 0 0,0 0 0 0 0,-1 0 0 0 0,1 0 0 0 0,0 0 0 0 0,-1 0 0 0 0,1 0 0 0 0,-1 0 0 0 0,1 0 0 0 0,0 0 1 0 0,-1 0-1 0 0,1 0 0 0 0,-1 0 0 0 0,1 0 0 0 0,0 0 0 0 0,-1 0 0 0 0,1 0 0 0 0,0-1 0 0 0,-1 1 0 0 0,0 0 0 0 0,3-17 1874 0 0,13-22-235 0 0,55-80 8 0 0,-14 26-1258 0 0,-1-12-237 0 0,-4-2-1 0 0,59-190 1 0 0,-96 254-165 0 0,216-707 939 0 0,-52 106-990 0 0,-169 611-69 0 0,2-3 56 0 0,10-61-1 0 0,-19 88-8 0 0,-1-1 0 0 0,0 1 0 0 0,-1 0 0 0 0,0 0 0 0 0,-1-1 0 0 0,0 1 0 0 0,0 0 0 0 0,-1 0 0 0 0,0 0 0 0 0,0 0 0 0 0,-1 0 0 0 0,-5-9 0 0 0,8 16 0 0 0,-1 1 0 0 0,0-1 1 0 0,0 0-1 0 0,0 1 0 0 0,0-1 1 0 0,-1 0-1 0 0,1 1 0 0 0,0 0 1 0 0,-1-1-1 0 0,1 1 0 0 0,-1 0 0 0 0,1-1 1 0 0,-1 1-1 0 0,1 0 0 0 0,-1 0 1 0 0,0 0-1 0 0,0 1 0 0 0,1-1 1 0 0,-1 0-1 0 0,0 1 0 0 0,0-1 1 0 0,-4 0-1 0 0,3 1-1 0 0,0 1 1 0 0,0-1-1 0 0,0 1 0 0 0,-1-1 1 0 0,1 1-1 0 0,0 0 0 0 0,0 0 1 0 0,0 0-1 0 0,0 1 0 0 0,0-1 1 0 0,1 1-1 0 0,-5 3 0 0 0,-4 3-17 0 0,0 1 0 0 0,1 0 0 0 0,0 1 0 0 0,1 0-1 0 0,-10 16 1 0 0,-34 52-88 0 0,5 2 1 0 0,3 2-1 0 0,-54 138 1 0 0,-60 279-550 0 0,133-402 573 0 0,5 2-1 0 0,4 0 1 0 0,5 1 0 0 0,0 122-1 0 0,13-167 81 0 0,3 0 0 0 0,2-1-1 0 0,23 91 1 0 0,-18-107-8 0 0,2 0 0 0 0,1-1 0 0 0,2 0 0 0 0,1-2 0 0 0,40 62 0 0 0,-46-82 17 0 0,0-1 0 0 0,1-1-1 0 0,0 0 1 0 0,1 0 0 0 0,0-1 0 0 0,1-1-1 0 0,0 0 1 0 0,1-1 0 0 0,0 0-1 0 0,1-1 1 0 0,25 10 0 0 0,-30-14-3 0 0,1-2 0 0 0,0 1 0 0 0,0-1 1 0 0,0-1-1 0 0,0 0 0 0 0,1-1 0 0 0,-1 0 0 0 0,1-1 1 0 0,-1 0-1 0 0,0-1 0 0 0,1 0 0 0 0,-1-1 0 0 0,0-1 1 0 0,0 0-1 0 0,0 0 0 0 0,0-1 0 0 0,15-8 0 0 0,-7 2 23 0 0,-1-1 0 0 0,0-1-1 0 0,-1-1 1 0 0,-1 0-1 0 0,0-1 1 0 0,0-1-1 0 0,-2-1 1 0 0,0 0 0 0 0,0-1-1 0 0,-2 0 1 0 0,0-1-1 0 0,-1-1 1 0 0,16-34-1 0 0,49-134 558 0 0,-31 67-231 0 0,-42 107-268 0 0,-9 19-80 0 0,-9 20-39 0 0,-13 40 41 0 0,13-32-14 0 0,0 1 0 0 0,2 0 1 0 0,2 1-1 0 0,-7 42 1 0 0,13-51 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7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1210 23565 0 0,'-1'16'-16'0'0,"0"0"1"0"0,2-1-1 0 0,0 1 0 0 0,4 22 0 0 0,-4-33-55 0 0,0 0-1 0 0,0-1 1 0 0,1 1-1 0 0,-1 0 0 0 0,1-1 1 0 0,0 1-1 0 0,0-1 1 0 0,1 0-1 0 0,-1 1 0 0 0,1-1 1 0 0,0 0-1 0 0,0-1 1 0 0,0 1-1 0 0,1 0 0 0 0,-1-1 1 0 0,1 0-1 0 0,0 0 1 0 0,6 4-1 0 0,-8-6-62 0 0,0-1 0 0 0,0 1 0 0 0,1-1 1 0 0,-1 1-1 0 0,0-1 0 0 0,1 0 0 0 0,-1 0 0 0 0,1 0 0 0 0,-1 0 1 0 0,0 0-1 0 0,1-1 0 0 0,-1 1 0 0 0,0-1 0 0 0,1 1 0 0 0,-1-1 0 0 0,0 0 1 0 0,0 0-1 0 0,4-2 0 0 0,6-4-605 0 0</inkml:trace>
  <inkml:trace contextRef="#ctx0" brushRef="#br0" timeOffset="1">139 4 10466 0 0,'-9'-2'799'0'0,"-1"1"0"0"0,1 1 0 0 0,0-1 0 0 0,-1 1 0 0 0,1 1 0 0 0,-1 0 0 0 0,1 0 0 0 0,-10 3-1 0 0,17-3-768 0 0,-1-1 0 0 0,1 1 0 0 0,0 0 0 0 0,0 0-1 0 0,-1 0 1 0 0,1 0 0 0 0,0 0 0 0 0,0 1 0 0 0,0-1-1 0 0,0 1 1 0 0,0-1 0 0 0,0 1 0 0 0,1 0 0 0 0,-1 0-1 0 0,1 0 1 0 0,-1-1 0 0 0,1 1 0 0 0,-1 1 0 0 0,1-1 0 0 0,0 0-1 0 0,0 0 1 0 0,0 0 0 0 0,0 1 0 0 0,1-1 0 0 0,-1 0-1 0 0,1 1 1 0 0,-1-1 0 0 0,1 1 0 0 0,0-1 0 0 0,0 1-1 0 0,0-1 1 0 0,0 1 0 0 0,0-1 0 0 0,0 0 0 0 0,1 4-1 0 0,6 21-459 0 0,12 37 0 0 0,6 20-1082 0 0,15 87-805 0 0,-4-60-3074 0 0,-23-76 383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8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142 987 14123 0 0,'-10'-1'648'0'0,"-1"-1"0"0"0,1 0-1 0 0,0-1 1 0 0,-1 0 0 0 0,1 0 0 0 0,-12-7-1 0 0,18 8-611 0 0,1 0 0 0 0,-1-1-1 0 0,1 1 1 0 0,-1-1-1 0 0,1 0 1 0 0,0 0-1 0 0,0 0 1 0 0,1-1 0 0 0,-1 1-1 0 0,0-1 1 0 0,1 1-1 0 0,0-1 1 0 0,0 0 0 0 0,0 0-1 0 0,1 0 1 0 0,-1 0-1 0 0,1 0 1 0 0,-1-7-1 0 0,-2-9 163 0 0,2 0-1 0 0,0 0 0 0 0,2-1 0 0 0,0 1 0 0 0,1 0 0 0 0,1 0 0 0 0,1-1 1 0 0,1 1-1 0 0,0 1 0 0 0,2-1 0 0 0,0 1 0 0 0,9-20 0 0 0,9-12 42 0 0,2 2 0 0 0,2 0 0 0 0,40-52 0 0 0,-46 70-208 0 0,3 1 0 0 0,33-34 0 0 0,-47 53-17 0 0,1 1 1 0 0,-1 0-1 0 0,2 1 0 0 0,-1 0 0 0 0,1 1 0 0 0,1 0 1 0 0,-1 1-1 0 0,24-8 0 0 0,-34 14-20 0 0,-1 0 0 0 0,1 0 1 0 0,0 1-1 0 0,0-1 0 0 0,0 1 1 0 0,0 0-1 0 0,0 0 0 0 0,0 0 1 0 0,0 0-1 0 0,0 0 0 0 0,-1 1 0 0 0,1-1 1 0 0,0 1-1 0 0,0 0 0 0 0,0 0 1 0 0,0 0-1 0 0,-1 0 0 0 0,1 0 0 0 0,-1 0 1 0 0,1 1-1 0 0,-1-1 0 0 0,1 1 1 0 0,-1 0-1 0 0,0 0 0 0 0,0 0 0 0 0,1 0 1 0 0,-2 0-1 0 0,1 0 0 0 0,0 1 1 0 0,0-1-1 0 0,-1 1 0 0 0,1-1 0 0 0,-1 1 1 0 0,0-1-1 0 0,0 1 0 0 0,0 0 1 0 0,1 4-1 0 0,3 8-18 0 0,-2 1 0 0 0,1-1 0 0 0,-2 1 0 0 0,0 0 0 0 0,-1 26 0 0 0,-6 35-156 0 0,-2 0 0 0 0,-30 122 0 0 0,21-118-23 0 0,-46 161-197 0 0,69-269 189 0 0,22-48 1 0 0,-3 11 211 0 0,12-32 290 0 0,5 2 1 0 0,4 1 0 0 0,66-97-1 0 0,-94 158-233 0 0,-11 18-33 0 0,0 1 0 0 0,1-1 0 0 0,0 1 0 0 0,1 1 0 0 0,21-21 0 0 0,-31 33-20 0 0,0 0 0 0 0,0 0 0 0 0,0 0 0 0 0,0 0-1 0 0,0 0 1 0 0,0 0 0 0 0,0 0 0 0 0,0 0-1 0 0,0 0 1 0 0,0 0 0 0 0,0 0 0 0 0,0 0-1 0 0,0 0 1 0 0,0 0 0 0 0,0 1 0 0 0,0-1-1 0 0,0 0 1 0 0,0 0 0 0 0,0 0 0 0 0,0 0-1 0 0,0 0 1 0 0,0 0 0 0 0,0 0 0 0 0,0 0-1 0 0,0 0 1 0 0,0 0 0 0 0,1 0 0 0 0,-1 0-1 0 0,0 0 1 0 0,0 0 0 0 0,0 0 0 0 0,0 0-1 0 0,0 0 1 0 0,0 0 0 0 0,0 0 0 0 0,0 0-1 0 0,0 0 1 0 0,0 0 0 0 0,0 0 0 0 0,0 0-1 0 0,0 0 1 0 0,0 0 0 0 0,0 0 0 0 0,1 0-1 0 0,-1 0 1 0 0,0 0 0 0 0,0 0 0 0 0,0 0 0 0 0,0 0-1 0 0,0 0 1 0 0,0 0 0 0 0,0 0 0 0 0,0 0-1 0 0,0 0 1 0 0,0 0 0 0 0,0 0 0 0 0,0 0-1 0 0,0 0 1 0 0,-3 10 56 0 0,-7 14-78 0 0,9-24 27 0 0,-15 34-2 0 0,0 1-1 0 0,3 0 1 0 0,1 1-1 0 0,1 0 0 0 0,2 1 1 0 0,-7 68-1 0 0,16-93-2 0 0,1 0-1 0 0,0-1 0 0 0,1 1 1 0 0,0-1-1 0 0,1 1 1 0 0,0-1-1 0 0,1 0 0 0 0,0 0 1 0 0,0 0-1 0 0,1-1 1 0 0,1 1-1 0 0,0-1 0 0 0,1 0 1 0 0,7 9-1 0 0,-9-13 0 0 0,0 0 0 0 0,0-1-1 0 0,0 1 1 0 0,1-1-1 0 0,0 0 1 0 0,0-1 0 0 0,0 1-1 0 0,0-1 1 0 0,1-1-1 0 0,0 1 1 0 0,0-1 0 0 0,0 0-1 0 0,0 0 1 0 0,0-1 0 0 0,0 0-1 0 0,1-1 1 0 0,-1 1-1 0 0,1-1 1 0 0,-1-1 0 0 0,1 1-1 0 0,0-1 1 0 0,12-2 0 0 0,-6-1 27 0 0,0-1 0 0 0,0-1 0 0 0,-1 1 1 0 0,1-2-1 0 0,-1 0 0 0 0,0-1 1 0 0,-1 0-1 0 0,0-1 0 0 0,0 0 1 0 0,-1-1-1 0 0,0 0 0 0 0,0-1 1 0 0,12-15-1 0 0,-7 6 24 0 0,-1 0 1 0 0,-1-1-1 0 0,-1-1 0 0 0,-1 0 1 0 0,-1-1-1 0 0,0 0 1 0 0,7-25-1 0 0,-1-5 36 0 0,-3-1 0 0 0,-1 0 1 0 0,-3 0-1 0 0,-3-1 0 0 0,2-78 0 0 0,-9 123-66 0 0,0 0 1 0 0,-1 0-1 0 0,0-1 1 0 0,0 1-1 0 0,-1 0 1 0 0,-1 0-1 0 0,-5-15 1 0 0,7 22-25 0 0,0-1 1 0 0,0 1 0 0 0,0 0 0 0 0,-1 0-1 0 0,1 0 1 0 0,-1 0 0 0 0,1 0-1 0 0,-1 0 1 0 0,0 1 0 0 0,0-1-1 0 0,1 0 1 0 0,-1 1 0 0 0,0 0 0 0 0,-1-1-1 0 0,1 1 1 0 0,0 0 0 0 0,0 0-1 0 0,0 0 1 0 0,-1 0 0 0 0,1 0 0 0 0,-1 1-1 0 0,1-1 1 0 0,0 1 0 0 0,-1 0-1 0 0,1-1 1 0 0,-1 1 0 0 0,1 0-1 0 0,-1 1 1 0 0,1-1 0 0 0,-1 0 0 0 0,1 1-1 0 0,-5 1 1 0 0,-4 1-16 0 0,0 2 0 0 0,0-1 1 0 0,0 1-1 0 0,1 1 0 0 0,0 0 1 0 0,0 1-1 0 0,1-1 0 0 0,0 2 0 0 0,0-1 1 0 0,0 2-1 0 0,1-1 0 0 0,0 1 0 0 0,1 0 1 0 0,0 0-1 0 0,-11 21 0 0 0,-2 6-4 0 0,2 2-1 0 0,1 0 1 0 0,-13 46 0 0 0,22-60-10 0 0,2 0 1 0 0,0 1 0 0 0,1 0 0 0 0,2 0-1 0 0,0 0 1 0 0,2 1 0 0 0,1-1 0 0 0,1 1-1 0 0,7 44 1 0 0,-6-59-169 0 0,1 0-1 0 0,0 0 1 0 0,0 0-1 0 0,1 0 0 0 0,1 0 1 0 0,0-1-1 0 0,0 1 1 0 0,1-2-1 0 0,1 1 1 0 0,-1 0-1 0 0,2-1 1 0 0,-1-1-1 0 0,1 1 1 0 0,0-1-1 0 0,1 0 1 0 0,0-1-1 0 0,0 0 1 0 0,1-1-1 0 0,-1 1 1 0 0,1-2-1 0 0,1 0 1 0 0,-1 0-1 0 0,18 5 0 0 0,-18-7-304 0 0,-1-1 0 0 0,1 0 0 0 0,-1-1 0 0 0,1 0 0 0 0,0 0 0 0 0,0-1 0 0 0,15-2-1 0 0,38-10-5208 0 0,-32 5-563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8.9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632 383 9066 0 0,'-3'-6'997'0'0,"0"-1"1"0"0,1 0-1 0 0,0 0 0 0 0,0 0 0 0 0,-2-13 1 0 0,3 15-765 0 0,1 0 1 0 0,-1 0 0 0 0,0 0-1 0 0,-1 0 1 0 0,1 0 0 0 0,-1 0-1 0 0,0 1 1 0 0,0-1 0 0 0,0 1 0 0 0,-1-1-1 0 0,1 1 1 0 0,-1 0 0 0 0,-6-7-1 0 0,7 10-213 0 0,0 0-1 0 0,0 0 0 0 0,0 0 1 0 0,0 1-1 0 0,0-1 1 0 0,0 1-1 0 0,0-1 0 0 0,0 1 1 0 0,0-1-1 0 0,0 1 0 0 0,0 0 1 0 0,0 0-1 0 0,-1 0 1 0 0,1 0-1 0 0,0 1 0 0 0,0-1 1 0 0,0 1-1 0 0,0-1 0 0 0,0 1 1 0 0,0-1-1 0 0,0 1 1 0 0,0 0-1 0 0,0 0 0 0 0,0 0 1 0 0,0 0-1 0 0,1 1 0 0 0,-3 1 1 0 0,-6 4 26 0 0,0 0-1 0 0,1 1 1 0 0,-12 12 0 0 0,-293 340 288 0 0,283-320-286 0 0,11-17 30 0 0,1 1 0 0 0,2 0 1 0 0,0 2-1 0 0,1 0 1 0 0,-22 54-1 0 0,37-79-73 0 0,0 1 0 0 0,1 0 0 0 0,-1 0 0 0 0,0 0 0 0 0,1 0 0 0 0,0 0 0 0 0,-1 0 1 0 0,1 0-1 0 0,0 0 0 0 0,0 0 0 0 0,0 0 0 0 0,0 0 0 0 0,1 0 0 0 0,-1 0 0 0 0,1 0 0 0 0,-1 0 0 0 0,1 0 0 0 0,-1 0 0 0 0,1-1 0 0 0,1 3 1 0 0,-1-3 3 0 0,0 1 1 0 0,1-1 0 0 0,-1 0 0 0 0,1 0 0 0 0,-1 0 0 0 0,1 0 0 0 0,-1 0 0 0 0,1 0 0 0 0,-1 0-1 0 0,1-1 1 0 0,0 1 0 0 0,-1-1 0 0 0,1 1 0 0 0,0-1 0 0 0,0 0 0 0 0,-1 1 0 0 0,4-1 0 0 0,5 0 29 0 0,1-1 0 0 0,-2 0-1 0 0,1 0 1 0 0,0-1 0 0 0,0-1 0 0 0,15-5 0 0 0,39-18 320 0 0,-2-3-1 0 0,103-64 0 0 0,-148 82-269 0 0,0-1 0 0 0,-1 0 0 0 0,-1-1 0 0 0,0-1 0 0 0,0 0-1 0 0,-1-1 1 0 0,-1-1 0 0 0,-1 0 0 0 0,0 0 0 0 0,-1-2 0 0 0,-1 1 0 0 0,-1-1-1 0 0,0-1 1 0 0,-1 1 0 0 0,9-37 0 0 0,-10 30-33 0 0,-2-1 0 0 0,0-1 1 0 0,-2 1-1 0 0,-1-1 0 0 0,-2 1 0 0 0,-2-38 0 0 0,2 62-61 0 0,0 0 0 0 0,-1 1 0 0 0,1-1 0 0 0,0 0 0 0 0,0 0 0 0 0,-1 1 0 0 0,1-1 0 0 0,-1 1 0 0 0,0-1 0 0 0,1 0 0 0 0,-1 1 0 0 0,0-1 0 0 0,0 1 0 0 0,0 0 0 0 0,0-1 0 0 0,0 1 0 0 0,0 0 0 0 0,-2-3 0 0 0,1 4-1 0 0,1-1 0 0 0,0 1-1 0 0,0-1 1 0 0,0 1 0 0 0,0 0 0 0 0,-1 0 0 0 0,1 0-1 0 0,0-1 1 0 0,0 1 0 0 0,0 0 0 0 0,-1 0-1 0 0,1 1 1 0 0,0-1 0 0 0,0 0 0 0 0,0 0-1 0 0,-1 0 1 0 0,1 1 0 0 0,0-1 0 0 0,-2 2-1 0 0,-3 1-9 0 0,0 0 0 0 0,0 1-1 0 0,1 0 1 0 0,0 0 0 0 0,0 1 0 0 0,0-1-1 0 0,0 1 1 0 0,-4 5 0 0 0,-18 26-14 0 0,1 1 1 0 0,2 0-1 0 0,-23 52 0 0 0,37-68 16 0 0,0 1 0 0 0,2 1 0 0 0,1-1 0 0 0,1 1 0 0 0,0 1 0 0 0,2-1 0 0 0,-2 45 0 0 0,6-60 16 0 0,0 1 1 0 0,1-1-1 0 0,1 0 1 0 0,-1 1-1 0 0,1-1 1 0 0,0 0-1 0 0,1 0 1 0 0,0 0-1 0 0,1-1 1 0 0,-1 1-1 0 0,1-1 1 0 0,10 14-1 0 0,-7-12 1 0 0,1 0 0 0 0,1 0 0 0 0,0 0 0 0 0,0-1 0 0 0,0-1-1 0 0,1 0 1 0 0,1 0 0 0 0,13 7 0 0 0,-7-6 1 0 0,0 0 1 0 0,0-2-1 0 0,1 0 0 0 0,0 0 1 0 0,1-2-1 0 0,-1 0 1 0 0,1-2-1 0 0,0 0 0 0 0,-1-1 1 0 0,1 0-1 0 0,27-4 1 0 0,-25 0 33 0 0,0 0 0 0 0,0-2 1 0 0,-1 0-1 0 0,1-2 0 0 0,-1 0 0 0 0,-1-1 1 0 0,0-1-1 0 0,0-1 0 0 0,0 0 1 0 0,-2-2-1 0 0,1 0 0 0 0,-1-1 1 0 0,-1 0-1 0 0,0-2 0 0 0,-1 0 1 0 0,-1 0-1 0 0,0-1 0 0 0,12-21 1 0 0,2-6 43 0 0,-1-2-1 0 0,-3 0 1 0 0,-1-2 0 0 0,23-72 0 0 0,-38 95-60 0 0,-2 0-1 0 0,0 0 1 0 0,-2 0 0 0 0,0-1-1 0 0,-2 0 1 0 0,-1 0 0 0 0,-1 1-1 0 0,0-1 1 0 0,-2 0 0 0 0,-1 0-1 0 0,-9-34 1 0 0,8 51-36 0 0,1 0 1 0 0,-1-1-1 0 0,-1 1 0 0 0,1 1 1 0 0,-2-1-1 0 0,1 1 0 0 0,-1 0 0 0 0,0 0 1 0 0,0 0-1 0 0,-1 1 0 0 0,1 0 0 0 0,-2 0 1 0 0,1 1-1 0 0,0 0 0 0 0,-1 0 0 0 0,0 1 1 0 0,0 0-1 0 0,-1 0 0 0 0,-11-3 0 0 0,11 6 7 0 0,8 6-120 0 0,2-5 119 0 0,0 1-1 0 0,-1 0 1 0 0,1 0 0 0 0,0-1 0 0 0,0 1-1 0 0,-1 0 1 0 0,1-1 0 0 0,0 1 0 0 0,0-1-1 0 0,0 1 1 0 0,0-1 0 0 0,0 1-1 0 0,0-1 1 0 0,0 0 0 0 0,2 1 0 0 0,141 15-56 0 0,-109-14 77 0 0,1 1 0 0 0,-1 2 1 0 0,0 1-1 0 0,61 20 0 0 0,-83-22-5 0 0,-1 1-1 0 0,0 1 0 0 0,-1 0 1 0 0,0 1-1 0 0,0 0 0 0 0,0 0 1 0 0,-1 1-1 0 0,0 1 0 0 0,0 0 0 0 0,16 19 1 0 0,-21-21-4 0 0,0 1 0 0 0,-1-1 1 0 0,0 1-1 0 0,-1 0 1 0 0,1 0-1 0 0,-1 0 0 0 0,-1 0 1 0 0,1 1-1 0 0,-2-1 0 0 0,1 1 1 0 0,-1-1-1 0 0,0 1 0 0 0,-1-1 1 0 0,0 1-1 0 0,0 0 0 0 0,-1-1 1 0 0,-3 15-1 0 0,-1-2 4 0 0,-1-1 0 0 0,0 1 0 0 0,-2-1 0 0 0,-1-1-1 0 0,0 0 1 0 0,-1 0 0 0 0,-19 27 0 0 0,-13 8 54 0 0,-48 51 0 0 0,48-59-18 0 0,-54 76 0 0 0,85-105-50 0 0,0 0 1 0 0,1 1-1 0 0,1 1 1 0 0,0-1-1 0 0,-9 34 1 0 0,16-47 4 0 0,1 0 1 0 0,0 1 0 0 0,0-1 0 0 0,0 0-1 0 0,1 0 1 0 0,0 1 0 0 0,0-1 0 0 0,0 0-1 0 0,1 0 1 0 0,0 1 0 0 0,0-1 0 0 0,0 0-1 0 0,0 0 1 0 0,1 0 0 0 0,0 0 0 0 0,0 0-1 0 0,0 0 1 0 0,1-1 0 0 0,-1 1 0 0 0,1-1-1 0 0,0 1 1 0 0,1-1 0 0 0,-1 0 0 0 0,1-1 0 0 0,-1 1-1 0 0,1 0 1 0 0,6 3 0 0 0,0-1 5 0 0,0 0 0 0 0,0-1 0 0 0,0-1 0 0 0,0 0 0 0 0,1 0 0 0 0,0-1 0 0 0,0 0 0 0 0,0-1 1 0 0,17 1-1 0 0,15 0-92 0 0,48-3 1 0 0,-66 0 65 0 0,110-7-1344 0 0,140-24 0 0 0,-238 25-429 0 0,61-20 0 0 0,-74 18-1015 0 0,37-18 0 0 0,-13-2-4823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39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349 289 16804 0 0,'-27'2'1407'0'0,"-119"2"1901"0"0,128-4-3202 0 0,0-2 1 0 0,0 0-1 0 0,0-1 1 0 0,0-1 0 0 0,1 0-1 0 0,-18-8 1 0 0,33 12-194 0 0,0-1 0 0 0,0 1 0 0 0,1-1 0 0 0,-1 0 0 0 0,0 0-1 0 0,0 0 1 0 0,1 0 0 0 0,-1 0 0 0 0,1 0 0 0 0,-1 0 0 0 0,1 0 0 0 0,0 0 0 0 0,-1-1 0 0 0,1 1 0 0 0,0-1 0 0 0,0 1 0 0 0,0-1 0 0 0,0 1 0 0 0,0-1 0 0 0,0 0 0 0 0,0 1 0 0 0,1-1 0 0 0,-1 0 0 0 0,1 0 0 0 0,-1 0 0 0 0,0-3-1 0 0,2 3 28 0 0,-1-1 0 0 0,1 1-1 0 0,0-1 1 0 0,0 1 0 0 0,0 0-1 0 0,0-1 1 0 0,0 1-1 0 0,1 0 1 0 0,-1 0 0 0 0,1 0-1 0 0,-1 0 1 0 0,1 0 0 0 0,0 0-1 0 0,0 1 1 0 0,0-1 0 0 0,0 0-1 0 0,0 1 1 0 0,0 0-1 0 0,0-1 1 0 0,3 0 0 0 0,11-6 50 0 0,-1 1 0 0 0,2 0 0 0 0,-1 2 1 0 0,1 0-1 0 0,-1 0 0 0 0,1 2 0 0 0,21-3 0 0 0,126-1 1101 0 0,-117 7-690 0 0,893 4 4289 0 0,61-1-3289 0 0,1197-67-306 0 0,1038-13-847 0 0,-1895 105 766 0 0,-6 87-157 0 0,-695-11-658 0 0,-541-80-246 0 0,23 4-1031 0 0,-153-63-5707 0 0,-5-7 1044 0 0,15 19-1653 0 0,-6-6 723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41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1195 1875 10978 0 0,'-1'2'280'0'0,"0"1"-1"0"0,-1 0 1 0 0,1 0-1 0 0,1 0 1 0 0,-1 0-1 0 0,0-1 0 0 0,1 1 1 0 0,-1 0-1 0 0,1 4 1 0 0,-4 16 263 0 0,-2-10-319 0 0,0 0-1 0 0,0-1 0 0 0,-1 0 1 0 0,0 0-1 0 0,-1-1 1 0 0,-19 21-1 0 0,22-27 118 0 0,0 0-1 0 0,0-1 1 0 0,0 1 0 0 0,0-1-1 0 0,-1-1 1 0 0,0 1 0 0 0,0-1-1 0 0,0 0 1 0 0,0 0 0 0 0,0-1-1 0 0,-1 1 1 0 0,1-2 0 0 0,-1 1-1 0 0,1-1 1 0 0,-1 0 0 0 0,-9 1-1 0 0,-206 6 1063 0 0,149-12-930 0 0,0-2 0 0 0,1-4 0 0 0,-118-32-1 0 0,167 36-407 0 0,1 0 0 0 0,0-2-1 0 0,0-1 1 0 0,0-1-1 0 0,-26-17 1 0 0,35 18 16 0 0,-1-1 0 0 0,2 0-1 0 0,-1-1 1 0 0,2 0 0 0 0,-1-1 0 0 0,2 0 0 0 0,-1-1-1 0 0,-12-21 1 0 0,8 6-21 0 0,2 0-1 0 0,0 0 0 0 0,2-1 0 0 0,2-1 1 0 0,0 0-1 0 0,2 0 0 0 0,-6-58 1 0 0,6-8 75 0 0,7-116 1 0 0,5 101 92 0 0,27-160 0 0 0,-17 196-138 0 0,3 1 0 0 0,3 1 0 0 0,32-74 0 0 0,-41 122-83 0 0,1 0 0 0 0,1 0 0 0 0,0 2 0 0 0,2-1 0 0 0,1 2 0 0 0,1 1 0 0 0,1 0 0 0 0,0 1 0 0 0,2 1 0 0 0,0 1 0 0 0,1 0 0 0 0,1 2 1 0 0,0 1-1 0 0,2 1 0 0 0,-1 1 0 0 0,2 0 0 0 0,-1 3 0 0 0,2 0 0 0 0,-1 1 0 0 0,54-9 0 0 0,51 3-116 0 0,-75 10 108 0 0,61-13-1 0 0,-15-8 15 0 0,-37 8 8 0 0,74-9 0 0 0,-119 24-18 0 0,-1 1 0 0 0,1 2-1 0 0,0 0 1 0 0,0 0 0 0 0,0 2 0 0 0,-1 1-1 0 0,1 0 1 0 0,24 8 0 0 0,-36-7-4 0 0,0-1 1 0 0,0 1-1 0 0,0 0 0 0 0,-1 1 1 0 0,0 0-1 0 0,0 0 0 0 0,0 0 1 0 0,-1 1-1 0 0,1 0 0 0 0,-1 0 1 0 0,-1 1-1 0 0,1 0 0 0 0,-1 0 1 0 0,0 0-1 0 0,-1 0 0 0 0,0 1 1 0 0,5 12-1 0 0,4 14-3 0 0,-2-1-1 0 0,-2 2 1 0 0,6 36-1 0 0,0-4 3 0 0,5 19-51 0 0,11 95 1 0 0,-27-135 60 0 0,-1 1 1 0 0,-3 0 0 0 0,-10 85-1 0 0,1-78-2 0 0,-3 0 0 0 0,-3-1-1 0 0,-1-1 1 0 0,-33 68-1 0 0,-113 192-90 0 0,57-117 142 0 0,75-136-56 0 0,-3-1 1 0 0,-3-2-1 0 0,-2-1 0 0 0,-2-2 0 0 0,-2-2 0 0 0,-58 54 0 0 0,78-86 19 0 0,-1-1-1 0 0,0-2 0 0 0,-1 0 1 0 0,-1-2-1 0 0,-33 15 0 0 0,54-27-55 0 0,-18 5 15 0 0,21-7 24 0 0,1 0 0 0 0,-1 0 0 0 0,1 0 0 0 0,-1 0 1 0 0,1 0-1 0 0,-1 0 0 0 0,1-1 0 0 0,-1 1 0 0 0,1 0 0 0 0,-1 0 0 0 0,1 0 0 0 0,-1-1 0 0 0,1 1 0 0 0,-1 0 0 0 0,1-1 0 0 0,0 1 0 0 0,-1 0 0 0 0,1-1 0 0 0,0 1 0 0 0,-1 0 0 0 0,1-1 0 0 0,0 1 0 0 0,-1-1 0 0 0,1 1 0 0 0,0 0 0 0 0,0-1 0 0 0,-1 1 0 0 0,1-1 0 0 0,0 1 0 0 0,0-1 1 0 0,0 1-1 0 0,0-1 0 0 0,0 1 0 0 0,0-1 0 0 0,0 1 0 0 0,0-1 0 0 0,0 1 0 0 0,0-1 0 0 0,0 1 0 0 0,0-1 0 0 0,0 0 0 0 0,-6-10 291 0 0,5 10-300 0 0,0 0 0 0 0,0 0-1 0 0,0-1 1 0 0,0 1 0 0 0,1 0-1 0 0,-1-1 1 0 0,0 1 0 0 0,1-1-1 0 0,-1 1 1 0 0,1-1-1 0 0,-1 0 1 0 0,1 1 0 0 0,-1-3-1 0 0,3-4-358 0 0,2 9-1931 0 0,11 5-800 0 0,-12-6 2495 0 0,0 1 0 0 0,-1-1 0 0 0,1 1 0 0 0,0-1 0 0 0,0 0 0 0 0,0 0 1 0 0,0 0-1 0 0,-1-1 0 0 0,1 1 0 0 0,0-1 0 0 0,0 1 0 0 0,-1-1 0 0 0,1 0 0 0 0,0 0 0 0 0,-1 0 0 0 0,1 0 0 0 0,-1-1 0 0 0,1 1 0 0 0,-1-1 0 0 0,1 1 0 0 0,-1-1 0 0 0,0 0 0 0 0,0 0 1 0 0,0 0-1 0 0,0 0 0 0 0,0 0 0 0 0,2-5 0 0 0,1-3-309 0 0,0 0 0 0 0,-1-1 0 0 0,0 0 0 0 0,0 0 0 0 0,2-18 0 0 0,-2 11 958 0 0,6-22-100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50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604 13 9162 0 0,'-7'-2'652'0'0,"1"-1"0"0"0,-1 1 1 0 0,0 1-1 0 0,1-1 0 0 0,-1 1 0 0 0,-8 0 1 0 0,8 1-629 0 0,0 1 0 0 0,1 0 0 0 0,-1 0 0 0 0,1 0 0 0 0,-1 1 0 0 0,1 0 0 0 0,-1 0 0 0 0,1 0 0 0 0,0 1 0 0 0,0 0 0 0 0,0 1 0 0 0,0-1 0 0 0,1 1 0 0 0,-1 0 0 0 0,1 0 0 0 0,-8 9 0 0 0,-26 27 13 0 0,2 2 0 0 0,2 1 0 0 0,1 2 0 0 0,3 1 0 0 0,1 2 0 0 0,3 1 0 0 0,-25 61-1 0 0,18-23 238 0 0,4 1-1 0 0,3 1 0 0 0,-22 140 1 0 0,44-194-4 0 0,1 0 1 0 0,1 1 0 0 0,4 48 0 0 0,0-68-196 0 0,0-1 1 0 0,2 0 0 0 0,-1 0 0 0 0,2 0-1 0 0,0 0 1 0 0,1-1 0 0 0,0 0 0 0 0,1 0 0 0 0,1 0-1 0 0,12 18 1 0 0,-17-28-32 0 0,1 0 0 0 0,0 0 0 0 0,0-1 0 0 0,0 1 1 0 0,1-1-1 0 0,-1 0 0 0 0,1 0 0 0 0,0 0 0 0 0,0 0 0 0 0,0-1 0 0 0,0 1 0 0 0,0-1 0 0 0,0 0 1 0 0,1-1-1 0 0,-1 1 0 0 0,1-1 0 0 0,-1 0 0 0 0,1 0 0 0 0,6 1 0 0 0,-5-2 73 0 0,-1-1 0 0 0,1 1 0 0 0,-1-1-1 0 0,1 0 1 0 0,-1-1 0 0 0,1 1 0 0 0,-1-1 0 0 0,0 0 0 0 0,0 0-1 0 0,1-1 1 0 0,-2 0 0 0 0,1 0 0 0 0,0 0 0 0 0,-1 0-1 0 0,9-8 1 0 0,10-12 279 0 0,0-1 0 0 0,-2-2-1 0 0,-1 0 1 0 0,30-51 0 0 0,53-123 674 0 0,-102 199-1066 0 0,19-47 62 0 0,-1 0 1 0 0,-3-2-1 0 0,-2 0 1 0 0,-2 0-1 0 0,-2-1 1 0 0,-2-1-1 0 0,-3 0 0 0 0,-2 0 1 0 0,-2 0-1 0 0,-10-84 1 0 0,5 108-21 0 0,-1 0 1 0 0,-1 0 0 0 0,-11-31-1 0 0,14 49-48 0 0,-1 1 1 0 0,0-1-1 0 0,-1 1 0 0 0,0 0 1 0 0,-1 0-1 0 0,1 1 0 0 0,-2 0 0 0 0,1 0 1 0 0,-1 0-1 0 0,0 1 0 0 0,-1 0 1 0 0,-9-7-1 0 0,15 12-69 0 0,1 1-1 0 0,-1 0 1 0 0,1 0 0 0 0,-1 1 0 0 0,0-1-1 0 0,0 0 1 0 0,1 0 0 0 0,-1 1 0 0 0,0-1-1 0 0,0 1 1 0 0,0 0 0 0 0,0-1 0 0 0,0 1-1 0 0,1 0 1 0 0,-1 0 0 0 0,0 0 0 0 0,0 0-1 0 0,0 1 1 0 0,0-1 0 0 0,-2 1 0 0 0,1 0-81 0 0,0 1 0 0 0,0-1 0 0 0,0 1 0 0 0,0 0 0 0 0,1 0 0 0 0,-1 0 0 0 0,1 0 0 0 0,-1 0 0 0 0,1 0 0 0 0,-4 6 0 0 0,-3 4-650 0 0,1 2 1 0 0,0-1 0 0 0,-11 29-1 0 0,16-35 465 0 0,-6 20-1313 0 0,0-1 1 0 0,2 2-1 0 0,-6 42 0 0 0,7-35-3230 0 0,-13 46 0 0 0,13-63 3818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51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12 12491 0 0,'0'-1'137'0'0,"-1"1"1"0"0,1-1-1 0 0,0 0 1 0 0,0 1-1 0 0,-1-1 1 0 0,1 1 0 0 0,0-1-1 0 0,-1 1 1 0 0,1-1-1 0 0,-1 1 1 0 0,1-1-1 0 0,-1 1 1 0 0,1-1 0 0 0,-1 1-1 0 0,1-1 1 0 0,-1 1-1 0 0,1 0 1 0 0,-1-1-1 0 0,1 1 1 0 0,-1 0 0 0 0,0 0-1 0 0,1-1 1 0 0,-1 1-1 0 0,0 0 1 0 0,1 0-1 0 0,-1 0 1 0 0,-1 0-1 0 0,1 17 989 0 0,3-10-1019 0 0,-1 0 0 0 0,1 0 0 0 0,0 0 1 0 0,5 11-1 0 0,-3-13 127 0 0,0 0 1 0 0,1 0-1 0 0,-1-1 0 0 0,1 1 1 0 0,0-1-1 0 0,0 0 0 0 0,1 0 1 0 0,-1-1-1 0 0,7 4 0 0 0,60 24 1458 0 0,-21-10-1161 0 0,238 124 113 0 0,-100-48-430 0 0,-174-89-148 0 0,0 1 1 0 0,-1 1-1 0 0,0 0 1 0 0,-1 0-1 0 0,19 21 0 0 0,-31-30-61 0 0,-1-1-1 0 0,0 1 0 0 0,0-1 0 0 0,0 0 0 0 0,1 1 0 0 0,-1-1 0 0 0,0 0 0 0 0,0 0 0 0 0,1 1 0 0 0,-1-1 0 0 0,0 0 1 0 0,1 0-1 0 0,-1 1 0 0 0,0-1 0 0 0,1 0 0 0 0,-1 0 0 0 0,0 0 0 0 0,1 1 0 0 0,-1-1 0 0 0,1 0 0 0 0,-1 0 0 0 0,0 0 0 0 0,1 0 1 0 0,-1 0-1 0 0,1 0 0 0 0,-1 0 0 0 0,0 0 0 0 0,1 0 0 0 0,-1 0 0 0 0,1 0 0 0 0,-1 0 0 0 0,0 0 0 0 0,1 0 0 0 0,-1 0 1 0 0,1-1-1 0 0,-1 1 0 0 0,0 0 0 0 0,1 0 0 0 0,-1 0 0 0 0,0-1 0 0 0,1 1 0 0 0,0-1 0 0 0,4-21 187 0 0,-5 15-1298 0 0,0 0 1 0 0,0-1-1 0 0,-1 1 0 0 0,-3-14 0 0 0,2 14-645 0 0,0-1 1 0 0,1 1-1 0 0,0-1 1 0 0,1 1-1 0 0,-1-1 1 0 0,2 0-1 0 0,-1 1 1 0 0,1-1-1 0 0,2-10 1 0 0,-2 13 1183 0 0,1-12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3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2 299 13267 0 0,'0'0'111'0'0,"0"0"-1"0"0,0-1 1 0 0,0 1 0 0 0,0 0 0 0 0,-1-1-1 0 0,1 1 1 0 0,0 0 0 0 0,0-1 0 0 0,0 1-1 0 0,0 0 1 0 0,0-1 0 0 0,0 1 0 0 0,0 0-1 0 0,0-1 1 0 0,0 1 0 0 0,0 0 0 0 0,0-1-1 0 0,0 1 1 0 0,0 0 0 0 0,0-1 0 0 0,0 1-1 0 0,1 0 1 0 0,-1 0 0 0 0,0-1 0 0 0,0 1-1 0 0,0 0 1 0 0,0-1 0 0 0,1 1 0 0 0,-1 0-1 0 0,0 0 1 0 0,0-1 0 0 0,1 1 0 0 0,-1 0-1 0 0,0 0 1 0 0,0 0 0 0 0,1-1 0 0 0,16-4 1569 0 0,25 5-1117 0 0,-37 1-331 0 0,72 3 349 0 0,143 2 254 0 0,-177-7-744 0 0,0-2-1 0 0,0-2 1 0 0,48-13-1 0 0,-19 2 224 0 0,87-26-416 0 0,-143 37-223 0 0,0-1 0 0 0,-1-1 0 0 0,0-1 0 0 0,0 0 0 0 0,0-1 0 0 0,-1 0 0 0 0,18-16-1 0 0,-28 22 21 0 0,-1-1 0 0 0,1 0 0 0 0,-1 1 0 0 0,0-1 0 0 0,0 0-1 0 0,0-1 1 0 0,-1 1 0 0 0,0 0 0 0 0,1-1 0 0 0,-1 0 0 0 0,-1 1-1 0 0,3-7 1 0 0,-4 8-126 0 0,0 0 0 0 0,1 1-1 0 0,-1-1 1 0 0,0 0 0 0 0,-1 0-1 0 0,1 1 1 0 0,0-1 0 0 0,-1 0-1 0 0,1 0 1 0 0,-1 1 0 0 0,0-1-1 0 0,0 0 1 0 0,0 1 0 0 0,0-1-1 0 0,-1 1 1 0 0,1 0 0 0 0,-1-1-1 0 0,1 1 1 0 0,-1 0 0 0 0,0 0-1 0 0,0 0 1 0 0,0 0 0 0 0,-3-3-1 0 0,-7-3-2830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51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336 6 9314 0 0,'-104'-6'6021'0'0,"103"8"-5960"0"0,0 1 0 0 0,0-1 0 0 0,0 0-1 0 0,1 1 1 0 0,-1-1 0 0 0,1 1 0 0 0,-1-1-1 0 0,1 1 1 0 0,0-1 0 0 0,0 0-1 0 0,0 4 1 0 0,-1 6 647 0 0,-4 8-332 0 0,-2 0 1 0 0,0-1 0 0 0,-1 0 0 0 0,-2 0 0 0 0,-11 19 0 0 0,7-13-155 0 0,-19 45 0 0 0,-54 203 58 0 0,77-233-217 0 0,2 1 0 0 0,1 0-1 0 0,3 0 1 0 0,1 79 0 0 0,4-99-45 0 0,2 0 0 0 0,0 0 0 0 0,2-1 0 0 0,0 1 0 0 0,1-1 0 0 0,1 0 0 0 0,0-1 0 0 0,2 1 0 0 0,0-2 0 0 0,2 1 0 0 0,0-1 0 0 0,1-1 0 0 0,20 24 0 0 0,-23-33 3 0 0,0 0 0 0 0,1 0 0 0 0,0-1 1 0 0,0-1-1 0 0,1 1 0 0 0,0-2 0 0 0,17 8 0 0 0,0-3-883 0 0,57 14 0 0 0,-77-23-136 0 0,0 1-1 0 0,0-1 1 0 0,1-1-1 0 0,12 0 1 0 0,-18 0 438 0 0,-1 0 0 0 0,0 0 0 0 0,0 0 0 0 0,0-1 0 0 0,0 1 0 0 0,0-1 0 0 0,0 1 0 0 0,0-1 0 0 0,0 0 0 0 0,0 0 1 0 0,0 0-1 0 0,0 0 0 0 0,0 0 0 0 0,0 0 0 0 0,-1-1 0 0 0,1 1 0 0 0,0-1 0 0 0,-1 1 0 0 0,1-1 0 0 0,-1 1 0 0 0,0-1 0 0 0,3-3 1 0 0,-1-4-331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3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84 9418 0 0,'-23'-18'6778'0'0,"-4"-5"-2205"0"0,19 13 27 0 0,46 14-4147 0 0,0 0 0 0 0,0-3 0 0 0,40-3 0 0 0,117-17-212 0 0,-105 8-246 0 0,-77 10-72 0 0,96-7-1317 0 0,-121 19-3095 0 0,0 0 0 0 0,0-1 0 0 0,-17 11 0 0 0,24-19 3303 0 0,1 0 1 0 0,-1 0 0 0 0,0 0-1 0 0,1-1 1 0 0,-11 1 0 0 0,2 0 315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4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43 14763 0 0,'-7'-1'5636'0'0,"21"7"-3080"0"0,24 6-1510 0 0,58-2-662 0 0,1-3-1 0 0,152-10 1 0 0,-182-4-379 0 0,-64 7-137 0 0,0-1 0 0 0,-1 1 0 0 0,1-1 0 0 0,0 0 1 0 0,-1 1-1 0 0,1-1 0 0 0,0-1 0 0 0,-1 1 0 0 0,1 0 1 0 0,-1-1-1 0 0,0 1 0 0 0,1-1 0 0 0,-1 1 0 0 0,0-1 1 0 0,0 0-1 0 0,0 0 0 0 0,0 0 0 0 0,0 0 0 0 0,-1-1 1 0 0,3-3-1 0 0,-4-8-3717 0 0,-1 13 2783 0 0,0-1 1 0 0,-1 1-1 0 0,1 0 1 0 0,0-1 0 0 0,0 1-1 0 0,-1 0 1 0 0,1 0-1 0 0,-1 0 1 0 0,1 0-1 0 0,-1 0 1 0 0,1 0-1 0 0,-1 0 1 0 0,-3 0-1 0 0,-4-3-1861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6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466 15 6913 0 0,'-10'-13'6259'0'0,"10"13"-6174"0"0,0 0-1 0 0,0 0 0 0 0,0-1 0 0 0,0 1 0 0 0,-1 0 0 0 0,1 0 0 0 0,0 0 0 0 0,0 0 0 0 0,0 0 0 0 0,0 0 0 0 0,0 0 0 0 0,-1 0 0 0 0,1 0 0 0 0,0 0 0 0 0,0 0 0 0 0,0 0 0 0 0,0 0 0 0 0,0 0 0 0 0,-1 0 0 0 0,1 0 0 0 0,0 0 0 0 0,0 0 0 0 0,0 0 0 0 0,0 0 0 0 0,0 0 0 0 0,-1 0 0 0 0,1 0 0 0 0,0 0 0 0 0,0 1 0 0 0,0-1 0 0 0,0 0 0 0 0,0 0 0 0 0,0 0 1 0 0,-1 0-1 0 0,1 0 0 0 0,0 0 0 0 0,0 0 0 0 0,0 0 0 0 0,0 1 0 0 0,0-1 0 0 0,0 0 0 0 0,0 0 0 0 0,0 0 0 0 0,0 0 0 0 0,-6 29 2722 0 0,3-5-2172 0 0,-19 36 1351 0 0,-41 79-1 0 0,38-87-1518 0 0,2 0 0 0 0,-19 64-1 0 0,39-108-396 0 0,-5 24 176 0 0,7-31-232 0 0,1 0 1 0 0,0 0-1 0 0,0 0 1 0 0,-1 0-1 0 0,1 0 1 0 0,0 0-1 0 0,0 0 1 0 0,0 0-1 0 0,0 0 1 0 0,0 0-1 0 0,0 1 1 0 0,1-1-1 0 0,-1 0 1 0 0,0 0-1 0 0,1 0 1 0 0,-1 0-1 0 0,0 0 1 0 0,1 0-1 0 0,-1 0 1 0 0,1 0-1 0 0,1 1 1 0 0,-1-1 9 0 0,0-1 0 0 0,0 0 0 0 0,0 0 0 0 0,0 1-1 0 0,0-1 1 0 0,0 0 0 0 0,0 0 0 0 0,0 0 0 0 0,0 0 0 0 0,1 0 0 0 0,-1 0 0 0 0,0-1 0 0 0,0 1-1 0 0,0 0 1 0 0,0 0 0 0 0,0-1 0 0 0,0 1 0 0 0,0-1 0 0 0,0 1 0 0 0,0-1 0 0 0,0 1 0 0 0,1-2-1 0 0,24-17 37 0 0,-18 13 19 0 0,53-36 47 0 0,71-53 115 0 0,-74 48-275 0 0,-2 3 79 0 0,-3-1 0 0 0,89-99 1 0 0,-132 132-18 0 0,31-35 95 0 0,-38 44-109 0 0,0 0 0 0 0,1 0 0 0 0,-1 0-1 0 0,1 0 1 0 0,0 1 0 0 0,0 0 0 0 0,0-1 0 0 0,0 1 0 0 0,0 1-1 0 0,7-3 1 0 0,-10 4-16 0 0,0 0-1 0 0,-1 0 0 0 0,1 0 1 0 0,-1 1-1 0 0,1-1 0 0 0,-1 0 0 0 0,1 0 1 0 0,-1 1-1 0 0,1-1 0 0 0,-1 1 1 0 0,1-1-1 0 0,-1 0 0 0 0,1 1 1 0 0,-1-1-1 0 0,1 1 0 0 0,-1-1 1 0 0,0 1-1 0 0,1-1 0 0 0,-1 1 1 0 0,0-1-1 0 0,0 1 0 0 0,1-1 0 0 0,-1 1 1 0 0,0 0-1 0 0,0-1 0 0 0,0 1 1 0 0,0-1-1 0 0,1 1 0 0 0,-1 0 1 0 0,0-1-1 0 0,0 1 0 0 0,0-1 1 0 0,0 1-1 0 0,-1 0 0 0 0,1 0 1 0 0,0 27-8 0 0,0-25 5 0 0,-40 336 199 0 0,24-230-233 0 0,-208 986-186 0 0,187-951 238 0 0,-102 252 1 0 0,132-382-15 0 0,-1 0 0 0 0,0-1 0 0 0,-1 1 0 0 0,0-1 1 0 0,-1-1-1 0 0,0 0 0 0 0,-1-1 0 0 0,-1 0 0 0 0,0 0 0 0 0,0-1 0 0 0,-26 16 1 0 0,32-23-5 0 0,-1 1 1 0 0,1-1 0 0 0,0 0 0 0 0,-1 0-1 0 0,0-1 1 0 0,1 0 0 0 0,-1 0 0 0 0,0-1-1 0 0,0 0 1 0 0,0 0 0 0 0,0 0 0 0 0,0-1-1 0 0,0 0 1 0 0,-1 0 0 0 0,1-1 0 0 0,0 0-1 0 0,0 0 1 0 0,1-1 0 0 0,-1 0 0 0 0,0 0-1 0 0,0-1 1 0 0,1 0 0 0 0,-1 0-1 0 0,1 0 1 0 0,0-1 0 0 0,0 1 0 0 0,0-2-1 0 0,-7-6 1 0 0,0-2 33 0 0,1-1 0 0 0,0 0 0 0 0,2-1 0 0 0,0 0 0 0 0,0-1 0 0 0,1 0 0 0 0,1 0 0 0 0,1-1 0 0 0,0 0 0 0 0,1 0 0 0 0,1-1 0 0 0,1 0 0 0 0,-4-34 0 0 0,3 7-6 0 0,3 0 1 0 0,1 0 0 0 0,3 0 0 0 0,10-68 0 0 0,-4 64-29 0 0,3 0 0 0 0,1 0 1 0 0,3 2-1 0 0,1-1 0 0 0,3 2 1 0 0,2 0-1 0 0,37-60 1 0 0,-36 72 47 0 0,2 1 1 0 0,2 0 0 0 0,0 2 0 0 0,3 1-1 0 0,0 2 1 0 0,2 0 0 0 0,0 2 0 0 0,2 2 0 0 0,52-30-1 0 0,-28 24 39 0 0,2 3-1 0 0,1 2 0 0 0,123-33 0 0 0,196-12-11 0 0,-350 66-46 0 0,48-1 0 0 0,-68 5-54 0 0,-1 1 1 0 0,1 0 0 0 0,-1 0 0 0 0,1 0 0 0 0,-1 1 0 0 0,0 0 0 0 0,0 1 0 0 0,0 0 0 0 0,0 0 0 0 0,11 7-1 0 0,-18-10-13 0 0,0 1 0 0 0,1 0-1 0 0,-1 0 1 0 0,0 0 0 0 0,0 1-1 0 0,1-1 1 0 0,-1 0 0 0 0,0 0-1 0 0,0 1 1 0 0,-1-1 0 0 0,1 0-1 0 0,0 1 1 0 0,0-1-1 0 0,0 1 1 0 0,-1-1 0 0 0,1 1-1 0 0,-1-1 1 0 0,0 1 0 0 0,1-1-1 0 0,-1 1 1 0 0,0 2 0 0 0,0 0-102 0 0,0-1 1 0 0,-1 1 0 0 0,1-1 0 0 0,-1 1-1 0 0,0-1 1 0 0,0 1 0 0 0,0-1-1 0 0,0 1 1 0 0,-3 3 0 0 0,-3 5-815 0 0,-1 0 0 0 0,0 0 0 0 0,-18 19 0 0 0,9-12-728 0 0,-2 4-1069 0 0,-1-2 0 0 0,-1 0 0 0 0,-1-1-1 0 0,0-1 1 0 0,-1-1 0 0 0,-33 19 0 0 0,29-24 1614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7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5099 2917 9194 0 0,'-4'0'1075'0'0,"0"0"0"0"0,0 1 0 0 0,0-1 0 0 0,0 1 0 0 0,0 0 0 0 0,-6 3 1 0 0,-41 24 47 0 0,6-4-454 0 0,-23 2-279 0 0,-2-4 1 0 0,0-3-1 0 0,-1-3 1 0 0,-146 13-1 0 0,-296-18 2157 0 0,468-11-2202 0 0,-93-1 129 0 0,-863-22 1021 0 0,684 1-1355 0 0,-362-72-1 0 0,-329-164-346 0 0,900 225 119 0 0,-108-48 0 0 0,167 58-20 0 0,0-1 0 0 0,2-3 0 0 0,1-2 0 0 0,-55-44 0 0 0,86 61 74 0 0,1-2-1 0 0,0 1 0 0 0,1-1 1 0 0,1-1-1 0 0,0-1 1 0 0,1 1-1 0 0,1-2 1 0 0,0 1-1 0 0,-13-33 0 0 0,18 36 11 0 0,1 0-1 0 0,1-1 0 0 0,0 1 0 0 0,0-1 0 0 0,1 1 1 0 0,1-1-1 0 0,1 0 0 0 0,0 0 0 0 0,0 1 1 0 0,1-1-1 0 0,1 0 0 0 0,0 1 0 0 0,1-1 1 0 0,7-18-1 0 0,1 6 5 0 0,0 1 1 0 0,2 1-1 0 0,1 0 1 0 0,1 1-1 0 0,1 1 1 0 0,0 0-1 0 0,2 1 1 0 0,30-28-1 0 0,8-1 57 0 0,117-79 0 0 0,-63 59 175 0 0,189-89 0 0 0,134-25-94 0 0,413-107-184 0 0,19 59 133 0 0,808-114-123 0 0,-79 123 84 0 0,13 135-9 0 0,-610 139-5 0 0,-11 107 179 0 0,-815-116-220 0 0,-3 7 1 0 0,229 100-1 0 0,-283-97 39 0 0,-4 5 0 0 0,-2 5 1 0 0,-2 4-1 0 0,117 97 0 0 0,-153-101 2 0 0,-2 3 0 0 0,-4 3 0 0 0,-2 3 1 0 0,-4 2-1 0 0,-3 3 0 0 0,-3 2 0 0 0,76 153 0 0 0,-109-191 24 0 0,-2 1-1 0 0,-2 1 0 0 0,12 53 1 0 0,-22-73-11 0 0,-1 0 0 0 0,-1 0 0 0 0,-1 0 0 0 0,-2 0 0 0 0,0 0-1 0 0,-1 1 1 0 0,-1-1 0 0 0,-7 31 0 0 0,2-24-17 0 0,-3 1 0 0 0,0-2 0 0 0,-1 1 0 0 0,-2-1 0 0 0,-1-1 0 0 0,-2-1 0 0 0,0 0-1 0 0,-27 33 1 0 0,15-27 18 0 0,-2-1-1 0 0,-1-1 0 0 0,-1-2 0 0 0,-2-1 0 0 0,-51 31 0 0 0,21-19 24 0 0,0-3-1 0 0,-3-2 1 0 0,-1-4-1 0 0,-99 30 0 0 0,-493 92-384 0 0,-11-53 423 0 0,511-77-70 0 0,-620 65 67 0 0,-5-26-314 0 0,311-25-57 0 0,-247 20 575 0 0,-1133 97-204 0 0,1665-134-84 0 0,-727 60 491 0 0,-1-53 294 0 0,305-57-1678 0 0,609 31 799 0 0,-2 0-344 0 0,-1-1 1 0 0,1 1-1 0 0,-1-1 1 0 0,1 0 0 0 0,-1 0-1 0 0,1-1 1 0 0,-1 0-1 0 0,1 0 1 0 0,-6-3 0 0 0,11 4 157 0 0,-1 1 0 0 0,1-1 0 0 0,0 1 1 0 0,0-1-1 0 0,0 1 0 0 0,0-1 0 0 0,0 1 1 0 0,0-1-1 0 0,0 1 0 0 0,0-1 0 0 0,0 1 1 0 0,0-1-1 0 0,0 1 0 0 0,1-1 0 0 0,-1 1 1 0 0,0 0-1 0 0,0-1 0 0 0,0 1 0 0 0,1-1 1 0 0,-1 1-1 0 0,0-1 0 0 0,0 1 0 0 0,1 0 1 0 0,-1-1-1 0 0,0 1 0 0 0,1 0 0 0 0,0-1 1 0 0,14-15-3786 0 0,-10 11 2076 0 0,23-35-4324 0 0,-10 13 5196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701 13 6401 0 0,'-31'-11'6691'0'0,"0"9"-3431"0"0,25 3-3145 0 0,1 0 0 0 0,-1 0-1 0 0,1 1 1 0 0,0 0-1 0 0,-1 0 1 0 0,1 0 0 0 0,0 1-1 0 0,0-1 1 0 0,0 1 0 0 0,0 0-1 0 0,1 1 1 0 0,-1-1 0 0 0,1 1-1 0 0,0 0 1 0 0,-4 4 0 0 0,-19 24 161 0 0,1 0 0 0 0,2 2 0 0 0,1 1 0 0 0,-20 42 0 0 0,-64 157 780 0 0,92-198-981 0 0,-9 21 38 0 0,1-1-62 0 0,-36 64 1 0 0,40-84-267 0 0,8-15-432 0 0,-1 0-1 0 0,-22 28 0 0 0,30-44 124 0 0,1 0 0 0 0,-1-1 0 0 0,-1 0 1 0 0,1 0-1 0 0,0 0 0 0 0,-1 0 0 0 0,0-1 0 0 0,0 0 0 0 0,0 0 0 0 0,0 0 1 0 0,-1-1-1 0 0,1 1 0 0 0,-1-1 0 0 0,1 0 0 0 0,-9 1 0 0 0,14-3 231 0 0,-1 0 0 0 0,0 0 1 0 0,0 0-1 0 0,1 0 0 0 0,-1 0 0 0 0,0 0 0 0 0,0 0 0 0 0,1 0 0 0 0,-1 0 0 0 0,0 0 0 0 0,0-1 1 0 0,1 1-1 0 0,-1 0 0 0 0,0-1 0 0 0,1 1 0 0 0,-1 0 0 0 0,0-1 0 0 0,1 1 0 0 0,-1-1 0 0 0,0 1 1 0 0,1-1-1 0 0,-1 1 0 0 0,1-1 0 0 0,-1 1 0 0 0,1-1 0 0 0,-1 1 0 0 0,1-1 0 0 0,-1-1 0 0 0,-3-5-1459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2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11098 0 0,'0'0'91'0'0,"0"0"0"0"0,0 0-1 0 0,0 1 1 0 0,1-1-1 0 0,-1 0 1 0 0,0 0 0 0 0,0 1-1 0 0,0-1 1 0 0,0 0-1 0 0,0 0 1 0 0,0 1-1 0 0,0-1 1 0 0,0 0 0 0 0,0 0-1 0 0,0 1 1 0 0,0-1-1 0 0,0 0 1 0 0,0 1 0 0 0,0-1-1 0 0,0 0 1 0 0,0 0-1 0 0,0 1 1 0 0,0-1 0 0 0,0 0-1 0 0,0 0 1 0 0,0 1-1 0 0,0-1 1 0 0,-1 0 0 0 0,1 0-1 0 0,0 1 1 0 0,0-1-1 0 0,0 0 1 0 0,0 0-1 0 0,-1 0 1 0 0,1 1 0 0 0,0-1-1 0 0,0 0 1 0 0,0 0-1 0 0,-1 0 1 0 0,1 0 0 0 0,0 0-1 0 0,0 1 1 0 0,-1-1-1 0 0,1 0 1 0 0,0 0 0 0 0,0 0-1 0 0,-1 0 1 0 0,1 0-1 0 0,0 0 1 0 0,0 0 0 0 0,-1 0-1 0 0,1 0 1 0 0,0 0-1 0 0,-1 0 1 0 0,1 0-1 0 0,0 0 1 0 0,0 0 0 0 0,-1 0-1 0 0,1 0 1 0 0,0 0-1 0 0,0 0 1 0 0,-1 0 0 0 0,1-1-1 0 0,0 1 1 0 0,1 8 207 0 0,5 28 546 0 0,-1-3-496 0 0,12 40 0 0 0,-14-65-347 0 0,-1 0 0 0 0,1 0 0 0 0,1-1 0 0 0,-1 1 1 0 0,1-1-1 0 0,1 0 0 0 0,-1 0 0 0 0,1 0 0 0 0,1 0 0 0 0,6 7 0 0 0,-7-11-143 0 0,-1 0-1 0 0,1 0 0 0 0,0 0 0 0 0,0-1 0 0 0,0 0 0 0 0,0 1 0 0 0,0-2 1 0 0,0 1-1 0 0,0-1 0 0 0,1 1 0 0 0,-1-2 0 0 0,1 1 0 0 0,-1 0 0 0 0,1-1 1 0 0,-1 0-1 0 0,1-1 0 0 0,-1 1 0 0 0,1-1 0 0 0,-1 0 0 0 0,1 0 0 0 0,-1-1 1 0 0,0 1-1 0 0,10-5 0 0 0,5-3-1207 0 0,0-1-1 0 0,-1 0 1 0 0,0-2 0 0 0,28-21 0 0 0,0-7-3729 0 0,-23 19 2356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3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346 30 12651 0 0,'2'-30'4315'0'0,"-1"56"-3371"0"0,-2 13-623 0 0,-2 0 0 0 0,-2 0 0 0 0,-2 0 0 0 0,-2-1 0 0 0,-20 58 0 0 0,-87 180 588 0 0,71-177-970 0 0,15-34-16 0 0,3 1 0 0 0,3 1-1 0 0,-18 80 1 0 0,40-137-51 0 0,2-8-55 0 0,0 1 0 0 0,0-1 0 0 0,0 0 1 0 0,-1 1-1 0 0,0-1 0 0 0,1 0 0 0 0,-1 0 0 0 0,0 0 0 0 0,0 1 0 0 0,0-1 0 0 0,-2 2 0 0 0,12-33-6989 0 0,-6 20 5132 0 0,0 0 0 0 0,-1-1-1 0 0,0 1 1 0 0,1-14 0 0 0,-3 6 1369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3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11034 0 0,'-8'0'1241'0'0,"0"0"-433"0"0,-2 1-128 0 0,4 3-64 0 0,0-1-16 0 0,-1 0-8 0 0,1 2-40 0 0,0-2-87 0 0,0 2-9 0 0,-1-1-96 0 0,1 3 8 0 0,1 0-96 0 0,-1 3-96 0 0,1-1 16 0 0,-1 2-56 0 0,3 2 8 0 0</inkml:trace>
  <inkml:trace contextRef="#ctx0" brushRef="#br0" timeOffset="1">8 99 18844 0 0,'-3'9'74'0'0,"2"1"1"0"0,-1-1-1 0 0,1 1 1 0 0,1 0-1 0 0,0-1 0 0 0,0 1 1 0 0,1 0-1 0 0,0 0 0 0 0,4 12 1 0 0,-4-18-19 0 0,0-1 1 0 0,0 1-1 0 0,1-1 1 0 0,-1 0-1 0 0,1 0 1 0 0,0 0-1 0 0,0 0 0 0 0,0 0 1 0 0,0 0-1 0 0,0 0 1 0 0,1 0-1 0 0,-1-1 1 0 0,1 1-1 0 0,0-1 1 0 0,0 0-1 0 0,0 0 1 0 0,0 0-1 0 0,0 0 0 0 0,0-1 1 0 0,0 1-1 0 0,1-1 1 0 0,-1 0-1 0 0,1 0 1 0 0,-1 0-1 0 0,1 0 1 0 0,-1 0-1 0 0,8-1 1 0 0,1 2 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1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344 337 11554 0 0,'-4'-6'497'0'0,"0"0"0"0"0,0 0 0 0 0,1 0-1 0 0,0-1 1 0 0,1 1 0 0 0,-1-1-1 0 0,1 1 1 0 0,-2-12 0 0 0,0-31 2117 0 0,-9 183 1397 0 0,2-45-3448 0 0,-11 179 360 0 0,-41 358-463 0 0,18-370-295 0 0,34-213-163 0 0,-1 0 0 0 0,-2 0 0 0 0,-35 71 0 0 0,39-94-35 0 0,7-13-38 0 0,0 1 1 0 0,0-1 0 0 0,-1 0-1 0 0,0-1 1 0 0,0 1-1 0 0,-1-1 1 0 0,0 0 0 0 0,0 0-1 0 0,-8 8 1 0 0,12-14 38 0 0,1 0-1 0 0,0 0 1 0 0,0 0 0 0 0,0 0 0 0 0,-1 0-1 0 0,1 0 1 0 0,0 0 0 0 0,0 1 0 0 0,0-1 0 0 0,-1 0-1 0 0,1 0 1 0 0,0 0 0 0 0,0 0 0 0 0,-1 0 0 0 0,1 0-1 0 0,0 0 1 0 0,0 0 0 0 0,0 0 0 0 0,-1 0-1 0 0,1 0 1 0 0,0 0 0 0 0,0 0 0 0 0,-1 0 0 0 0,1 0-1 0 0,0-1 1 0 0,0 1 0 0 0,0 0 0 0 0,-1 0 0 0 0,1 0-1 0 0,0 0 1 0 0,0 0 0 0 0,0 0 0 0 0,-1-1-1 0 0,1 1 1 0 0,0 0 0 0 0,0 0 0 0 0,0 0 0 0 0,0-1-1 0 0,-4-11-729 0 0,4-17-55 0 0,1 26 692 0 0,1-19-482 0 0,2 0 1 0 0,7-27-1 0 0,1-8-283 0 0,28-160-2019 0 0,65-505-182 0 0,-101 633 3482 0 0,-1 15 962 0 0,22-131 0 0 0,-21 184-896 0 0,2 0 0 0 0,0 1 0 0 0,0 0 0 0 0,2 0 0 0 0,1 0 0 0 0,0 1 1 0 0,2 0-1 0 0,0 1 0 0 0,1 0 0 0 0,25-29 0 0 0,-12 25-40 0 0,0 1 1 0 0,1 1-1 0 0,0 1 0 0 0,2 2 1 0 0,0 1-1 0 0,50-21 1 0 0,-63 31-314 0 0,-1 0 0 0 0,1 1 0 0 0,0 1 0 0 0,1 1 1 0 0,-1 0-1 0 0,0 1 0 0 0,1 0 0 0 0,-1 2 1 0 0,1 0-1 0 0,21 2 0 0 0,-30-1-78 0 0,0 0 1 0 0,0 1-1 0 0,-1-1 0 0 0,1 2 1 0 0,-1-1-1 0 0,0 0 0 0 0,1 1 1 0 0,-1 0-1 0 0,-1 1 0 0 0,1 0 1 0 0,0-1-1 0 0,-1 2 0 0 0,0-1 1 0 0,0 1-1 0 0,0-1 0 0 0,0 1 1 0 0,-1 1-1 0 0,0-1 0 0 0,0 1 1 0 0,0-1-1 0 0,-1 1 0 0 0,1 0 1 0 0,-2 0-1 0 0,1 1 0 0 0,3 11 1 0 0,-2 1 6 0 0,0 0 0 0 0,-2 0 0 0 0,0 1 1 0 0,-1-1-1 0 0,-1 0 0 0 0,0 1 0 0 0,-2-1 1 0 0,0 1-1 0 0,-2-1 0 0 0,-5 21 0 0 0,-8 15 71 0 0,-3-1-1 0 0,-28 58 1 0 0,38-92-74 0 0,-1 0 0 0 0,-1-1 1 0 0,-1 0-1 0 0,0-1 0 0 0,-23 23 0 0 0,-86 72-98 0 0,66-65-145 0 0,13-2-545 0 0,40-42 455 0 0,0-1-1 0 0,1 1 1 0 0,-1 0 0 0 0,1 0-1 0 0,0 0 1 0 0,0 0-1 0 0,0 0 1 0 0,0 0 0 0 0,1 1-1 0 0,-1-1 1 0 0,0 6 0 0 0,3-9 84 0 0,-1 0-1 0 0,0 0 1 0 0,1 0 0 0 0,-1 0 0 0 0,1 0 0 0 0,-1 0 0 0 0,1-1 0 0 0,-1 1 0 0 0,1 0 0 0 0,-1 0 0 0 0,1 0 0 0 0,0-1 0 0 0,0 1 0 0 0,-1 0 0 0 0,1-1 0 0 0,0 1 0 0 0,0-1 0 0 0,0 1 0 0 0,0-1 0 0 0,0 1 0 0 0,0-1 0 0 0,0 1 0 0 0,0-1-1 0 0,0 0 1 0 0,0 0 0 0 0,0 1 0 0 0,0-1 0 0 0,0 0 0 0 0,0 0 0 0 0,1 0 0 0 0,33 0-6208 0 0,8-10-1117 0 0,-21 4 6906 0 0,-3 3 629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3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9202 0 0,'-2'0'252'0'0,"0"0"0"0"0,0 0-1 0 0,0 1 1 0 0,1-1 0 0 0,-1 1 0 0 0,0-1 0 0 0,0 1-1 0 0,0 0 1 0 0,1 0 0 0 0,-1 0 0 0 0,0 0 0 0 0,1 0-1 0 0,-1 0 1 0 0,1 0 0 0 0,-1 0 0 0 0,1 1 0 0 0,0-1-1 0 0,0 0 1 0 0,-1 1 0 0 0,1-1 0 0 0,0 1 0 0 0,0 0-1 0 0,0-1 1 0 0,0 1 0 0 0,1 0 0 0 0,-1 0 0 0 0,0-1 0 0 0,1 1-1 0 0,0 0 1 0 0,-1 3 0 0 0,-2 8-4 0 0,2 0-1 0 0,-1 0 1 0 0,2 20 0 0 0,0-14-2 0 0,-7 63 25 0 0,-19 85 0 0 0,-5 70-2844 0 0,31-229 2178 0 0,0-1 0 0 0,0 0 0 0 0,1 1 0 0 0,0-1 1 0 0,5 14-1 0 0,-6-19 51 0 0,1 0 0 0 0,-1 0 0 0 0,1 0 0 0 0,0 0 0 0 0,0 0 0 0 0,0 0 0 0 0,0 0 0 0 0,0 0 0 0 0,0 0 0 0 0,1-1 0 0 0,-1 1 0 0 0,1 0 0 0 0,-1-1 0 0 0,1 1 0 0 0,0-1 0 0 0,-1 1 0 0 0,1-1 0 0 0,0 0 0 0 0,0 0 0 0 0,0 0 0 0 0,0 0 0 0 0,0 0 0 0 0,3 1 0 0 0,6-2-3349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1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0 22933 0 0,'-20'32'469'0'0,"-25"29"-1"0"0,22-31-303 0 0,-25 43-1 0 0,42-63-101 0 0,1 0-1 0 0,1 0 1 0 0,-1 1-1 0 0,2-1 0 0 0,-1 1 1 0 0,2 0-1 0 0,-1 0 1 0 0,-1 21-1 0 0,3-1-4 0 0,-1-21 23 0 0,2 0-1 0 0,-1 0 1 0 0,1 0 0 0 0,1 0-1 0 0,0 0 1 0 0,0 0 0 0 0,1 0 0 0 0,5 16-1 0 0,-4-18-115 0 0,1 0-1 0 0,0-1 1 0 0,0 1-1 0 0,0-1 1 0 0,1 0-1 0 0,0 0 1 0 0,0-1-1 0 0,1 1 1 0 0,0-1-1 0 0,0 0 1 0 0,0-1-1 0 0,1 1 1 0 0,0-1-1 0 0,0-1 1 0 0,0 1-1 0 0,0-1 1 0 0,16 6-1 0 0,-13-7-253 0 0,0 0 0 0 0,0 0 0 0 0,1-1 0 0 0,-1-1 0 0 0,1 1 0 0 0,-1-2 0 0 0,1 1-1 0 0,-1-2 1 0 0,1 1 0 0 0,-1-1 0 0 0,1-1 0 0 0,-1 0 0 0 0,0 0 0 0 0,11-5 0 0 0,-4 1-81 0 0,20-7-3663 0 0,40-20-1 0 0,-66 27 2576 0 0,1-1 0 0 0,-1 0-1 0 0,0 0 1 0 0,-1-1 0 0 0,0-1-1 0 0,0 0 1 0 0,12-13 0 0 0,-3-2 999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02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46 103 10426 0 0,'-12'-12'1455'0'0,"8"9"-830"0"0,0 0 0 0 0,0-1 0 0 0,1 0-1 0 0,-1 1 1 0 0,1-1 0 0 0,0-1 0 0 0,-3-5-1 0 0,5 9-507 0 0,1 0-1 0 0,0 0 1 0 0,-1 1-1 0 0,1-1 0 0 0,0 0 1 0 0,0 0-1 0 0,0 0 1 0 0,0 0-1 0 0,0 0 0 0 0,0 0 1 0 0,0 1-1 0 0,0-1 1 0 0,0 0-1 0 0,0 0 0 0 0,1 0 1 0 0,-1 0-1 0 0,0 0 1 0 0,1 1-1 0 0,0-2 0 0 0,0 0 33 0 0,0 0-1 0 0,0 1 0 0 0,1-1 1 0 0,-1 1-1 0 0,1 0 0 0 0,-1-1 1 0 0,1 1-1 0 0,0 0 0 0 0,0 0 1 0 0,-1 0-1 0 0,5-1 0 0 0,5-3 117 0 0,0 2 1 0 0,0 0-1 0 0,1 0 0 0 0,-1 1 0 0 0,1 0 1 0 0,-1 1-1 0 0,1 0 0 0 0,0 1 0 0 0,-1 1 1 0 0,1-1-1 0 0,19 5 0 0 0,-2 2 9 0 0,1 0 0 0 0,-1 2 1 0 0,35 16-1 0 0,-50-18-207 0 0,0 0 0 0 0,-1 2 0 0 0,0-1 0 0 0,0 1 0 0 0,-1 1 0 0 0,0 0 0 0 0,-1 1 0 0 0,0 0 0 0 0,0 1 0 0 0,-1 0 0 0 0,-1 1 0 0 0,0 0 0 0 0,-1 0 0 0 0,0 1 0 0 0,6 17 0 0 0,-7-16-63 0 0,-1 0 1 0 0,-1 1-1 0 0,-1 0 1 0 0,0 0-1 0 0,-1 0 1 0 0,-1 0-1 0 0,0 0 0 0 0,-2 1 1 0 0,1-1-1 0 0,-2 1 1 0 0,0-1-1 0 0,-1 0 1 0 0,-1 0-1 0 0,-6 22 1 0 0,4-26-139 0 0,-1 1 0 0 0,0-1 0 0 0,-1 0 0 0 0,0 0 1 0 0,-1-1-1 0 0,0 0 0 0 0,-13 13 0 0 0,3-5-656 0 0,-1-1 0 0 0,-39 30 0 0 0,21-23-1621 0 0,-58 32-1 0 0,83-50 1508 0 0,0-2 0 0 0,0 1 1 0 0,-1-2-1 0 0,1 0 0 0 0,-1 0 0 0 0,0-1 0 0 0,-1-1 0 0 0,1 0 0 0 0,-21 0 0 0 0,32-2 567 0 0,0 0-1 0 0,0 0 0 0 0,0 0 1 0 0,0-1-1 0 0,0 1 1 0 0,0 0-1 0 0,0-1 0 0 0,0 0 1 0 0,1 1-1 0 0,-1-1 0 0 0,0 0 1 0 0,0 0-1 0 0,1 0 0 0 0,-1 0 1 0 0,0 0-1 0 0,1 0 1 0 0,-1 0-1 0 0,1-1 0 0 0,-1 1 1 0 0,1-1-1 0 0,0 1 0 0 0,0-1 1 0 0,-2-1-1 0 0,1-10-654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4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562 59 12179 0 0,'-8'-9'834'0'0,"2"3"-453"0"0,0 0 0 0 0,0 0 0 0 0,0 0 0 0 0,0 1 1 0 0,-1 0-1 0 0,0 0 0 0 0,-11-5 0 0 0,17 10-358 0 0,0-1-1 0 0,1 1 1 0 0,-1 0 0 0 0,0 0-1 0 0,0 0 1 0 0,1 0-1 0 0,-1 0 1 0 0,0 0 0 0 0,0 0-1 0 0,1 1 1 0 0,-1-1 0 0 0,0 0-1 0 0,1 0 1 0 0,-1 0-1 0 0,0 1 1 0 0,1-1 0 0 0,-1 0-1 0 0,0 1 1 0 0,1-1 0 0 0,-1 1-1 0 0,1-1 1 0 0,-1 1-1 0 0,0-1 1 0 0,1 1 0 0 0,-1-1-1 0 0,1 1 1 0 0,0-1 0 0 0,-1 1-1 0 0,1 0 1 0 0,-1-1-1 0 0,1 1 1 0 0,0 0 0 0 0,0-1-1 0 0,-1 1 1 0 0,1 0-1 0 0,0-1 1 0 0,0 1 0 0 0,0 0-1 0 0,0 0 1 0 0,0 0 0 0 0,-4 43 810 0 0,3-17-472 0 0,-20 64 100 0 0,-3 0 1 0 0,-4-2-1 0 0,-5 0 1 0 0,-49 95-1 0 0,27-65-297 0 0,40-81-168 0 0,-3 0 1 0 0,-1-1-1 0 0,-1-1 0 0 0,-30 39 0 0 0,13-36-511 0 0,36-37 229 0 0,-1-1 0 0 0,0 1 0 0 0,0 0 0 0 0,-1-1 0 0 0,1 0 0 0 0,0 1 0 0 0,0-1 1 0 0,-1 0-1 0 0,1 0 0 0 0,-1 0 0 0 0,1 0 0 0 0,-1-1 0 0 0,1 1 0 0 0,-1-1 0 0 0,1 1 0 0 0,-1-1 0 0 0,-5 0 0 0 0,6-2-542 0 0,1 0 0 0 0,-1 0 0 0 0,1 0 0 0 0,-1-1 0 0 0,1 1 0 0 0,0 0 0 0 0,0 0 0 0 0,0-1 1 0 0,0 1-1 0 0,0-1 0 0 0,0 1 0 0 0,1-1 0 0 0,-1 1 0 0 0,1-1 0 0 0,-1-3 0 0 0,1-8-771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4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 12795 0 0,'-6'3'362'0'0,"-1"0"1"0"0,1 1-1 0 0,0 0 1 0 0,0 0 0 0 0,0 1-1 0 0,1 0 1 0 0,0 0-1 0 0,0 0 1 0 0,0 1 0 0 0,0-1-1 0 0,1 1 1 0 0,0 0-1 0 0,0 1 1 0 0,-4 8-1 0 0,1-1-177 0 0,1 0-1 0 0,1 0 1 0 0,0 0-1 0 0,1 1 0 0 0,0 0 1 0 0,-1 15-1 0 0,5-27-162 0 0,-1 0-1 0 0,1 0 1 0 0,-1 0 0 0 0,1 0-1 0 0,0 0 1 0 0,1 0-1 0 0,-1 0 1 0 0,0 0-1 0 0,1 0 1 0 0,-1 0 0 0 0,1 0-1 0 0,0 0 1 0 0,0 0-1 0 0,0 0 1 0 0,1-1 0 0 0,-1 1-1 0 0,1 0 1 0 0,-1-1-1 0 0,1 1 1 0 0,0-1 0 0 0,0 0-1 0 0,0 1 1 0 0,0-1-1 0 0,0 0 1 0 0,1 0 0 0 0,-1-1-1 0 0,1 1 1 0 0,-1 0-1 0 0,1-1 1 0 0,-1 1-1 0 0,1-1 1 0 0,0 0 0 0 0,0 0-1 0 0,0 0 1 0 0,0 0-1 0 0,0-1 1 0 0,-1 1 0 0 0,1-1-1 0 0,5 1 1 0 0,10-1 33 0 0,-1 0 0 0 0,1-1 0 0 0,-1 0 0 0 0,1-2 0 0 0,23-5 0 0 0,177-48-3411 0 0,103-56-5792 0 0,-230 68 3756 0 0,-47 18 3082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4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559 16 7009 0 0,'-1'-2'640'0'0,"0"1"0"0"0,0-1-1 0 0,0 1 1 0 0,-1 0-1 0 0,1 0 1 0 0,0 0-1 0 0,-1 0 1 0 0,1 0-1 0 0,0 0 1 0 0,-1 0-1 0 0,1 0 1 0 0,-1 1-1 0 0,-2-2 1 0 0,3 3-502 0 0,0-1-1 0 0,0 1 0 0 0,0-1 1 0 0,0 1-1 0 0,0 0 1 0 0,0-1-1 0 0,0 1 1 0 0,1 0-1 0 0,-1 0 1 0 0,0 0-1 0 0,1 0 1 0 0,-1-1-1 0 0,0 1 1 0 0,1 0-1 0 0,-1 0 1 0 0,0 2-1 0 0,-6 9-56 0 0,-154 276 2576 0 0,94-157-2178 0 0,-59 97 14 0 0,17-33-136 0 0,72-121-2264 0 0,23-46-975 0 0,14-27 2582 0 0,0-1-1 0 0,-1 1 0 0 0,1 0 1 0 0,0 0-1 0 0,-1-1 0 0 0,1 1 1 0 0,0 0-1 0 0,0 0 0 0 0,0 0 0 0 0,0-1 1 0 0,0 1-1 0 0,0 0 0 0 0,0 0 1 0 0,0 0-1 0 0,0-1 0 0 0,0 1 1 0 0,0 0-1 0 0,0 1 0 0 0,8-13-10506 0 0,-4 5 9757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5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15 9274 0 0,'-23'-14'6688'0'0,"22"16"-6545"0"0,0 0 1 0 0,1 0-1 0 0,-1 0 0 0 0,1 0 0 0 0,-1 0 1 0 0,1 0-1 0 0,0 0 0 0 0,0 0 0 0 0,0 1 1 0 0,0-1-1 0 0,0 0 0 0 0,1 0 1 0 0,0 3-1 0 0,-1 23 717 0 0,-1-23-725 0 0,0 1 0 0 0,0-1-1 0 0,1 1 1 0 0,0-1 0 0 0,0 8 0 0 0,1-9-62 0 0,-1 0 0 0 0,0 0 0 0 0,0 0 0 0 0,0-1 0 0 0,-1 1 0 0 0,1 0 0 0 0,-1-1 0 0 0,0 1 0 0 0,0 0 0 0 0,0-1 0 0 0,0 1 0 0 0,-1-1 0 0 0,-2 6 0 0 0,2-5-7 0 0,1-1 1 0 0,-1 1-1 0 0,1 0 0 0 0,0-1 1 0 0,0 1-1 0 0,1 0 0 0 0,-1 0 1 0 0,1 0-1 0 0,0 0 0 0 0,0 0 0 0 0,0-1 1 0 0,1 8-1 0 0,-2 29 256 0 0,-7-5-99 0 0,-5 28-146 0 0,16-32 116 0 0,-3-30-184 0 0,0-1 0 0 0,0 1 0 0 0,0-1 0 0 0,0 0 0 0 0,1 1 0 0 0,-1-1 0 0 0,0 1 0 0 0,0-1 0 0 0,0 0 0 0 0,0 1 0 0 0,0-1 0 0 0,0 0 0 0 0,1 1 0 0 0,-1-1 0 0 0,0 0 0 0 0,0 1 0 0 0,0-1 0 0 0,1 0 0 0 0,-1 0 0 0 0,0 1 0 0 0,1-1 0 0 0,-1 0 0 0 0,0 0 0 0 0,0 1 0 0 0,1-1 0 0 0,-1 0 0 0 0,0 0 0 0 0,1 0 0 0 0,-1 0 0 0 0,1 1 0 0 0,-1-1 0 0 0,0 0 0 0 0,1 0 0 0 0,-1 0 0 0 0,0 0 0 0 0,1 0 0 0 0,-1 0 0 0 0,1 0 0 0 0,-1 0 0 0 0,0 0 0 0 0,1 0 0 0 0,-1 0 0 0 0,0 0 0 0 0,1 0 0 0 0,-1-1 0 0 0,0 1 0 0 0,1 0 0 0 0,-1 0 0 0 0,1 0 0 0 0,-1 0 0 0 0,0-1 0 0 0,0 1 0 0 0,1 0 0 0 0,-1 0 0 0 0,0-1 0 0 0,1 1 0 0 0,-1 0 0 0 0,0-1 1 0 0,6-4 34 0 0,1 1 0 0 0,-1-1 0 0 0,1 1 1 0 0,0 0-1 0 0,10-4 0 0 0,16-9 65 0 0,67-49 25 0 0,129-79-18 0 0,-198 126 74 0 0,52-40 1 0 0,-66 46-84 0 0,-9 8-31 0 0,-10 4-114 0 0,3 1-75 0 0,0 0-1 0 0,-1 0 1 0 0,1 1-1 0 0,-1-1 1 0 0,1 0-1 0 0,-1 1 1 0 0,1-1-1 0 0,0 0 1 0 0,-1 1-1 0 0,0-1 1 0 0,1 1-1 0 0,-1-1 0 0 0,1 1 1 0 0,-1-1-1 0 0,1 1 1 0 0,-1-1-1 0 0,0 1 1 0 0,1 0-1 0 0,-1-1 1 0 0,0 1-1 0 0,0-1 1 0 0,0 1-1 0 0,1 0 1 0 0,-1-1-1 0 0,0 1 0 0 0,0 0 1 0 0,0-1-1 0 0,0 1 1 0 0,0 0-1 0 0,0-1 1 0 0,0 1-1 0 0,0 0 1 0 0,0-1-1 0 0,0 1 1 0 0,-1 0-1 0 0,1-1 1 0 0,0 1-1 0 0,0-1 1 0 0,-1 1-1 0 0,0 1 0 0 0,-9 30-7774 0 0,9-31 7625 0 0,1 1-264 0 0,-1 0 0 0 0,0 0 1 0 0,0-1-1 0 0,1 1 0 0 0,-1 0 0 0 0,0-1 1 0 0,-1 1-1 0 0,1-1 0 0 0,0 1 1 0 0,0-1-1 0 0,-1 0 0 0 0,1 1 0 0 0,-1-1 1 0 0,1 0-1 0 0,-1 0 0 0 0,1 0 1 0 0,-1 0-1 0 0,0 0 0 0 0,0-1 0 0 0,-1 2 1 0 0,-6 1 383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6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23 284 14891 0 0,'-9'-4'1458'0'0,"-5"-3"1298"0"0,34 7-1437 0 0,81 3-714 0 0,1-5 0 0 0,-1-4 0 0 0,180-35 0 0 0,-274 40-1039 0 0,1 0 1 0 0,-1-1 0 0 0,0 0 0 0 0,1 0 0 0 0,-1-1-1 0 0,-1 0 1 0 0,12-6 0 0 0,-16 7 168 0 0,0 1 0 0 0,0-1 0 0 0,0 0 0 0 0,0 0 0 0 0,-1 0 0 0 0,1 0 0 0 0,0-1-1 0 0,-1 1 1 0 0,0 0 0 0 0,1-1 0 0 0,-1 1 0 0 0,0-1 0 0 0,0 0 0 0 0,-1 1 0 0 0,1-1 0 0 0,0 1 0 0 0,-1-1 0 0 0,1 0 0 0 0,-1 0-1 0 0,0 1 1 0 0,0-1 0 0 0,0 0 0 0 0,-1-4 0 0 0,0-9-696 0 0,-1 0 0 0 0,-1-1 0 0 0,-5-17 0 0 0,7 28-144 0 0,-2 1 0 0 0,1-1-1 0 0,-1 0 1 0 0,0 1 0 0 0,0-1-1 0 0,-8-9 1 0 0,3 6-234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7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0 8434 0 0,'-5'1'381'0'0,"0"0"0"0"0,0 0 0 0 0,0 1 0 0 0,1-1 0 0 0,-1 1 0 0 0,0 0 0 0 0,1 1 0 0 0,-1-1 0 0 0,1 1 0 0 0,0 0 0 0 0,-1 0 0 0 0,1 0 0 0 0,1 0 0 0 0,-1 1 0 0 0,0-1 0 0 0,1 1 0 0 0,-5 6 0 0 0,-2 7 772 0 0,-1 0 0 0 0,2 1 0 0 0,-9 23-1 0 0,-6 9-593 0 0,11-23-310 0 0,0 0 0 0 0,2 1 0 0 0,-10 37 1 0 0,17-46-325 0 0,0-1 1 0 0,1 0 0 0 0,0 1 0 0 0,2 0 0 0 0,0 0-1 0 0,3 26 1 0 0,-1-39-91 0 0,0 1 0 0 0,1 0 0 0 0,-1-1 0 0 0,1 0 0 0 0,1 1 0 0 0,-1-1 0 0 0,1 0 0 0 0,0 0 0 0 0,1 0 0 0 0,-1-1 0 0 0,1 1 0 0 0,0-1 0 0 0,1 0 0 0 0,-1 0 0 0 0,1 0 0 0 0,0-1 0 0 0,0 1 0 0 0,0-1 0 0 0,1 0 0 0 0,0-1 0 0 0,-1 1 0 0 0,1-1 0 0 0,1-1 1 0 0,7 4-1 0 0,-6-4-513 0 0,0 1 1 0 0,1-1 0 0 0,-1-1 0 0 0,0 0 0 0 0,1 0 0 0 0,-1-1 0 0 0,1 0 0 0 0,11-1 0 0 0,-12 0-333 0 0,0-1 0 0 0,0 1 1 0 0,0-2-1 0 0,0 1 0 0 0,-1-1 0 0 0,1 0 0 0 0,-1-1 0 0 0,0 1 1 0 0,8-6-1 0 0,5-7 395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7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12 18004 0 0,'4'-11'1793'0'0,"0"13"-352"0"0,0 21-340 0 0,-12 53-646 0 0,-33 142 0 0 0,22-139-331 0 0,-10 120 0 0 0,23-70 375 0 0,6 1 0 0 0,27 206 1 0 0,-24-295-797 0 0,-1-5-935 0 0,0-30-1799 0 0,0-12-2670 0 0,2-8 3857 0 0,0 1 0 0 0,2-1 0 0 0,-1 1 0 0 0,2 0 0 0 0,7-11 1 0 0,9-20-1391 0 0,-8 9 2805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7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2432 0 22133 0 0,'-2'7'8'0'0,"0"0"-1"0"0,-1-1 1 0 0,1 1 0 0 0,-1-1 0 0 0,-1 0 0 0 0,1 0 0 0 0,-1 0 0 0 0,0 0-1 0 0,0-1 1 0 0,-10 10 0 0 0,12-13 6 0 0,-22 24 209 0 0,-1-2 1 0 0,-42 31-1 0 0,-24 22 452 0 0,8 12-184 0 0,4 2 0 0 0,4 5 0 0 0,-65 108-1 0 0,-164 329 85 0 0,36-57-445 0 0,-221 238-510 0 0,147-319 469 0 0,254-296-94 0 0,46-49-315 0 0,1 3 1 0 0,-53 91 0 0 0,59-80-1502 0 0,3 1 0 0 0,-28 82-1 0 0,54-124 376 0 0,8-17-423 0 0,5-15 202 0 0,78-146-10975 0 0,-63 112 10898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4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268 6 14147 0 0,'0'-1'105'0'0,"-1"1"-1"0"0,1-1 1 0 0,-1 1-1 0 0,0 0 1 0 0,1-1-1 0 0,-1 1 1 0 0,1 0-1 0 0,-1-1 1 0 0,0 1-1 0 0,1 0 1 0 0,-1 0-1 0 0,0-1 1 0 0,1 1-1 0 0,-1 0 1 0 0,0 0-1 0 0,1 0 1 0 0,-1 0-1 0 0,0 0 1 0 0,0 0 0 0 0,1 0-1 0 0,-1 0 1 0 0,0 0-1 0 0,1 0 1 0 0,-1 1-1 0 0,0-1 1 0 0,1 0-1 0 0,-1 0 1 0 0,0 1-1 0 0,1-1 1 0 0,-1 0-1 0 0,0 1 1 0 0,1-1-1 0 0,-1 1 1 0 0,1-1-1 0 0,-1 1 1 0 0,1-1-1 0 0,-1 1 1 0 0,1-1-1 0 0,-1 1 1 0 0,1-1 0 0 0,0 1-1 0 0,-1-1 1 0 0,1 1-1 0 0,-1 0 1 0 0,-20 39-298 0 0,13-23 420 0 0,-73 91 1074 0 0,7-12-2 0 0,65-82-1125 0 0,0 1 1 0 0,1 0 0 0 0,1 0-1 0 0,-12 32 1 0 0,18-40-131 0 0,-1 0 0 0 0,1 0 0 0 0,1 1 0 0 0,-1-1 0 0 0,1 0 0 0 0,0 0-1 0 0,1 0 1 0 0,0 0 0 0 0,2 11 0 0 0,-3-16-36 0 0,1-1-1 0 0,-1 1 1 0 0,0-1-1 0 0,1 1 1 0 0,0-1 0 0 0,-1 1-1 0 0,1-1 1 0 0,0 1-1 0 0,-1-1 1 0 0,1 1 0 0 0,0-1-1 0 0,0 0 1 0 0,0 0-1 0 0,0 0 1 0 0,1 1-1 0 0,-1-1 1 0 0,0 0 0 0 0,0 0-1 0 0,1-1 1 0 0,-1 1-1 0 0,0 0 1 0 0,1 0-1 0 0,-1-1 1 0 0,1 1 0 0 0,-1 0-1 0 0,1-1 1 0 0,-1 0-1 0 0,1 1 1 0 0,0-1-1 0 0,-1 0 1 0 0,1 0 0 0 0,-1 0-1 0 0,1 0 1 0 0,0 0-1 0 0,-1 0 1 0 0,1 0 0 0 0,-1 0-1 0 0,1-1 1 0 0,-1 1-1 0 0,1-1 1 0 0,-1 1-1 0 0,1-1 1 0 0,-1 0 0 0 0,1 1-1 0 0,-1-1 1 0 0,0 0-1 0 0,3-2 1 0 0,33-16 31 0 0,-18 9-6 0 0,32-21 0 0 0,-45 27-4 0 0,0-1-1 0 0,-1 0 0 0 0,1 0 1 0 0,-1 0-1 0 0,0-1 1 0 0,-1 0-1 0 0,0 0 1 0 0,0 0-1 0 0,4-7 0 0 0,10-20 9 0 0,-10 19-88 0 0,0 0-1 0 0,7-20 1 0 0,-15 34 57 0 0,0 0 1 0 0,0 0-1 0 0,-1 0 1 0 0,1 0-1 0 0,0 0 0 0 0,0 0 1 0 0,0 1-1 0 0,0-1 1 0 0,0 0-1 0 0,0 0 0 0 0,0 0 1 0 0,0 0-1 0 0,0 0 0 0 0,0 0 1 0 0,0 0-1 0 0,-1 0 1 0 0,1 0-1 0 0,0 0 0 0 0,0 0 1 0 0,0 0-1 0 0,0 0 1 0 0,0 0-1 0 0,0 0 0 0 0,0 0 1 0 0,0 0-1 0 0,0 0 1 0 0,0 0-1 0 0,-1 0 0 0 0,1 0 1 0 0,0 0-1 0 0,0 0 1 0 0,0 0-1 0 0,0 0 0 0 0,0 0 1 0 0,0-1-1 0 0,0 1 0 0 0,0 0 1 0 0,0 0-1 0 0,0 0 1 0 0,0 0-1 0 0,0 0 0 0 0,0 0 1 0 0,-1 0-1 0 0,1 0 1 0 0,0 0-1 0 0,0 0 0 0 0,0 0 1 0 0,0 0-1 0 0,0-1 1 0 0,-9 14 47 0 0,9-13-48 0 0,-1 1 1 0 0,1-1-1 0 0,0 1 0 0 0,-1-1 1 0 0,1 1-1 0 0,0-1 0 0 0,-1 1 1 0 0,1-1-1 0 0,0 1 1 0 0,0-1-1 0 0,0 1 0 0 0,-1-1 1 0 0,1 1-1 0 0,0 0 1 0 0,0-1-1 0 0,0 1 0 0 0,0-1 1 0 0,0 1-1 0 0,0-1 1 0 0,0 1-1 0 0,0 0 0 0 0,0-1 1 0 0,1 1-1 0 0,-1-1 1 0 0,0 1-1 0 0,0-1 0 0 0,0 1 1 0 0,1-1-1 0 0,-1 1 1 0 0,0-1-1 0 0,0 1 0 0 0,1-1 1 0 0,-1 1-1 0 0,1-1 0 0 0,-1 1 1 0 0,0-1-1 0 0,1 0 1 0 0,-1 1-1 0 0,1-1 0 0 0,-1 1 1 0 0,1-1-1 0 0,-1 0 1 0 0,1 0-1 0 0,-1 1 0 0 0,1-1 1 0 0,-1 0-1 0 0,1 0 1 0 0,0 0-1 0 0,-1 0 0 0 0,1 1 1 0 0,-1-1-1 0 0,1 0 1 0 0,-1 0-1 0 0,1 0 0 0 0,0 0 1 0 0,-1 0-1 0 0,1-1 1 0 0,0 1-1 0 0,9 0 46 0 0,-1 0-33 0 0,-1 0 1 0 0,1 0-1 0 0,-1-1 1 0 0,12-2 0 0 0,-16 2-12 0 0,0-1 1 0 0,-1 1 0 0 0,1-1 0 0 0,-1 0 0 0 0,0 0-1 0 0,0 0 1 0 0,0 0 0 0 0,0-1 0 0 0,0 1-1 0 0,0-1 1 0 0,0 1 0 0 0,4-7 0 0 0,-3 3 2 0 0,0 0 0 0 0,-1 0 0 0 0,1 0 1 0 0,-1-1-1 0 0,0 0 0 0 0,-1 1 0 0 0,1-1 0 0 0,-2 0 1 0 0,1 0-1 0 0,-1 0 0 0 0,0-1 0 0 0,0 1 1 0 0,-1 0-1 0 0,0 0 0 0 0,0 0 0 0 0,0-1 0 0 0,-1 1 1 0 0,0 0-1 0 0,-1 0 0 0 0,0 0 0 0 0,0 0 0 0 0,0 0 1 0 0,-1 0-1 0 0,-7-11 0 0 0,10 16-12 0 0,-1 1 1 0 0,0 0-1 0 0,1-1 1 0 0,-1 1-1 0 0,0 0 1 0 0,0 0-1 0 0,0 0 1 0 0,0 0-1 0 0,0 0 1 0 0,0 0-1 0 0,0 0 1 0 0,-1 0-1 0 0,1 0 1 0 0,0 0-1 0 0,-1 0 1 0 0,1 1-1 0 0,0-1 1 0 0,-1 1-1 0 0,1-1 1 0 0,-1 1-1 0 0,1-1 1 0 0,-1 1-1 0 0,1 0 1 0 0,-2 0-1 0 0,1 0 0 0 0,0 1 0 0 0,0-1 0 0 0,0 1 0 0 0,1 0 0 0 0,-1-1-1 0 0,0 1 1 0 0,0 0 0 0 0,1 0 0 0 0,-1 1 0 0 0,1-1 0 0 0,-1 0 0 0 0,1 0 0 0 0,-1 1 0 0 0,1-1-1 0 0,-3 4 1 0 0,0 1-2 0 0,-1 1 1 0 0,1 1-1 0 0,0-1 0 0 0,0 0 0 0 0,1 1 0 0 0,0 0 0 0 0,-3 13 1 0 0,5-17 2 0 0,-1 4-1 0 0,1 0 1 0 0,0 0 0 0 0,0 0-1 0 0,1 0 1 0 0,-1 0 0 0 0,3 13 0 0 0,-2-19 0 0 0,1-1 0 0 0,0 1 0 0 0,-1 0 0 0 0,1-1 0 0 0,0 1 0 0 0,0 0 0 0 0,0-1 0 0 0,0 1 0 0 0,0-1 0 0 0,0 0 0 0 0,0 1 0 0 0,0-1 0 0 0,1 0 0 0 0,-1 0 0 0 0,1 0 0 0 0,-1 0 1 0 0,1 0-1 0 0,-1 0 0 0 0,1 0 0 0 0,-1 0 0 0 0,1 0 0 0 0,0-1 0 0 0,-1 1 0 0 0,1-1 0 0 0,0 1 0 0 0,0-1 0 0 0,-1 0 0 0 0,1 0 0 0 0,0 0 0 0 0,0 0 0 0 0,0 0 0 0 0,-1 0 0 0 0,1 0 0 0 0,0 0 1 0 0,2-1-1 0 0,22-2 49 0 0,-1 0 1 0 0,0-1-1 0 0,0-2 1 0 0,0 0-1 0 0,-1-2 1 0 0,0-1-1 0 0,0-1 1 0 0,-1 0-1 0 0,0-2 1 0 0,-1-1-1 0 0,-1 0 1 0 0,0-2 0 0 0,24-21-1 0 0,-38 29-44 0 0,1 1 0 0 0,0 0 0 0 0,1 0 0 0 0,13-6 0 0 0,-22 12-2 0 0,1 0-1 0 0,-1 0 0 0 0,1 0 0 0 0,-1 0 0 0 0,0 0 0 0 0,1 0 1 0 0,-1 1-1 0 0,1-1 0 0 0,-1 0 0 0 0,1 0 0 0 0,-1 0 0 0 0,0 1 0 0 0,1-1 1 0 0,-1 0-1 0 0,0 1 0 0 0,1-1 0 0 0,-1 0 0 0 0,0 1 0 0 0,1-1 1 0 0,-1 1-1 0 0,0-1 0 0 0,0 0 0 0 0,1 1 0 0 0,-1-1 0 0 0,0 1 1 0 0,0-1-1 0 0,0 1 0 0 0,0-1 0 0 0,1 0 0 0 0,-1 2 0 0 0,7 20-84 0 0,-4-14 195 0 0,-3-8-110 0 0,10 26 6 0 0,-9-26-8 0 0,-1 1 0 0 0,0-1 0 0 0,0 1 1 0 0,1-1-1 0 0,-1 1 0 0 0,0-1 0 0 0,0 1 1 0 0,0-1-1 0 0,1 1 0 0 0,-1-1 0 0 0,0 1 1 0 0,0-1-1 0 0,0 1 0 0 0,0-1 0 0 0,0 1 1 0 0,0-1-1 0 0,0 1 0 0 0,0-1 0 0 0,-1 1 1 0 0,1-1-1 0 0,0 1 0 0 0,0 0 0 0 0,0-1 1 0 0,-1 0-1 0 0,1 1 0 0 0,0-1 0 0 0,0 1 1 0 0,-1-1-1 0 0,1 1 0 0 0,0-1 0 0 0,-1 1 1 0 0,1-1-1 0 0,0 0 0 0 0,-1 1 0 0 0,1-1 1 0 0,-1 0-1 0 0,1 1 0 0 0,-1-1 0 0 0,1 0 1 0 0,-1 0-1 0 0,1 1 0 0 0,-1-1 0 0 0,1 0 1 0 0,-1 0-1 0 0,0 0 0 0 0,1 0 15 0 0,-16 61 124 0 0,8-22-92 0 0,-3-1 0 0 0,-29 69 0 0 0,39-103-58 0 0,-2-1 0 0 0,1 1 0 0 0,0 0 0 0 0,-1-1 0 0 0,1 1-1 0 0,-1-1 1 0 0,0 0 0 0 0,0 0 0 0 0,-1 0 0 0 0,1 0 0 0 0,-7 3 0 0 0,9-5 8 0 0,0 0 0 0 0,0-1-1 0 0,0 1 1 0 0,0-1 0 0 0,-1 1 0 0 0,1-1 0 0 0,0 1 0 0 0,0-1 0 0 0,-1 0 0 0 0,1 1 0 0 0,0-1 0 0 0,0 0 0 0 0,-1 0 0 0 0,1 0 0 0 0,0 0-1 0 0,-1 0 1 0 0,1-1 0 0 0,0 1 0 0 0,0 0 0 0 0,-1 0 0 0 0,1-1 0 0 0,0 1 0 0 0,0-1 0 0 0,-1 1 0 0 0,1-1 0 0 0,0 0 0 0 0,0 1 0 0 0,0-1-1 0 0,0 0 1 0 0,0 0 0 0 0,0 0 0 0 0,0 0 0 0 0,0 0 0 0 0,1 0 0 0 0,-1 0 0 0 0,0 0 0 0 0,0 0 0 0 0,1 0 0 0 0,-1 0 0 0 0,0-2-1 0 0,-11-24-1467 0 0,2-1-1 0 0,-9-33 0 0 0,11 33-385 0 0,-7-33-3014 0 0,9 20-1551 0 0,4 22 1144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8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55 136 17292 0 0,'-3'-3'379'0'0,"-6"-8"312"0"0,0 1-1 0 0,1-1 0 0 0,-7-12 1 0 0,13 20-587 0 0,1 1 1 0 0,0 0 0 0 0,0-1-1 0 0,0 1 1 0 0,0-1-1 0 0,0 1 1 0 0,0-1-1 0 0,0 0 1 0 0,1 1 0 0 0,-1-1-1 0 0,1 0 1 0 0,0 1-1 0 0,0-1 1 0 0,0 0 0 0 0,0 1-1 0 0,1-1 1 0 0,-1 0-1 0 0,1 1 1 0 0,-1-1-1 0 0,1 0 1 0 0,0 1 0 0 0,1-4-1 0 0,0 5-77 0 0,-1 0 0 0 0,0-1-1 0 0,0 1 1 0 0,1 0 0 0 0,-1 0-1 0 0,1 0 1 0 0,-1 0 0 0 0,1 0-1 0 0,0 1 1 0 0,-1-1 0 0 0,1 0-1 0 0,0 1 1 0 0,-1-1 0 0 0,1 1-1 0 0,0-1 1 0 0,0 1 0 0 0,0 0-1 0 0,-1 0 1 0 0,1 0 0 0 0,0 0-1 0 0,0 0 1 0 0,0 0 0 0 0,-1 1-1 0 0,1-1 1 0 0,3 1 0 0 0,2 1 17 0 0,1 0-1 0 0,-1 0 1 0 0,1 1 0 0 0,11 6-1 0 0,-1 2 56 0 0,1 2-1 0 0,-2 0 0 0 0,0 0 0 0 0,0 2 0 0 0,-1 0 0 0 0,15 20 0 0 0,79 112 480 0 0,-69-88-484 0 0,128 188 211 0 0,115 151 499 0 0,-204-303-454 0 0,4-3 0 0 0,4-4 0 0 0,3-4 0 0 0,175 122 1 0 0,147 43 333 0 0,15-26-588 0 0,-345-180-163 0 0,-31-18-68 0 0,-29-15-164 0 0,-1 1 0 0 0,0 1-1 0 0,0 0 1 0 0,27 24 0 0 0,-37-25-2431 0 0,-25-18 110 0 0,-23-20-2249 0 0,-35-46-7890 0 0,50 47 9510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19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958 56 13883 0 0,'5'-6'631'0'0,"-1"0"1"0"0,1 1-1 0 0,0 0 1 0 0,1 0-1 0 0,5-4 1 0 0,11-10 1423 0 0,-65 36-1362 0 0,-248 126 1045 0 0,-70 28 312 0 0,311-148-1947 0 0,2 1 0 0 0,1 3 0 0 0,-59 43 0 0 0,100-65-90 0 0,1 0 0 0 0,-1 0-1 0 0,0 1 1 0 0,1 0 0 0 0,0 0 0 0 0,1 0-1 0 0,-1 0 1 0 0,1 1 0 0 0,1 0 0 0 0,-1 0 0 0 0,1 0-1 0 0,0 0 1 0 0,1 0 0 0 0,-1 1 0 0 0,2-1 0 0 0,-1 1-1 0 0,1 0 1 0 0,0-1 0 0 0,0 1 0 0 0,1 0 0 0 0,1 12-1 0 0,0-18-9 0 0,-1 0-1 0 0,1 0 1 0 0,0-1-1 0 0,0 1 1 0 0,0 0 0 0 0,0 0-1 0 0,0-1 1 0 0,0 1-1 0 0,0 0 1 0 0,1-1-1 0 0,-1 1 1 0 0,0-1-1 0 0,1 0 1 0 0,0 1-1 0 0,-1-1 1 0 0,1 0-1 0 0,0 0 1 0 0,-1 0 0 0 0,1 0-1 0 0,0 0 1 0 0,0 0-1 0 0,0-1 1 0 0,3 2-1 0 0,51 8 112 0 0,-48-9-97 0 0,304 23 84 0 0,-80-8-151 0 0,51 15-662 0 0,-43-4-2830 0 0,-81-14-4018 0 0,-151-12 6271 0 0,0-1 1 0 0,0 0 0 0 0,0 0 0 0 0,0-1 0 0 0,0 0 0 0 0,0-1 0 0 0,0 0-1 0 0,14-5 1 0 0,-6-1-320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0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77 7378 0 0,'-1'-1'816'0'0,"0"-1"0"0"0,1 0 0 0 0,-1 0 0 0 0,1 0 0 0 0,0 0 0 0 0,0 0 0 0 0,0 0 0 0 0,0 0 0 0 0,0 0 1 0 0,0-4-1 0 0,1 5-618 0 0,-1 0 0 0 0,0 0-1 0 0,1 0 1 0 0,-1 0 0 0 0,1 0 0 0 0,-1 0 0 0 0,1 1 0 0 0,0-1 0 0 0,-1 0 0 0 0,1 0 0 0 0,0 0 0 0 0,-1 0 0 0 0,1 1 0 0 0,0-1-1 0 0,1-1 1 0 0,2 1-87 0 0,0-1-1 0 0,0 0 1 0 0,0 1 0 0 0,0 0-1 0 0,0 0 1 0 0,0 0-1 0 0,0 1 1 0 0,0-1-1 0 0,5 1 1 0 0,8-1-13 0 0,1 2 1 0 0,-1 0-1 0 0,0 0 0 0 0,0 2 1 0 0,0 0-1 0 0,26 9 0 0 0,-3 3 28 0 0,56 29-1 0 0,-95-44-139 0 0,0 0-1 0 0,-1 1 1 0 0,1-1-1 0 0,0 1 1 0 0,0-1 0 0 0,0 0-1 0 0,0 0 1 0 0,0 1-1 0 0,-1-1 1 0 0,1 0 0 0 0,0 0-1 0 0,0 0 1 0 0,0 0 0 0 0,0 0-1 0 0,0 0 1 0 0,0 0-1 0 0,0-1 1 0 0,0 1 0 0 0,-1 0-1 0 0,1 0 1 0 0,0-1-1 0 0,0 1 1 0 0,0 0 0 0 0,0-1-1 0 0,-1 1 1 0 0,1-1 0 0 0,0 1-1 0 0,1-2 1 0 0,-1 0-173 0 0,1 0 1 0 0,-1 0 0 0 0,1 0 0 0 0,-1 0-1 0 0,0-1 1 0 0,0 1 0 0 0,0 0 0 0 0,0-1-1 0 0,0 1 1 0 0,1-4 0 0 0,-1-2-1175 0 0,1-1 0 0 0,-1 1 0 0 0,0-1 0 0 0,-1 0 0 0 0,-1-12 0 0 0,0 10-291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0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63 7826 0 0,'-3'-14'-1465'0'0,"1"-2"-1799"0"0,-2-1 1063 0 0,0 1 1321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1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52 12731 0 0,'-3'-4'1313'0'0,"-13"-21"1436"0"0,16 24-2631 0 0,-1 0 0 0 0,1 1 1 0 0,-1-1-1 0 0,1 0 0 0 0,-1 0 0 0 0,1 0 1 0 0,0 0-1 0 0,-1 0 0 0 0,1 0 1 0 0,0 0-1 0 0,0 0 0 0 0,0 1 1 0 0,0-1-1 0 0,0 0 0 0 0,0 0 0 0 0,0 0 1 0 0,0 0-1 0 0,0 0 0 0 0,0 0 1 0 0,0 0-1 0 0,0 0 0 0 0,1-1 1 0 0,3 4 16 0 0,-1 0 0 0 0,0 0 1 0 0,1 1-1 0 0,-1-1 1 0 0,0 1-1 0 0,0 0 1 0 0,-1 0-1 0 0,6 6 1 0 0,-8-9-122 0 0,10 14 123 0 0,-1 0-1 0 0,0 1 1 0 0,-1-1 0 0 0,-1 1-1 0 0,0 1 1 0 0,-1 0 0 0 0,-1 0-1 0 0,0 0 1 0 0,-1 0 0 0 0,-1 1-1 0 0,-1-1 1 0 0,1 24-1 0 0,-2 22 545 0 0,-13 120-1 0 0,11-169-654 0 0,-6 54 0 0 0,-1-5-121 0 0,3 0 0 0 0,4 89-1 0 0,2-140 528 0 0,-1-9-743 0 0,0 0 0 0 0,0 0 0 0 0,0 0 1 0 0,0 0-1 0 0,1 1 0 0 0,-1-1 0 0 0,1 0 0 0 0,-1 0 0 0 0,1 0 0 0 0,1 2 1 0 0,6-3-2945 0 0,7-11-135 0 0,-5 1 466 0 0,-1 0 0 0 0,-1 0 1 0 0,14-18-1 0 0,-10 8 937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2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36 14147 0 0,'-4'-3'1219'0'0,"1"-1"-829"0"0,1 1 1 0 0,-1 0 0 0 0,0 0 0 0 0,0 1-1 0 0,0-1 1 0 0,-1 1 0 0 0,1-1 0 0 0,-1 1 0 0 0,1 0-1 0 0,-1 1 1 0 0,-6-3 0 0 0,16 38 329 0 0,31 157-121 0 0,-12-48 34 0 0,-17-97-445 0 0,-1 0 0 0 0,-3 0 0 0 0,-2 1-1 0 0,-3 49 1 0 0,-5-26-135 0 0,-29 139 0 0 0,35-207-59 0 0,-1 0 0 0 0,1 0 0 0 0,-1 0 0 0 0,1 0 0 0 0,-1-1 0 0 0,0 1 0 0 0,0 0 0 0 0,0 0 0 0 0,0 0 0 0 0,0-1 0 0 0,-2 4 1 0 0,-3-8-293 0 0,4-14-162 0 0,5-31 116 0 0,2 1-1 0 0,13-58 0 0 0,-6 40 309 0 0,32-160 119 0 0,-31 168-9 0 0,42-104 1 0 0,-49 150-40 0 0,0-1 1 0 0,1 1-1 0 0,0 1 1 0 0,1-1-1 0 0,0 1 1 0 0,0 1-1 0 0,1 0 1 0 0,0 0-1 0 0,1 0 1 0 0,0 1-1 0 0,20-12 1 0 0,-23 16-20 0 0,0 0 0 0 0,0 0 0 0 0,0 0 1 0 0,1 1-1 0 0,-1 0 0 0 0,1 1 0 0 0,-1 0 1 0 0,1 0-1 0 0,0 0 0 0 0,0 1 0 0 0,0 0 1 0 0,0 1-1 0 0,0 0 0 0 0,0 0 0 0 0,0 1 0 0 0,0 0 1 0 0,0 0-1 0 0,0 1 0 0 0,15 4 0 0 0,-20-4-23 0 0,1-1 0 0 0,-1 1-1 0 0,0 0 1 0 0,1 0 0 0 0,-1 0-1 0 0,0 0 1 0 0,0 1-1 0 0,0-1 1 0 0,0 1 0 0 0,-1 0-1 0 0,1 0 1 0 0,-1 0 0 0 0,0 0-1 0 0,0 0 1 0 0,0 0 0 0 0,0 1-1 0 0,0-1 1 0 0,-1 1-1 0 0,1-1 1 0 0,-1 1 0 0 0,0-1-1 0 0,0 1 1 0 0,0 0 0 0 0,-1 0-1 0 0,1 0 1 0 0,-1-1-1 0 0,0 1 1 0 0,0 0 0 0 0,0 0-1 0 0,-1 0 1 0 0,1 0 0 0 0,-1-1-1 0 0,0 1 1 0 0,0 0 0 0 0,-3 6-1 0 0,0 0 9 0 0,-1 0 0 0 0,0 0-1 0 0,0 0 1 0 0,-1 0 0 0 0,0-1 0 0 0,-1 0 0 0 0,0 0-1 0 0,0-1 1 0 0,-1 0 0 0 0,0 0 0 0 0,-12 8-1 0 0,-18 9 59 0 0,-1-3-1 0 0,-43 19 1 0 0,6-4-89 0 0,73-35 32 0 0,-15 7 5 0 0,1 1-1 0 0,-25 18 1 0 0,39-26-13 0 0,0 0 1 0 0,0 1-1 0 0,1-1 0 0 0,-1 1 1 0 0,1-1-1 0 0,-1 1 1 0 0,1 0-1 0 0,0 0 0 0 0,0 0 1 0 0,0 0-1 0 0,0 0 0 0 0,0 0 1 0 0,1 0-1 0 0,-1 1 1 0 0,1-1-1 0 0,0 1 0 0 0,0-1 1 0 0,1 1-1 0 0,-1-1 1 0 0,1 1-1 0 0,-1 5 0 0 0,1-8 17 0 0,1 0-1 0 0,-1 0 1 0 0,0 0-1 0 0,0 0 1 0 0,1 0-1 0 0,-1 0 1 0 0,0 0 0 0 0,1 0-1 0 0,-1-1 1 0 0,1 1-1 0 0,0 0 1 0 0,-1 0-1 0 0,1 0 1 0 0,-1-1-1 0 0,1 1 1 0 0,0 0-1 0 0,0-1 1 0 0,0 1-1 0 0,-1 0 1 0 0,1-1-1 0 0,0 1 1 0 0,0-1-1 0 0,0 1 1 0 0,0-1-1 0 0,0 0 1 0 0,0 1-1 0 0,0-1 1 0 0,0 0 0 0 0,0 0-1 0 0,0 1 1 0 0,0-1-1 0 0,0 0 1 0 0,0 0-1 0 0,0 0 1 0 0,0 0-1 0 0,1-1 1 0 0,43-9 313 0 0,-29 5-304 0 0,159-28 506 0 0,-153 30-499 0 0,1 2 0 0 0,-1 0 0 0 0,0 2 1 0 0,1 0-1 0 0,42 9 0 0 0,-60-9-25 0 0,0 0 1 0 0,-1 0-1 0 0,1 1 0 0 0,0 0 0 0 0,-1 0 0 0 0,1 0 0 0 0,-1 0 0 0 0,0 1 0 0 0,7 5 0 0 0,-10-7 0 0 0,0 0-1 0 0,1 1 0 0 0,-1-1 0 0 0,0 1 0 0 0,0-1 0 0 0,-1 1 1 0 0,1-1-1 0 0,0 1 0 0 0,-1-1 0 0 0,1 1 0 0 0,0 0 0 0 0,-1 0 1 0 0,0-1-1 0 0,1 1 0 0 0,-1 0 0 0 0,0 0 0 0 0,0-1 0 0 0,0 1 1 0 0,0 0-1 0 0,0 0 0 0 0,-1-1 0 0 0,1 1 0 0 0,-1 0 0 0 0,1 0 0 0 0,-1-1 1 0 0,1 1-1 0 0,-1-1 0 0 0,0 1 0 0 0,-1 2 0 0 0,-9 12 8 0 0,0 0-1 0 0,-1-1 0 0 0,0-1 1 0 0,-1 0-1 0 0,-1-1 0 0 0,-20 16 1 0 0,9-6 44 0 0,-82 73-411 0 0,-224 154 0 0 0,291-222 18 0 0,27-18-356 0 0,1-1 0 0 0,-1 0 1 0 0,-1-1-1 0 0,-26 11 0 0 0,40-19 622 0 0,0 0 0 0 0,-1 0 0 0 0,1 1 0 0 0,0-1 0 0 0,-1 0 1 0 0,1 0-1 0 0,0 0 0 0 0,-1 0 0 0 0,1 0 0 0 0,0 0 0 0 0,-1 0 0 0 0,1 0 0 0 0,0 0 1 0 0,-1 0-1 0 0,1 0 0 0 0,0 0 0 0 0,-1 0 0 0 0,1 0 0 0 0,0 0 0 0 0,-1 0 0 0 0,1 0 1 0 0,0 0-1 0 0,-1 0 0 0 0,1 0 0 0 0,0 0 0 0 0,0-1 0 0 0,-1 1 0 0 0,1 0 1 0 0,0 0-1 0 0,-1 0 0 0 0,1-1 0 0 0,0 1 0 0 0,0 0 0 0 0,0 0 0 0 0,-1-1 0 0 0,1 1 1 0 0,2-14-1508 0 0,12-15 244 0 0,125-174-7146 0 0,-47 45 3668 0 0,-65 110 4794 0 0,7-12 20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2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1675 4 10050 0 0,'-1'-1'369'0'0,"0"1"-1"0"0,-1-1 0 0 0,1 1 1 0 0,0-1-1 0 0,0 1 1 0 0,-1 0-1 0 0,1 0 1 0 0,0-1-1 0 0,-1 1 0 0 0,1 0 1 0 0,0 0-1 0 0,-1 0 1 0 0,1 1-1 0 0,0-1 1 0 0,-1 0-1 0 0,-1 1 0 0 0,-19 13 2257 0 0,13-4-2567 0 0,1-1 0 0 0,1 2 1 0 0,-8 10-1 0 0,-2 5 775 0 0,-119 135 789 0 0,-135 176-251 0 0,-471 817-507 0 0,631-976-756 0 0,25-42 12 0 0,-106 223 0 0 0,189-351-154 0 0,-3 2-81 0 0,2 1 0 0 0,-1-1 0 0 0,2 1-1 0 0,-1 0 1 0 0,1 0 0 0 0,1 0 0 0 0,0 1 0 0 0,-1 21-1 0 0,3-32 46 0 0,0-1 0 0 0,0 1 0 0 0,0-1 0 0 0,0 1-1 0 0,0-1 1 0 0,0 1 0 0 0,0-1 0 0 0,0 1 0 0 0,1-1-1 0 0,-1 1 1 0 0,0-1 0 0 0,0 1 0 0 0,0-1 0 0 0,1 0-1 0 0,-1 1 1 0 0,0-1 0 0 0,0 1 0 0 0,1-1 0 0 0,-1 0-1 0 0,0 1 1 0 0,1-1 0 0 0,-1 0 0 0 0,0 1 0 0 0,1-1 0 0 0,-1 0-1 0 0,0 0 1 0 0,1 1 0 0 0,-1-1 0 0 0,1 0 0 0 0,-1 0-1 0 0,1 0 1 0 0,-1 1 0 0 0,1-1 0 0 0,16-7-2261 0 0,12-20-1432 0 0,-14 9 1800 0 0,0-1 0 0 0,-2-1 1 0 0,0 0-1 0 0,-1-1 0 0 0,-2 0 1 0 0,11-28-1 0 0,-5 9 1052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2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63 17668 0 0,'-9'-9'1157'0'0,"-16"-15"395"0"0,24 23-1472 0 0,0 0 0 0 0,0 0-1 0 0,0-1 1 0 0,0 1 0 0 0,0 0-1 0 0,0 0 1 0 0,0-1 0 0 0,1 1-1 0 0,-1 0 1 0 0,0-1-1 0 0,1 1 1 0 0,-1-1 0 0 0,1 1-1 0 0,0-1 1 0 0,-1 1 0 0 0,1-3-1 0 0,0 4-66 0 0,0 0 0 0 0,0-1-1 0 0,0 1 1 0 0,0 0 0 0 0,0 0-1 0 0,0-1 1 0 0,1 1 0 0 0,-1 0-1 0 0,0 0 1 0 0,0 0 0 0 0,0 0-1 0 0,0-1 1 0 0,0 1 0 0 0,1 0-1 0 0,-1 0 1 0 0,0 0 0 0 0,0 0-1 0 0,0-1 1 0 0,0 1-1 0 0,1 0 1 0 0,-1 0 0 0 0,0 0-1 0 0,0 0 1 0 0,0 0 0 0 0,1 0-1 0 0,-1 0 1 0 0,0 0 0 0 0,0 0-1 0 0,1-1 1 0 0,-1 1 0 0 0,0 0-1 0 0,0 0 1 0 0,0 0 0 0 0,1 0-1 0 0,-1 0 1 0 0,0 1 0 0 0,0-1-1 0 0,1 0 1 0 0,-1 0 0 0 0,0 0-1 0 0,1 0 1 0 0,13 7 130 0 0,8 9-165 0 0,-22-16 33 0 0,15 14 42 0 0,-1 1-1 0 0,0 0 1 0 0,-1 0-1 0 0,21 33 1 0 0,34 74 323 0 0,-38-63-277 0 0,-3-10 47 0 0,233 447 832 0 0,-188-326-478 0 0,71 243 0 0 0,8 27 105 0 0,-119-363-307 0 0,45 79 1 0 0,-59-127-205 0 0,0 0 0 0 0,2-1 0 0 0,1-1-1 0 0,1-1 1 0 0,38 34 0 0 0,19 7-3 0 0,-36-33 64 0 0,70 73 0 0 0,-112-106-150 0 0,-1 0 0 0 0,1-1 0 0 0,0 1-1 0 0,0 0 1 0 0,-1 0 0 0 0,1 0 0 0 0,0-1-1 0 0,-1 1 1 0 0,1 0 0 0 0,-1 0 0 0 0,1 0-1 0 0,-1 0 1 0 0,1 0 0 0 0,-1 0 0 0 0,0 0 0 0 0,1 0-1 0 0,-1 0 1 0 0,0 1 0 0 0,0-1 0 0 0,0 0-1 0 0,0 0 1 0 0,0 0 0 0 0,0 0 0 0 0,0 0 0 0 0,0 0-1 0 0,-1 0 1 0 0,1 0 0 0 0,0 0 0 0 0,0 0-1 0 0,-1 0 1 0 0,1 0 0 0 0,-1 0 0 0 0,1 0 0 0 0,-1 0-1 0 0,1 0 1 0 0,-1 0 0 0 0,-1 1 0 0 0,0-1 7 0 0,0 1 0 0 0,0-1 0 0 0,-1 0 0 0 0,1 0 0 0 0,0 0 0 0 0,-1 0 0 0 0,1 0 0 0 0,-1 0 0 0 0,1-1 0 0 0,-1 1 1 0 0,1-1-1 0 0,-1 0 0 0 0,0 1 0 0 0,1-1 0 0 0,-1-1 0 0 0,-2 1 0 0 0,-21-3 44 0 0,0 0 1 0 0,-31-10-1 0 0,5-7-4590 0 0,28 7-1462 0 0,2-4-3466 0 0,13 9 4292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6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9502 4027 15579 0 0,'3'-1'172'0'0,"-1"1"0"0"0,1-1 0 0 0,0 1-1 0 0,0 0 1 0 0,0 0 0 0 0,0 0 0 0 0,-1 1-1 0 0,1-1 1 0 0,0 1 0 0 0,0-1 0 0 0,-1 1-1 0 0,4 1 1 0 0,-5-2-145 0 0,1 1-1 0 0,-1-1 1 0 0,1 0-1 0 0,-1 1 1 0 0,1-1-1 0 0,-1 1 1 0 0,1 0-1 0 0,-1 0 1 0 0,0-1-1 0 0,1 1 1 0 0,-1 0-1 0 0,0 0 1 0 0,0 0-1 0 0,0 0 1 0 0,0 0-1 0 0,0 1 1 0 0,0-1-1 0 0,0 0 1 0 0,0 0-1 0 0,0 1 1 0 0,0-1-1 0 0,-1 0 0 0 0,1 3 1 0 0,-1-3-2 0 0,0 0 1 0 0,-1 0-1 0 0,0 0 1 0 0,1 0-1 0 0,-1 0 0 0 0,0 0 1 0 0,1 0-1 0 0,-1 0 1 0 0,0 0-1 0 0,0 0 0 0 0,0-1 1 0 0,0 1-1 0 0,0 0 1 0 0,0-1-1 0 0,0 1 1 0 0,0 0-1 0 0,0-1 0 0 0,0 1 1 0 0,0-1-1 0 0,0 1 1 0 0,-1-1-1 0 0,1 0 0 0 0,0 0 1 0 0,0 1-1 0 0,-3-1 1 0 0,-32 5 617 0 0,-34-4 967 0 0,-133-15 0 0 0,83 3-765 0 0,-684 2 1423 0 0,2 74-1907 0 0,-634 78-163 0 0,-5-128-28 0 0,-37-145 18 0 0,-198-157-275 0 0,1176 157 204 0 0,391 95-90 0 0,2-6 1 0 0,-153-79-1 0 0,219 96-35 0 0,0-1 1 0 0,2-2-1 0 0,1-1 1 0 0,1-3-1 0 0,2 0 1 0 0,1-3-1 0 0,1 0 1 0 0,-50-71-1 0 0,68 82-20 0 0,0-1 0 0 0,1-1-1 0 0,1 0 1 0 0,2 0 0 0 0,0-1 0 0 0,2-1-1 0 0,1 1 1 0 0,1-2 0 0 0,1 1 0 0 0,2-1-1 0 0,1 0 1 0 0,0 0 0 0 0,3 0-1 0 0,0 0 1 0 0,2 0 0 0 0,5-34 0 0 0,3 23-46 0 0,1-1 0 0 0,2 2 0 0 0,1 0 0 0 0,2 0 0 0 0,38-64 0 0 0,-11 35-47 0 0,2 3 0 0 0,57-64 0 0 0,-25 47 20 0 0,2 3 1 0 0,4 3 0 0 0,3 4-1 0 0,154-96 1 0 0,411-188-297 0 0,222-12 242 0 0,34 87-300 0 0,954-103-1083 0 0,-857 241 345 0 0,6 43 1 0 0,1693 53 0 0 0,-867 191 1300 0 0,-27 183 517 0 0,-1532-257-530 0 0,397 158-1 0 0,-543-174-90 0 0,-3 6-1 0 0,-2 6 0 0 0,-4 5 1 0 0,-3 5-1 0 0,110 94 1 0 0,-185-134-1 0 0,-2 3 0 0 0,-1 1 0 0 0,-2 2 0 0 0,-3 2 0 0 0,-1 1 0 0 0,29 51 0 0 0,-45-62 66 0 0,-1 1 1 0 0,-1 1 0 0 0,-2 0-1 0 0,-2 1 1 0 0,-2 1 0 0 0,-1-1-1 0 0,-2 2 1 0 0,-1-1-1 0 0,1 62 1 0 0,-8-55 47 0 0,-2-1 0 0 0,-2 1 0 0 0,-2-1-1 0 0,-2 0 1 0 0,-2-1 0 0 0,-21 61 0 0 0,8-47 20 0 0,-2-1 0 0 0,-2-1 1 0 0,-3-2-1 0 0,-43 60 0 0 0,4-23 68 0 0,-5-3 0 0 0,-3-3 0 0 0,-4-4 0 0 0,-156 122 0 0 0,89-94 15 0 0,-4-6 0 0 0,-301 151-1 0 0,223-149 52 0 0,-365 112 0 0 0,-270 2-285 0 0,-8-62-996 0 0,367-75-145 0 0,-585 94-3446 0 0,1-12-5309 0 0,409-85 3207 0 0,361-58 5579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35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960 1133 8666 0 0,'0'0'110'0'0,"0"-1"0"0"0,1 1 0 0 0,-1-1 0 0 0,0 1 0 0 0,0-1 0 0 0,0 1 0 0 0,0-1-1 0 0,0 1 1 0 0,0 0 0 0 0,1-1 0 0 0,-1 1 0 0 0,0-1 0 0 0,0 1 0 0 0,1 0 0 0 0,-1-1 0 0 0,0 1 0 0 0,1-1 0 0 0,-1 1 0 0 0,0 0 0 0 0,1 0 0 0 0,-1-1 0 0 0,0 1 0 0 0,1 0 0 0 0,-1-1 0 0 0,1 1 0 0 0,-1 0 0 0 0,1 0 0 0 0,-1 0 0 0 0,0 0-1 0 0,1-1 1 0 0,0 1 0 0 0,22 1 1287 0 0,18 11-278 0 0,-39-11-1001 0 0,0 1 0 0 0,0-1-1 0 0,0 1 1 0 0,-1-1-1 0 0,1 1 1 0 0,0 0-1 0 0,-1 0 1 0 0,0-1-1 0 0,1 1 1 0 0,-1 0-1 0 0,0 0 1 0 0,0 0-1 0 0,0 1 1 0 0,0-1-1 0 0,0 0 1 0 0,-1 0-1 0 0,1 0 1 0 0,-1 1-1 0 0,1-1 1 0 0,-1 0-1 0 0,0 1 1 0 0,0-1-1 0 0,0 0 1 0 0,0 1-1 0 0,0-1 1 0 0,-2 4-1 0 0,2-2 62 0 0,-1 0-1 0 0,0 0 0 0 0,0 0 1 0 0,0 0-1 0 0,0 0 0 0 0,-1 0 1 0 0,1 0-1 0 0,-1-1 0 0 0,0 1 1 0 0,0-1-1 0 0,-1 1 0 0 0,1-1 1 0 0,-1 0-1 0 0,-4 4 0 0 0,-14 7 139 0 0,-1-2 0 0 0,0-1 0 0 0,-1 0 0 0 0,-1-2 0 0 0,-39 11 0 0 0,-3 1 30 0 0,46-13-235 0 0,-97 30 267 0 0,105-36-293 0 0,1 1 0 0 0,-1-2 0 0 0,0 1 0 0 0,0-1 0 0 0,1-1-1 0 0,-1 0 1 0 0,0-1 0 0 0,-13-3 0 0 0,12 0 33 0 0,1-1 0 0 0,0-1 0 0 0,0 0-1 0 0,0-1 1 0 0,1 0 0 0 0,-14-11 0 0 0,0 0-43 0 0,-63-33 45 0 0,62 38-55 0 0,0-2 0 0 0,2 0 0 0 0,-35-29-1 0 0,38 26-116 0 0,-1 0 59 0 0,1-1 0 0 0,1-1 0 0 0,1 0 1 0 0,-27-39-1 0 0,40 48 2 0 0,0-1 0 0 0,1 0 0 0 0,1 0 0 0 0,0 0 0 0 0,1-1 0 0 0,0 1 1 0 0,1-1-1 0 0,0 0 0 0 0,1 0 0 0 0,1 1 0 0 0,0-1 0 0 0,0 0 0 0 0,2 0 0 0 0,-1 0 1 0 0,2 0-1 0 0,0 1 0 0 0,8-23 0 0 0,-4 15-9 0 0,1 1 1 0 0,0 0-1 0 0,2 0 1 0 0,0 1-1 0 0,2 0 1 0 0,0 1-1 0 0,0 0 1 0 0,2 1-1 0 0,0 1 1 0 0,20-18-1 0 0,154-150-6 0 0,-9 8-94 0 0,-116 118 140 0 0,-34 30 44 0 0,1 1 1 0 0,60-40 0 0 0,-79 59-92 0 0,0 1 1 0 0,0 1-1 0 0,1-1 0 0 0,0 2 1 0 0,0 0-1 0 0,1 0 1 0 0,-1 1-1 0 0,1 1 1 0 0,-1 0-1 0 0,1 1 1 0 0,0 0-1 0 0,24 2 1 0 0,-18 2-1 0 0,0 0 0 0 0,0 2 0 0 0,0 0 0 0 0,35 15 0 0 0,71 42 144 0 0,-32-15-258 0 0,-43-25 126 0 0,-15-7 11 0 0,0 1 0 0 0,-1 2 0 0 0,45 32-1 0 0,-70-44-21 0 0,-1 0 0 0 0,-1 1 0 0 0,1 0 0 0 0,-1 0 0 0 0,0 1 1 0 0,-1 0-1 0 0,0 0 0 0 0,0 0 0 0 0,-1 1 0 0 0,0 0 0 0 0,0 0 0 0 0,-1 1 0 0 0,0-1 0 0 0,-1 1 0 0 0,0 0 0 0 0,0 0 0 0 0,1 18 0 0 0,-1 10 57 0 0,-2 0 0 0 0,-1 0-1 0 0,-3 0 1 0 0,-1 0 0 0 0,-13 57 0 0 0,12-74 1 0 0,-1 0 1 0 0,-1 0 0 0 0,-1 0-1 0 0,-1-1 1 0 0,-1-1-1 0 0,-1 1 1 0 0,0-1-1 0 0,-1-1 1 0 0,-1-1-1 0 0,-31 33 1 0 0,-9-2 245 0 0,-74 49-1 0 0,111-89-31 0 0,16-8-255 0 0,0 0 0 0 0,-1 0-1 0 0,1 0 1 0 0,0 0-1 0 0,-1 0 1 0 0,1 0-1 0 0,0 0 1 0 0,-1 0 0 0 0,1-1-1 0 0,0 1 1 0 0,0 0-1 0 0,-1 0 1 0 0,1 0-1 0 0,0 0 1 0 0,0 0 0 0 0,-1-1-1 0 0,1 1 1 0 0,0 0-1 0 0,0 0 1 0 0,-1-1-1 0 0,1 1 1 0 0,0 0 0 0 0,0 0-1 0 0,0-1 1 0 0,0 1-1 0 0,0 0 1 0 0,-1 0-1 0 0,1-1 1 0 0,0 1 0 0 0,0 0-1 0 0,0-1 1 0 0,0 1-1 0 0,0 0 1 0 0,0 0-1 0 0,0-1 1 0 0,0 1 0 0 0,0 0-1 0 0,0-1 1 0 0,0 1-1 0 0,0 0 1 0 0,0-1-1 0 0,0 1 1 0 0,0-1 0 0 0,0 1 86 0 0,1 0-94 0 0,-1 0 0 0 0,0 0-1 0 0,0-1 1 0 0,1 1 0 0 0,-1 0-1 0 0,0 0 1 0 0,0 0 0 0 0,0-1-1 0 0,0 1 1 0 0,1 0 0 0 0,-1 0-1 0 0,0-1 1 0 0,0 1 0 0 0,0 0 0 0 0,0 0-1 0 0,0-1 1 0 0,0 1 0 0 0,0 0-1 0 0,0-1 1 0 0,0 1 0 0 0,0 0-1 0 0,0 0 1 0 0,0-1 0 0 0,0 1-1 0 0,0 0 1 0 0,0-1 0 0 0,0 1-1 0 0,0 0 1 0 0,0 0 0 0 0,0-1-1 0 0,0 1 1 0 0,0 0 0 0 0,0-1-1 0 0,0 1 1 0 0,-1 0 0 0 0,1 0-1 0 0,0-1 1 0 0,0 1 0 0 0,0 0 0 0 0,0 0-1 0 0,-1 0 1 0 0,1-1 0 0 0,0 1-1 0 0,-1 0 1 0 0,-2-10-31 0 0,5 12-469 0 0,0-1-1 0 0,0 0 0 0 0,0 0 1 0 0,0 0-1 0 0,0 0 1 0 0,0-1-1 0 0,0 1 1 0 0,1 0-1 0 0,-1-1 1 0 0,0 0-1 0 0,0 1 1 0 0,0-1-1 0 0,1 0 1 0 0,-1 0-1 0 0,4-1 1 0 0,-1 1-958 0 0,0 1 1 0 0,0-2-1 0 0,0 1 1 0 0,0 0-1 0 0,0-1 1 0 0,-1 0-1 0 0,1 0 1 0 0,8-4-1 0 0,-9 3 770 0 0,-1-1 0 0 0,1 0-1 0 0,-1 0 1 0 0,0 0 0 0 0,0 0-1 0 0,-1-1 1 0 0,1 1 0 0 0,2-4 0 0 0,9-17-270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4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385 28 11386 0 0,'-2'-2'219'0'0,"0"0"0"0"0,-1-1-1 0 0,1 1 1 0 0,-1 0-1 0 0,1 0 1 0 0,-1 0-1 0 0,0 0 1 0 0,1 1-1 0 0,-1-1 1 0 0,0 1 0 0 0,0 0-1 0 0,0 0 1 0 0,0 0-1 0 0,-1 0 1 0 0,1 0-1 0 0,0 1 1 0 0,0-1 0 0 0,-1 1-1 0 0,1 0 1 0 0,0 0-1 0 0,0 0 1 0 0,-6 1-1 0 0,2 2-56 0 0,1-1-1 0 0,-1 1 0 0 0,1 0 1 0 0,0 1-1 0 0,0-1 0 0 0,0 1 1 0 0,0 0-1 0 0,1 1 0 0 0,-8 8 1 0 0,-7 6 133 0 0,2 0 0 0 0,0 2 0 0 0,1 1 0 0 0,1 0 1 0 0,2 0-1 0 0,0 2 0 0 0,-11 25 0 0 0,5-5-128 0 0,2 1-1 0 0,2 0 1 0 0,2 1-1 0 0,-9 54 1 0 0,18-69-434 0 0,1 0 1 0 0,2 0-1 0 0,1 0 1 0 0,1 0 0 0 0,2 0-1 0 0,1 0 1 0 0,11 46-1 0 0,-11-67 60 0 0,0 0 0 0 0,1-1 0 0 0,0 1 0 0 0,1-1 0 0 0,0 0 0 0 0,0 0 0 0 0,1 0 0 0 0,0-1-1 0 0,1 0 1 0 0,0 0 0 0 0,0-1 0 0 0,0 0 0 0 0,11 8 0 0 0,-11-10-594 0 0,1 0 0 0 0,0 0 0 0 0,-1 0 1 0 0,1-1-1 0 0,1-1 0 0 0,-1 0 0 0 0,0 0 0 0 0,1 0 1 0 0,14 2-1 0 0,-4-2-4052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37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361 115 7250 0 0,'-1'-1'138'0'0,"-1"-1"1"0"0,0 1 0 0 0,1-1 0 0 0,-1 0 0 0 0,1 1 0 0 0,0-1 0 0 0,-1 0 0 0 0,1 0 0 0 0,0 0 0 0 0,0 0 0 0 0,0 0 0 0 0,0 0 0 0 0,1 0 0 0 0,-1 0 0 0 0,0-1 0 0 0,1 1 0 0 0,0 0-1 0 0,-1 0 1 0 0,1-1 0 0 0,0 1 0 0 0,0 0 0 0 0,0 0 0 0 0,1-1 0 0 0,-1 1 0 0 0,0 0 0 0 0,1 0 0 0 0,0-1 0 0 0,-1 1 0 0 0,1 0 0 0 0,0 0 0 0 0,0 0 0 0 0,0 0 0 0 0,0 0-1 0 0,1 0 1 0 0,-1 0 0 0 0,0 1 0 0 0,1-1 0 0 0,-1 0 0 0 0,1 1 0 0 0,0-1 0 0 0,-1 1 0 0 0,1-1 0 0 0,3-1 0 0 0,-3 3-15 0 0,-1-1 0 0 0,1 0-1 0 0,-1 0 1 0 0,1 0 0 0 0,-1 0 0 0 0,1 0 0 0 0,-1 0-1 0 0,0 0 1 0 0,1-1 0 0 0,-1 1 0 0 0,0 0 0 0 0,0-1 0 0 0,0 1-1 0 0,0-1 1 0 0,0 1 0 0 0,0-3 0 0 0,-7-2 1330 0 0,-13 6-312 0 0,5 3-897 0 0,1 0 0 0 0,0 0 0 0 0,0 2 1 0 0,0-1-1 0 0,1 2 0 0 0,-1-1 0 0 0,1 2 0 0 0,0 0 1 0 0,1 0-1 0 0,0 1 0 0 0,0 1 0 0 0,1-1 0 0 0,-12 13 1 0 0,6-5 47 0 0,10-11-220 0 0,-1 1 1 0 0,1 0-1 0 0,0 0 1 0 0,0 1-1 0 0,1 0 1 0 0,0-1-1 0 0,0 2 1 0 0,0-1 0 0 0,1 1-1 0 0,0-1 1 0 0,1 1-1 0 0,0 0 1 0 0,0 1-1 0 0,-3 11 1 0 0,-12 142 51 0 0,-12 70 75 0 0,27-220-204 0 0,-33 208 474 0 0,31-174-384 0 0,3-1 0 0 0,5 87-1 0 0,13 1-64 0 0,6 82 70 0 0,-21-197-73 0 0,-2-4-6 0 0,1-1 0 0 0,1 1 0 0 0,0-1 0 0 0,1 1 0 0 0,1-1 0 0 0,0 0 0 0 0,0 0 0 0 0,8 16 0 0 0,-11-28-12 0 0,1 0 0 0 0,0 1 0 0 0,-1-1 0 0 0,1 0 0 0 0,0 0 1 0 0,0 0-1 0 0,0 0 0 0 0,0 0 0 0 0,0 0 0 0 0,0 0 0 0 0,0 0 1 0 0,1-1-1 0 0,-1 1 0 0 0,0 0 0 0 0,0-1 0 0 0,1 1 0 0 0,-1 0 1 0 0,0-1-1 0 0,1 0 0 0 0,-1 1 0 0 0,0-1 0 0 0,1 0 1 0 0,-1 0-1 0 0,3 0 0 0 0,-1 0 6 0 0,1-1 1 0 0,-1 1-1 0 0,0-1 0 0 0,1 0 0 0 0,-1 0 1 0 0,0-1-1 0 0,0 1 0 0 0,0-1 1 0 0,0 1-1 0 0,3-3 0 0 0,7-6 31 0 0,-1 0 0 0 0,0-1 0 0 0,14-15-1 0 0,-26 26-35 0 0,27-28 6 0 0,-1 0 0 0 0,-2-2-1 0 0,-1 0 1 0 0,-1-2 0 0 0,-2 0 0 0 0,19-41 0 0 0,-6-12 100 0 0,-3-2 1 0 0,22-106-1 0 0,13-187 102 0 0,-53 297-30 0 0,-4-1 1 0 0,-4-128-1 0 0,-5 202-152 0 0,1-1 0 0 0,-2 1-1 0 0,0 0 1 0 0,0 1 0 0 0,-1-1-1 0 0,0 0 1 0 0,0 1 0 0 0,-1-1 0 0 0,0 1-1 0 0,-10-15 1 0 0,6 14-64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4:38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49 25846 0 0,'-6'-7'19'0'0,"-1"1"0"0"0,-1 0 0 0 0,1 0 0 0 0,-12-6 0 0 0,17 10-17 0 0,-1 1-1 0 0,0-1 1 0 0,0 1-1 0 0,-1 0 1 0 0,1 0-1 0 0,0 0 1 0 0,0 0-1 0 0,-1 0 1 0 0,1 1-1 0 0,0 0 1 0 0,-1-1-1 0 0,1 1 1 0 0,0 0 0 0 0,-1 1-1 0 0,-3 0 1 0 0,1-2 2 0 0,-30 19-186 0 0,-67 43-578 0 0,101-60 710 0 0,0 0 1 0 0,0 1-1 0 0,0-1 0 0 0,0 0 1 0 0,0 1-1 0 0,0-1 0 0 0,1 1 0 0 0,-1-1 1 0 0,0 1-1 0 0,1 0 0 0 0,-2 2 1 0 0,3-4 35 0 0,0 1 1 0 0,0-1 0 0 0,0 0 0 0 0,0 0-1 0 0,0 0 1 0 0,0 1 0 0 0,0-1 0 0 0,0 0-1 0 0,0 0 1 0 0,1 0 0 0 0,-1 1-1 0 0,0-1 1 0 0,0 0 0 0 0,0 0 0 0 0,0 0-1 0 0,0 0 1 0 0,1 1 0 0 0,-1-1 0 0 0,0 0-1 0 0,0 0 1 0 0,0 0 0 0 0,0 0 0 0 0,1 0-1 0 0,-1 0 1 0 0,0 0 0 0 0,0 1-1 0 0,0-1 1 0 0,1 0 0 0 0,-1 0 0 0 0,0 0-1 0 0,0 0 1 0 0,0 0 0 0 0,1 0 0 0 0,-1 0-1 0 0,0 0 1 0 0,2 0-164 0 0,16 19-2237 0 0,-13-12 534 0 0,2-1 0 0 0,-1 1 0 0 0,1-1 0 0 0,0 0 1 0 0,8 5-1 0 0,-12-10 1467 0 0,-1 0 0 0 0,0 0 0 0 0,0 0 0 0 0,1 0 0 0 0,-1 0 0 0 0,0-1 0 0 0,1 1 0 0 0,-1-1 0 0 0,1 1 0 0 0,-1-1 0 0 0,1 0 0 0 0,-1 0 0 0 0,1 0 0 0 0,-1 0 0 0 0,0-1 0 0 0,1 1 0 0 0,-1-1 0 0 0,1 1 0 0 0,-1-1 0 0 0,0 0 0 0 0,1 0 0 0 0,-1 0 0 0 0,3-2 0 0 0,12-9 249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29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4191 9542 16540 0 0,'-371'-86'6788'0'0,"138"20"-6367"0"0,-376-162 1 0 0,455 158-581 0 0,4-6 0 0 0,4-8 0 0 0,3-5 1 0 0,-223-183-1 0 0,-152-217 682 0 0,377 336 100 0 0,-171-241-1 0 0,-191-408 737 0 0,389 583-1157 0 0,-157-426-1 0 0,231 520-246 0 0,6-2 1 0 0,6-1-1 0 0,5-1 0 0 0,6-1 0 0 0,6-1 0 0 0,5 0 1 0 0,6 0-1 0 0,5 0 0 0 0,7 0 0 0 0,5 1 1 0 0,6 1-1 0 0,5 1 0 0 0,64-177 0 0 0,-18 114 2 0 0,174-324-1 0 0,170-141 266 0 0,-297 494-155 0 0,207-212 1 0 0,181-107 313 0 0,-349 348-484 0 0,5 7 0 0 0,185-106-1 0 0,387-164 146 0 0,-493 284-109 0 0,5 11-1 0 0,5 11 1 0 0,3 10-1 0 0,3 13 1 0 0,2 10-1 0 0,3 12 0 0 0,352-14 1 0 0,-384 54 29 0 0,0 10 0 0 0,-1 10 0 0 0,309 61 0 0 0,-337-32 45 0 0,-2 9 0 0 0,-3 8 0 0 0,-2 10 0 0 0,187 95 0 0 0,-156-48-33 0 0,-5 9 0 0 0,-5 10 1 0 0,-7 10-1 0 0,-7 8 1 0 0,-6 10-1 0 0,348 375 1 0 0,-9 148-140 0 0,-407-486 118 0 0,173 354 0 0 0,-221-368 15 0 0,-8 4-1 0 0,74 302 1 0 0,-110-321 18 0 0,-8 1 0 0 0,-7 1 1 0 0,-8 1-1 0 0,-8 1 1 0 0,-8-1-1 0 0,-7 1 0 0 0,-43 240 1 0 0,21-257 14 0 0,-8-2 0 0 0,-7-2 1 0 0,-6-1-1 0 0,-7-4 1 0 0,-6-1-1 0 0,-7-4 1 0 0,-7-3-1 0 0,-112 158 1 0 0,75-148 24 0 0,-6-6 0 0 0,-6-5-1 0 0,-6-5 1 0 0,-7-7 0 0 0,-4-6 0 0 0,-169 111 0 0 0,66-74 88 0 0,-8-10 0 0 0,-433 187 0 0 0,364-210 275 0 0,-642 164-1 0 0,688-229-272 0 0,-103 26-1348 0 0,344-80-533 0 0,1 3-1 0 0,-57 27 1 0 0,48-16-4230 0 0,-61 42-1 0 0,97-59 5054 0 0,-2 2-597 0 0,-1 0 0 0 0,1-1 0 0 0,-20 8 0 0 0,3-9 373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44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2 22349 0 0,'0'0'40'0'0,"0"1"128"0"0,-1-1-128 0 0,1 2 24 0 0,-2-1 16 0 0,-1 3 16 0 0,0-3 40 0 0,-2-1-96 0 0,2 2-312 0 0,-2-4-944 0 0,-3 1-2001 0 0,-3-3-5353 0 0,-8-2 1112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5:49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1502 227 14507 0 0,'-29'-65'3028'0'0,"20"41"-2309"0"0,-2 0 1 0 0,-20-33 0 0 0,30 56-735 0 0,0 0 1 0 0,0 0 0 0 0,0 0-1 0 0,0 1 1 0 0,0-1 0 0 0,0 0 0 0 0,0 0-1 0 0,-1 1 1 0 0,1-1 0 0 0,0 1 0 0 0,0-1-1 0 0,0 1 1 0 0,-1-1 0 0 0,1 1-1 0 0,0 0 1 0 0,-1-1 0 0 0,1 1 0 0 0,0 0-1 0 0,-1 0 1 0 0,1 0 0 0 0,0 0-1 0 0,-1 0 1 0 0,1 1 0 0 0,0-1 0 0 0,-1 0-1 0 0,1 0 1 0 0,0 1 0 0 0,-1-1 0 0 0,1 1-1 0 0,0 0 1 0 0,-2 0 0 0 0,-14 3 1440 0 0,17-4-1045 0 0,1 25 474 0 0,0-20-840 0 0,0-1 0 0 0,-1 0 0 0 0,0 0 1 0 0,0 1-1 0 0,0-1 0 0 0,-1 0 0 0 0,1 1 0 0 0,-1-1 1 0 0,0 0-1 0 0,-3 7 0 0 0,1 1 130 0 0,0 0 0 0 0,0 1-1 0 0,1-1 1 0 0,-1 22 0 0 0,-1 10 418 0 0,-3-13-486 0 0,-1-1 0 0 0,-2 0 1 0 0,-1-1-1 0 0,-16 31 0 0 0,4-10-78 0 0,18-37 7 0 0,0 0 0 0 0,1 0 0 0 0,1 0 0 0 0,0 0-1 0 0,0 1 1 0 0,-1 23 0 0 0,4-33-4 0 0,0 1 0 0 0,0-1-1 0 0,0 1 1 0 0,1-1 0 0 0,-1 0 0 0 0,1 1 0 0 0,0-1-1 0 0,0 0 1 0 0,1 0 0 0 0,-1 0 0 0 0,1 0 0 0 0,0 0-1 0 0,0 0 1 0 0,0 0 0 0 0,1 0 0 0 0,-1-1-1 0 0,1 1 1 0 0,0-1 0 0 0,0 0 0 0 0,0 0 0 0 0,0 0-1 0 0,1 0 1 0 0,-1-1 0 0 0,8 5 0 0 0,-9-6 18 0 0,1 0 0 0 0,-1 0-1 0 0,0 0 1 0 0,1 0 0 0 0,-1 0 0 0 0,1-1 0 0 0,-1 1 0 0 0,1-1 0 0 0,-1 0 0 0 0,1 0 0 0 0,-1 0-1 0 0,1 0 1 0 0,-1 0 0 0 0,1-1 0 0 0,-1 1 0 0 0,1-1 0 0 0,-1 1 0 0 0,0-1 0 0 0,1 0-1 0 0,-1 0 1 0 0,0 0 0 0 0,1 0 0 0 0,-1 0 0 0 0,0-1 0 0 0,0 1 0 0 0,0-1 0 0 0,0 1 0 0 0,0-1-1 0 0,-1 0 1 0 0,1 0 0 0 0,0 0 0 0 0,-1 0 0 0 0,1 0 0 0 0,1-3 0 0 0,5-9 166 0 0,-1 0 1 0 0,0 0-1 0 0,0 0 0 0 0,5-22 1 0 0,-5 15-120 0 0,-3 12-40 0 0,0-1-1 0 0,-1 0 1 0 0,0-1 0 0 0,-1 1 0 0 0,0 0-1 0 0,0-1 1 0 0,-1 0 0 0 0,-1 1 0 0 0,1-1 0 0 0,-2 0-1 0 0,0 1 1 0 0,-3-18 0 0 0,-2 5-19 0 0,3 4 14 0 0,-2 0 0 0 0,0 1 1 0 0,-1 0-1 0 0,-1 0 0 0 0,0 0 1 0 0,-2 1-1 0 0,-17-27 1 0 0,26 43-26 0 0,-1-1 1 0 0,0 1 0 0 0,0 0-1 0 0,0-1 1 0 0,0 1 0 0 0,0 0-1 0 0,0 0 1 0 0,0-1 0 0 0,0 1-1 0 0,0 0 1 0 0,0 0 0 0 0,0 0-1 0 0,-1 1 1 0 0,1-1 0 0 0,-1 0-1 0 0,1 0 1 0 0,0 1 0 0 0,-1-1-1 0 0,1 1 1 0 0,-1-1 0 0 0,1 1-1 0 0,-1-1 1 0 0,1 1 0 0 0,-1 0 0 0 0,0 0-1 0 0,-2 0 1 0 0,2 3 76 0 0,13-9-8 0 0,-2-5-65 0 0,0 1-1 0 0,-1-1 1 0 0,-1-1 0 0 0,0 0-1 0 0,6-14 1 0 0,-12 26-2 0 0,-1-1 1 0 0,0 1-1 0 0,0 0 0 0 0,1-1 0 0 0,-1 1 1 0 0,0 0-1 0 0,0-1 0 0 0,0 1 1 0 0,0-1-1 0 0,0 1 0 0 0,0 0 1 0 0,0-1-1 0 0,1 1 0 0 0,-1-1 0 0 0,0 1 1 0 0,0 0-1 0 0,0-1 0 0 0,-1 1 1 0 0,1-1-1 0 0,0 1 0 0 0,0 0 0 0 0,0-1 1 0 0,0 1-1 0 0,0 0 0 0 0,0-1 1 0 0,-1 1-1 0 0,1-1 0 0 0,0 1 1 0 0,0 0-1 0 0,0-1 0 0 0,-1 1 0 0 0,1 0 1 0 0,0 0-1 0 0,-1-1 0 0 0,1 1 1 0 0,0 0-1 0 0,0 0 0 0 0,-1-1 1 0 0,1 1-1 0 0,0 0 0 0 0,-1 0 0 0 0,1 0 1 0 0,-1-1-1 0 0,1 1 0 0 0,0 0 1 0 0,-1 0-1 0 0,1 0 0 0 0,-1 0 1 0 0,1 0-1 0 0,0 0 0 0 0,-1 0 0 0 0,1 0 1 0 0,-1 0-1 0 0,1 0 0 0 0,0 0 1 0 0,-1 0-1 0 0,0 0 0 0 0,-23 6-86 0 0,18-1 83 0 0,0 0-1 0 0,0 1 1 0 0,1-1 0 0 0,0 1-1 0 0,0 0 1 0 0,1 1 0 0 0,0-1-1 0 0,0 1 1 0 0,0 0 0 0 0,1 0-1 0 0,0 0 1 0 0,0 1 0 0 0,1-1-1 0 0,-1 1 1 0 0,2-1 0 0 0,-1 1-1 0 0,1 0 1 0 0,1-1 0 0 0,-1 1 0 0 0,2 11-1 0 0,-1-18 8 0 0,0 0 0 0 0,0 0-1 0 0,0 1 1 0 0,0-1 0 0 0,1 0-1 0 0,-1 0 1 0 0,0 0 0 0 0,1 0 0 0 0,-1 0-1 0 0,1 0 1 0 0,0 0 0 0 0,-1 0-1 0 0,1 0 1 0 0,0 0 0 0 0,-1 0 0 0 0,1 0-1 0 0,0 0 1 0 0,0 0 0 0 0,0-1-1 0 0,0 1 1 0 0,0 0 0 0 0,0-1 0 0 0,0 1-1 0 0,0 0 1 0 0,0-1 0 0 0,1 1-1 0 0,0-1 9 0 0,1 1-1 0 0,-1-1 0 0 0,0 0 0 0 0,0 0 0 0 0,1-1 1 0 0,-1 1-1 0 0,0 0 0 0 0,0-1 0 0 0,0 1 0 0 0,0-1 1 0 0,1 0-1 0 0,2-1 0 0 0,4-3-9 0 0,0 0 0 0 0,-1 0 0 0 0,0-1-1 0 0,0 0 1 0 0,8-8 0 0 0,-9 6 29 0 0,0 0 0 0 0,-1-1 0 0 0,0 0-1 0 0,0 0 1 0 0,-1-1 0 0 0,0 0 0 0 0,0 0 0 0 0,-1 0 0 0 0,4-17 0 0 0,-6 22-33 0 0,-1 0 0 0 0,0-1 0 0 0,0 1 0 0 0,0 0 0 0 0,-1 0 0 0 0,1-1 0 0 0,-1 1 0 0 0,-1 0 0 0 0,1 0 0 0 0,-1-1 0 0 0,1 1 0 0 0,-2 0 0 0 0,1 0 0 0 0,0 0 0 0 0,-1 0 0 0 0,0 0 0 0 0,0 0 0 0 0,-1 0 0 0 0,0 1 0 0 0,1-1 0 0 0,-6-6 0 0 0,6 10-5 0 0,0 0 0 0 0,0 0-1 0 0,0-1 1 0 0,-1 1 0 0 0,1 0-1 0 0,0 1 1 0 0,0-1 0 0 0,0 0-1 0 0,-1 1 1 0 0,1-1 0 0 0,0 1-1 0 0,-1 0 1 0 0,1 0 0 0 0,0-1-1 0 0,-1 2 1 0 0,1-1 0 0 0,0 0-1 0 0,-1 0 1 0 0,1 1 0 0 0,0-1-1 0 0,0 1 1 0 0,-1 0 0 0 0,1 0-1 0 0,0 0 1 0 0,0 0 0 0 0,0 0-1 0 0,0 0 1 0 0,0 0 0 0 0,-2 3-1 0 0,-8 3-24 0 0,1 1-1 0 0,0 1 1 0 0,-14 15-1 0 0,11-11 25 0 0,2 1-1 0 0,0 1 1 0 0,0-1 0 0 0,1 2-1 0 0,1 0 1 0 0,1 0-1 0 0,-8 19 1 0 0,14-28 14 0 0,0 1 0 0 0,0 0 0 0 0,1-1 0 0 0,0 1 0 0 0,1 1 0 0 0,0-1 1 0 0,0 0-1 0 0,0 0 0 0 0,1 0 0 0 0,1 0 0 0 0,-1 1 0 0 0,1-1 0 0 0,0 0 0 0 0,1 0 0 0 0,0 0 0 0 0,1 0 0 0 0,-1 0 0 0 0,7 11 1 0 0,-6-14 1 0 0,1 0 0 0 0,-1 0 0 0 0,1-1 0 0 0,0 1 0 0 0,1-1 1 0 0,-1 0-1 0 0,1 0 0 0 0,0 0 0 0 0,0 0 0 0 0,0-1 1 0 0,1 0-1 0 0,-1 0 0 0 0,1-1 0 0 0,0 1 0 0 0,-1-1 1 0 0,1 0-1 0 0,0-1 0 0 0,12 2 0 0 0,-5-1 18 0 0,1 0 1 0 0,-1-2-1 0 0,1 1 0 0 0,-1-2 0 0 0,1 0 1 0 0,-1 0-1 0 0,22-6 0 0 0,-5-3 28 0 0,0-1 0 0 0,-1-1 0 0 0,0-1-1 0 0,-1-2 1 0 0,0 0 0 0 0,-1-2 0 0 0,-1-2-1 0 0,27-23 1 0 0,-51 40-62 0 0,1-1 0 0 0,0 1 0 0 0,-1 0 0 0 0,1-1-1 0 0,-1 0 1 0 0,0 0 0 0 0,0 1 0 0 0,0-1 0 0 0,0-1 0 0 0,-1 1 0 0 0,1 0-1 0 0,-1 0 1 0 0,0 0 0 0 0,0-1 0 0 0,0 1 0 0 0,0-1 0 0 0,-1 1 0 0 0,1-1-1 0 0,-1 1 1 0 0,0-1 0 0 0,0 1 0 0 0,0-1 0 0 0,0 1 0 0 0,-1-1 0 0 0,-1-4-1 0 0,1 4-75 0 0,-1 1-1 0 0,0-1 0 0 0,0 0 0 0 0,0 0 1 0 0,0 1-1 0 0,-1 0 0 0 0,0-1 0 0 0,0 1 0 0 0,0 0 1 0 0,0 0-1 0 0,0 0 0 0 0,0 1 0 0 0,-1-1 0 0 0,1 1 1 0 0,-1 0-1 0 0,0 0 0 0 0,1 0 0 0 0,-1 0 1 0 0,0 1-1 0 0,-7-2 0 0 0,-7-1-284 0 0,1 1 0 0 0,-1 0 0 0 0,0 2 0 0 0,0 0-1 0 0,1 1 1 0 0,-21 2 0 0 0,-105 20-1784 0 0,65-5-568 0 0,-101 37-1 0 0,-71 42-2719 0 0,-63 21-255 0 0,-110-8 2289 0 0,277-83 3381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01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7218 2897 10210 0 0,'1'-4'313'0'0,"0"0"1"0"0,0 0-1 0 0,1 0 0 0 0,-1 1 1 0 0,1-1-1 0 0,0 0 0 0 0,0 0 1 0 0,0 1-1 0 0,0-1 0 0 0,1 1 0 0 0,0 0 1 0 0,0 0-1 0 0,-1 0 0 0 0,2 0 1 0 0,-1 0-1 0 0,0 1 0 0 0,0-1 0 0 0,1 1 1 0 0,0 0-1 0 0,-1 0 0 0 0,1 0 1 0 0,0 1-1 0 0,0-1 0 0 0,7-1 1 0 0,-9 4-205 0 0,0-1 1 0 0,-1 1 0 0 0,1-1 0 0 0,0 1 0 0 0,0 0 0 0 0,0-1 0 0 0,-1 1 0 0 0,1 0 0 0 0,-1 0-1 0 0,1 1 1 0 0,-1-1 0 0 0,1 0 0 0 0,-1 0 0 0 0,1 1 0 0 0,-1-1 0 0 0,0 1 0 0 0,0-1 0 0 0,0 1-1 0 0,0-1 1 0 0,0 1 0 0 0,1 2 0 0 0,21 41 979 0 0,-20-38-1023 0 0,-1-1 1 0 0,0 1 0 0 0,-1 0-1 0 0,0-1 1 0 0,0 1 0 0 0,0 0-1 0 0,-1 0 1 0 0,0 0 0 0 0,0 0-1 0 0,0-1 1 0 0,-1 1 0 0 0,0 0-1 0 0,-1 0 1 0 0,1-1 0 0 0,-1 1 0 0 0,-1-1-1 0 0,1 1 1 0 0,-6 8 0 0 0,-9 19-8 0 0,-2 0 0 0 0,-1-2 0 0 0,-41 51 0 0 0,15-21 166 0 0,38-54-89 0 0,0 0 1 0 0,0-1-1 0 0,-1 0 0 0 0,0 0 0 0 0,0-1 1 0 0,0 0-1 0 0,-1-1 0 0 0,0 0 0 0 0,0 0 1 0 0,-17 4-1 0 0,-27 15 440 0 0,49-22-487 0 0,0 0 1 0 0,0 0-1 0 0,0 0 0 0 0,0-1 0 0 0,0 0 1 0 0,-8 1-1 0 0,9-2-30 0 0,-1 1 0 0 0,1 0 0 0 0,-1 0-1 0 0,1 0 1 0 0,0 0 0 0 0,-1 1 0 0 0,1-1 0 0 0,0 1 0 0 0,-6 4 0 0 0,-5 5-23 0 0,1-1 1 0 0,-2 0 0 0 0,1-1 0 0 0,-1-1 0 0 0,-1-1-1 0 0,-31 11 1 0 0,39-15-23 0 0,0 0-1 0 0,0 1 1 0 0,0 0 0 0 0,-14 9-1 0 0,14-7-5 0 0,-1 0 0 0 0,0-1 0 0 0,-15 5 0 0 0,-51 17 90 0 0,46-15-92 0 0,-47 12-1 0 0,-55 15 96 0 0,-11 3-82 0 0,-53-6-32 0 0,159-29 36 0 0,-64 7 51 0 0,-42 7-70 0 0,105-17 43 0 0,-18 3 0 0 0,0-2-1 0 0,-112-5 1 0 0,121-5-137 0 0,-117-9 131 0 0,-91 0 63 0 0,17-7-57 0 0,141 13-26 0 0,-30-1 80 0 0,109 6-98 0 0,-34-12-1 0 0,-4 0-1 0 0,6 7 5 0 0,37 7-3 0 0,1-1-1 0 0,-1 0 1 0 0,1-1-1 0 0,-1 0 1 0 0,1-1-1 0 0,0 0 1 0 0,0-1-1 0 0,-12-7 1 0 0,16 7 3 0 0,-1 0 1 0 0,0 0 0 0 0,-1 1-1 0 0,1 0 1 0 0,-1 1-1 0 0,0 0 1 0 0,0 0-1 0 0,0 1 1 0 0,0 0-1 0 0,0 1 1 0 0,-12 0 0 0 0,-92-7-15 0 0,19-10 60 0 0,52 9-138 0 0,22 6 83 0 0,0 2 0 0 0,-1 0 0 0 0,1 1 0 0 0,0 1 0 0 0,-40 7 0 0 0,35-4 9 0 0,-1-1 1 0 0,-51-1 0 0 0,32-6 48 0 0,-6 0-41 0 0,-61 2 1 0 0,-153 22 62 0 0,33 6 87 0 0,209-25-182 0 0,0-1 0 0 0,-38-6 0 0 0,-9-1 89 0 0,-325 13-8 0 0,301 3-101 0 0,21-1 47 0 0,0-4-1 0 0,-110-6 1 0 0,123-6-20 0 0,2-2-1 0 0,-1-3 1 0 0,1-2-1 0 0,-104-43 1 0 0,-50-20-79 0 0,-91-41 244 0 0,245 91-149 0 0,1-3 0 0 0,2-2 1 0 0,-65-50-1 0 0,98 62 10 0 0,0-1 0 0 0,2-1 0 0 0,-28-38 1 0 0,-49-85 40 0 0,84 125-54 0 0,-14-27-26 0 0,-42-96 0 0 0,-6-58-49 0 0,71 187 70 0 0,-37-115 7 0 0,6-1 0 0 0,6-1 0 0 0,5-2 0 0 0,-6-142 0 0 0,28 239 13 0 0,2 1-1 0 0,2-1 1 0 0,1 0 0 0 0,2 0 0 0 0,1 0 0 0 0,12-40-1 0 0,-10 54-7 0 0,2 0 0 0 0,0 0 0 0 0,1 0 0 0 0,1 1 0 0 0,1 1 0 0 0,1 0 0 0 0,1 0 0 0 0,1 2 0 0 0,1-1 0 0 0,19-17 0 0 0,13-8-15 0 0,2 2 1 0 0,1 2 0 0 0,57-33-1 0 0,-65 48-37 0 0,1 3-1 0 0,0 2 0 0 0,2 1 0 0 0,77-21 1 0 0,182-52 190 0 0,-34 10-349 0 0,-219 68 239 0 0,717-175 106 0 0,-269 115-23 0 0,-436 67-119 0 0,357-34-77 0 0,-88 11-46 0 0,-328 31 130 0 0,579-57 21 0 0,29-20-71 0 0,-440 51 189 0 0,-6 4-191 0 0,336 2 0 0 0,23 51 151 0 0,-416-19-127 0 0,206 51 0 0 0,-257-43 3 0 0,-1 2 0 0 0,-2 2 0 0 0,105 63 0 0 0,-137-73 48 0 0,118 53 14 0 0,3 1-79 0 0,-128-58 16 0 0,1 1-1 0 0,-1 1 1 0 0,-1 0 0 0 0,0 1-1 0 0,24 27 1 0 0,11 13 115 0 0,-34-36-65 0 0,-1 0 0 0 0,0 0-1 0 0,-2 2 1 0 0,18 27 0 0 0,-18-18-92 0 0,-2 0-1 0 0,-1 1 1 0 0,13 51-1 0 0,7 22 186 0 0,-13-64-116 0 0,-14-30 14 0 0,0 1 1 0 0,0 0 0 0 0,0 0 0 0 0,-1 1 0 0 0,2 11 0 0 0,-2 3-79 0 0,-1 0 0 0 0,-1 0 0 0 0,-2 0 0 0 0,0-1 0 0 0,-1 1 0 0 0,-9 37 0 0 0,-48 139 57 0 0,34-124-93 0 0,-49 143 317 0 0,-23 73-205 0 0,50-72-165 0 0,18-68 347 0 0,-78 198-179 0 0,95-316-2 0 0,-15 39 53 0 0,26-72-69 0 0,1 0 1 0 0,-1 0-1 0 0,1 1 0 0 0,-1-1 0 0 0,0 0 1 0 0,0 0-1 0 0,1 0 0 0 0,-1 0 0 0 0,0 0 0 0 0,0-1 1 0 0,0 1-1 0 0,0 0 0 0 0,0 0 0 0 0,0 0 1 0 0,0-1-1 0 0,0 1 0 0 0,-1-1 0 0 0,1 1 1 0 0,0-1-1 0 0,0 1 0 0 0,0-1 0 0 0,-1 0 1 0 0,1 1-1 0 0,0-1 0 0 0,0 0 0 0 0,-1 0 1 0 0,-1 0-1 0 0,0 0-74 0 0,3 0 72 0 0,0 1 0 0 0,0-1 0 0 0,-1 0 0 0 0,1 0 0 0 0,0 0-1 0 0,0 0 1 0 0,-1 0 0 0 0,1 0 0 0 0,0 0 0 0 0,-1 0 0 0 0,1 0 0 0 0,0 0 0 0 0,0 0 0 0 0,-1 0 0 0 0,1 0 0 0 0,0 0 0 0 0,-1 0 0 0 0,1 0 0 0 0,0 0 0 0 0,0 0 0 0 0,-1 0-1 0 0,1 0 1 0 0,0 0 0 0 0,-1 0 0 0 0,1 0 0 0 0,0-1 0 0 0,0 1 0 0 0,0 0 0 0 0,-1 0 0 0 0,1 0 0 0 0,0 0 0 0 0,0-1 0 0 0,-1 1 0 0 0,1 0 0 0 0,0 0 0 0 0,0-1-1 0 0,0 1 1 0 0,0 0 0 0 0,0 0 0 0 0,-1-1 0 0 0,1 1 0 0 0,0-1 0 0 0,-2-4 144 0 0,1 2-65 0 0,3 5-76 0 0,2 5 13 0 0,-3-5-13 0 0,0 0 1 0 0,1 0-1 0 0,-1 0 0 0 0,-1 0 0 0 0,1 0 0 0 0,0 0 1 0 0,0 0-1 0 0,-1 0 0 0 0,1 0 0 0 0,-1 0 0 0 0,0 0 0 0 0,1 0 1 0 0,-1 3-1 0 0,1 1-38 0 0,0-1 1 0 0,0 0-1 0 0,0 0 1 0 0,1 0-1 0 0,3 7 0 0 0,3 11-35 0 0,-1 2 184 0 0,-1-4-107 0 0,0 1 1 0 0,-1 0-1 0 0,-1 0 0 0 0,1 33 0 0 0,-7 11 2 0 0,3 61-63 0 0,1-82 83 0 0,-1-36-69 0 0,-3-19 183 0 0,1 4-34 0 0,8 11-281 0 0,2 4-469 0 0,0 1-1745 0 0,1 0 1 0 0,1-1-1 0 0,0 0 0 0 0,18 12 1 0 0,-27-20 2022 0 0,0 1 1 0 0,1-1 0 0 0,-1 0 0 0 0,0 0-1 0 0,1 0 1 0 0,-1 0 0 0 0,1 0 0 0 0,-1-1-1 0 0,1 1 1 0 0,-1-1 0 0 0,1 0 0 0 0,0 1-1 0 0,-1-1 1 0 0,1 0 0 0 0,-1-1 0 0 0,1 1-1 0 0,0 0 1 0 0,-1-1 0 0 0,1 1 0 0 0,-1-1-1 0 0,1 0 1 0 0,-1 0 0 0 0,1 0 0 0 0,-1 0-1 0 0,0 0 1 0 0,0-1 0 0 0,1 1 0 0 0,-1-1-1 0 0,0 1 1 0 0,0-1 0 0 0,1-2 0 0 0,5-5-312 0 0,0-1 1 0 0,-2 0-1 0 0,1 0 1 0 0,-1-1-1 0 0,-1 1 1 0 0,5-13-1 0 0,-3 7 469 0 0,14-28 81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13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1787 199 8650 0 0,'1'-19'3069'0'0,"0"18"-3027"0"0,-1 0 0 0 0,0 1-1 0 0,1-1 1 0 0,-1 0 0 0 0,0 1-1 0 0,0-1 1 0 0,1 0 0 0 0,-1 0-1 0 0,0 0 1 0 0,0 1 0 0 0,0-1-1 0 0,0 0 1 0 0,0 0 0 0 0,0 1 0 0 0,0-1-1 0 0,-1 0 1 0 0,1 0 0 0 0,0 0-1 0 0,0 1 1 0 0,-1-1 0 0 0,1 0-1 0 0,0 1 1 0 0,-1-1 0 0 0,1 0-1 0 0,0 1 1 0 0,-1-1 0 0 0,1 0-1 0 0,-1 1 1 0 0,0-1 0 0 0,1 1-1 0 0,-1-1 1 0 0,1 1 0 0 0,-1-1-1 0 0,0 1 1 0 0,1-1 0 0 0,-1 1-1 0 0,0 0 1 0 0,1-1 0 0 0,-1 1-1 0 0,0 0 1 0 0,0 0 0 0 0,1-1-1 0 0,-1 1 1 0 0,0 0 0 0 0,0 0 0 0 0,1 0-1 0 0,-1 0 1 0 0,0 0 0 0 0,0 0-1 0 0,0 0 1 0 0,1 0 0 0 0,-2 1-1 0 0,-33-3 851 0 0,0 2-1 0 0,-67 9 1 0 0,61-4-63 0 0,-68 0 0 0 0,-23-17 70 0 0,83 6-546 0 0,0 3 0 0 0,-91 3 0 0 0,-719 134 1027 0 0,685-93-1272 0 0,171-40-106 0 0,1-1 0 0 0,-1 1 0 0 0,1 0-1 0 0,-1 0 1 0 0,1 0 0 0 0,-1 0 0 0 0,1 1 0 0 0,0-1-1 0 0,0 1 1 0 0,0-1 0 0 0,0 1 0 0 0,0 0 0 0 0,0-1-1 0 0,0 1 1 0 0,0 0 0 0 0,1 0 0 0 0,-3 4-1 0 0,3-5-2 0 0,1 0 0 0 0,0 0 0 0 0,0 0 0 0 0,-1 0 0 0 0,1 0-1 0 0,0 0 1 0 0,0 0 0 0 0,0 0 0 0 0,0 0 0 0 0,0 0 0 0 0,0 0-1 0 0,0 0 1 0 0,1-1 0 0 0,-1 1 0 0 0,0 0 0 0 0,0 0 0 0 0,1 0-1 0 0,-1 0 1 0 0,1 1 0 0 0,0 0-1 0 0,1 0 1 0 0,-1 0-1 0 0,1 0 1 0 0,0-1-1 0 0,-1 1 0 0 0,1 0 1 0 0,0-1-1 0 0,0 1 0 0 0,0-1 1 0 0,4 2-1 0 0,10 5 1 0 0,1-1 0 0 0,0 0 1 0 0,0-2-1 0 0,0 0 0 0 0,20 3 0 0 0,93 9 128 0 0,-100-14-89 0 0,377 46-130 0 0,-105-12 132 0 0,-198-28-54 0 0,104-5-1 0 0,107-18 14 0 0,1 0 28 0 0,575 6 7 0 0,-714 12-86 0 0,104-3 88 0 0,-261-4-9 0 0,0 0 1 0 0,0-1 0 0 0,0-2 0 0 0,-1 0 0 0 0,0-1-1 0 0,0-1 1 0 0,-1 0 0 0 0,20-13 0 0 0,12-4 78 0 0,-5 6-85 0 0,47-13 1 0 0,33-13 103 0 0,-116 41-71 0 0,0 0 0 0 0,-1 0 0 0 0,0-1-1 0 0,0 0 1 0 0,0 0 0 0 0,13-13 0 0 0,-19 16-25 0 0,-1 0-1 0 0,1 0 0 0 0,0 0 1 0 0,-1-1-1 0 0,0 1 0 0 0,1 0 1 0 0,-1-1-1 0 0,0 1 1 0 0,0-1-1 0 0,0 1 0 0 0,-1-1 1 0 0,1 1-1 0 0,0-1 0 0 0,-1 0 1 0 0,0 1-1 0 0,0-1 1 0 0,0 0-1 0 0,0 1 0 0 0,0-1 1 0 0,0 0-1 0 0,-1 1 0 0 0,1-1 1 0 0,-1 0-1 0 0,0 1 1 0 0,0-1-1 0 0,0 1 0 0 0,0-1 1 0 0,-2-2-1 0 0,0-1 86 0 0,-1 0 1 0 0,0 0-1 0 0,-1 1 1 0 0,1 0-1 0 0,-1-1 1 0 0,0 2-1 0 0,0-1 1 0 0,-1 1-1 0 0,1-1 1 0 0,-13-6-1 0 0,-8-3 290 0 0,-37-13 0 0 0,10 4-145 0 0,23 9-83 0 0,-1 2 0 0 0,0 1 0 0 0,-1 2 0 0 0,0 0-1 0 0,-39-3 1 0 0,-166-8-24 0 0,234 19-152 0 0,-725 8 298 0 0,596-2-247 0 0,-74 6-39 0 0,-362 68 0 0 0,129 45-484 0 0,349-95-43 0 0,-107 28-2152 0 0,162-50-2380 0 0,-64 5 0 0 0,97-12 4591 0 0,1 0 0 0 0,-1 0 0 0 0,0 0 0 0 0,0 0 0 0 0,0 0 0 0 0,0 0 0 0 0,0-1 0 0 0,0 1 0 0 0,1-1 1 0 0,-1 1-1 0 0,0-1 0 0 0,0 0 0 0 0,1 1 0 0 0,-1-1 0 0 0,0 0 0 0 0,1 0 0 0 0,-1 0 0 0 0,1-1 0 0 0,-1 1 0 0 0,1 0 0 0 0,0 0 0 0 0,-1-1 0 0 0,0-1 0 0 0,-6-17-1884 0 0,6 0 1928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13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988 691 14259 0 0,'-3'-10'1239'0'0,"-4"-5"1643"0"0,6 15-2839 0 0,0 1 0 0 0,1-1 0 0 0,-1 0 0 0 0,0 0 0 0 0,0 0-1 0 0,0 1 1 0 0,1-1 0 0 0,-1 0 0 0 0,0 1 0 0 0,1-1 0 0 0,-1 1-1 0 0,0-1 1 0 0,1 1 0 0 0,-1-1 0 0 0,0 1 0 0 0,1-1 0 0 0,-1 1-1 0 0,1 0 1 0 0,-1-1 0 0 0,1 1 0 0 0,-1 1 0 0 0,-8 7 42 0 0,0-1 1 0 0,-1 0-1 0 0,0-1 0 0 0,0 0 1 0 0,0-1-1 0 0,-1 1 1 0 0,0-2-1 0 0,0 0 0 0 0,0 0 1 0 0,-1-1-1 0 0,0-1 1 0 0,0 0-1 0 0,0 0 1 0 0,-13 1-1 0 0,-7-1 227 0 0,0-1 1 0 0,0-1-1 0 0,0-2 1 0 0,-41-6-1 0 0,12-4-260 0 0,0-2-1 0 0,1-2 1 0 0,1-3-1 0 0,1-3 1 0 0,-57-29-1 0 0,103 44-40 0 0,0-1 0 0 0,0 0 0 0 0,1-1-1 0 0,0 0 1 0 0,0-1 0 0 0,1 0 0 0 0,0-1-1 0 0,1 0 1 0 0,0-1 0 0 0,1 1 0 0 0,0-2-1 0 0,0 1 1 0 0,-5-14 0 0 0,8 15-5 0 0,0 0-1 0 0,2-1 1 0 0,-1 1 0 0 0,1-1 0 0 0,0 0-1 0 0,1 0 1 0 0,1 0 0 0 0,0 0 0 0 0,0 0-1 0 0,1-1 1 0 0,0 1 0 0 0,1 0 0 0 0,0 0-1 0 0,1 0 1 0 0,0 0 0 0 0,6-17 0 0 0,-2 16 1 0 0,0-1 1 0 0,1 1 0 0 0,0 0 0 0 0,1 1 0 0 0,0 0 0 0 0,0 0 0 0 0,2 1-1 0 0,-1 0 1 0 0,1 0 0 0 0,0 1 0 0 0,1 1 0 0 0,0-1 0 0 0,13-6 0 0 0,8-3 2 0 0,1 0 1 0 0,1 2 0 0 0,57-18 0 0 0,-58 23-7 0 0,1 1 0 0 0,1 2 0 0 0,-1 2 1 0 0,1 1-1 0 0,1 1 0 0 0,-1 2 0 0 0,36 2 0 0 0,-57 1-6 0 0,1 1-1 0 0,0 0 1 0 0,-1 0-1 0 0,1 2 1 0 0,-1 0-1 0 0,0 0 1 0 0,0 2-1 0 0,-1-1 0 0 0,1 2 1 0 0,-1 0-1 0 0,-1 0 1 0 0,1 1-1 0 0,-1 1 1 0 0,-1 0-1 0 0,1 1 1 0 0,-2 0-1 0 0,1 1 1 0 0,-1 0-1 0 0,10 14 1 0 0,27 53-73 0 0,46 99 0 0 0,-86-160 73 0 0,0 1 0 0 0,-2 1 0 0 0,0-1 0 0 0,0 1 0 0 0,-2 0 0 0 0,0 0 0 0 0,-2 0 0 0 0,0 0 0 0 0,-1 0 1 0 0,0 0-1 0 0,-2 0 0 0 0,0 0 0 0 0,-2 0 0 0 0,0 0 0 0 0,0-1 0 0 0,-2 1 0 0 0,-1-1 0 0 0,0-1 0 0 0,-1 1 0 0 0,-14 22 0 0 0,10-22-388 0 0,-1 0 0 0 0,-1-1-1 0 0,-1 0 1 0 0,0-1 0 0 0,-1 0 0 0 0,-1-2 0 0 0,0 0 0 0 0,-37 22-1 0 0,34-26-64 0 0,-11-3-6014 0 0,30-7 6174 0 0,0 0 0 0 0,0 0 0 0 0,-1 0 0 0 0,1 0-1 0 0,0 0 1 0 0,0 0 0 0 0,0-1 0 0 0,0 1-1 0 0,0 0 1 0 0,0-1 0 0 0,0 1 0 0 0,-1-1 0 0 0,1 1-1 0 0,0-1 1 0 0,1 0 0 0 0,-1 1 0 0 0,0-1-1 0 0,0 0 1 0 0,0 0 0 0 0,0 1 0 0 0,0-1 0 0 0,1 0-1 0 0,-1 0 1 0 0,0 0 0 0 0,1 0 0 0 0,-1 0-1 0 0,1 0 1 0 0,-1 0 0 0 0,1 0 0 0 0,-1-1 0 0 0,1 1-1 0 0,0 0 1 0 0,0 0 0 0 0,-1 0 0 0 0,1 0-1 0 0,0 0 1 0 0,0-1 0 0 0,0 1 0 0 0,0 0 0 0 0,1-2-1 0 0,0-11 175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14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952 579 6649 0 0,'0'0'2009'0'0,"-17"34"1821"0"0,14-31-3495 0 0,1 0 0 0 0,-1 0 1 0 0,1-1-1 0 0,-1 1 0 0 0,0-1 0 0 0,0 1 1 0 0,0-1-1 0 0,-1 0 0 0 0,1 0 0 0 0,0 0 1 0 0,-7 2-1 0 0,-47 15 1072 0 0,25-9-780 0 0,-19 7-308 0 0,-1-3 0 0 0,0-3 0 0 0,-1-1-1 0 0,0-3 1 0 0,0-3 0 0 0,0-1-1 0 0,-1-3 1 0 0,1-3 0 0 0,-1-1 0 0 0,-80-18-1 0 0,124 20-293 0 0,1 0 0 0 0,0-1-1 0 0,0 0 1 0 0,0-1 0 0 0,0 0-1 0 0,0 0 1 0 0,1 0 0 0 0,0-1-1 0 0,0-1 1 0 0,-12-9-1 0 0,17 11-14 0 0,0 1 0 0 0,0-1 0 0 0,0 0 0 0 0,0 0 0 0 0,0 0 0 0 0,1 0 0 0 0,0-1 0 0 0,0 1 0 0 0,0-1 0 0 0,0 1 0 0 0,1-1 0 0 0,0 0 0 0 0,0 1 0 0 0,0-1 0 0 0,0 0 0 0 0,1 0 0 0 0,0 0 0 0 0,0 0 0 0 0,0 0 0 0 0,1 1 0 0 0,-1-1 0 0 0,3-8-1 0 0,2-3-9 0 0,0 0-1 0 0,1 0 0 0 0,1 0 0 0 0,1 1 0 0 0,0 0 0 0 0,1 0 0 0 0,0 1 0 0 0,1 0 0 0 0,1 1 1 0 0,0 0-1 0 0,17-15 0 0 0,16-12-5 0 0,94-62 1 0 0,-87 68 41 0 0,1 2 0 0 0,2 3 0 0 0,1 2 0 0 0,1 2 0 0 0,90-26 0 0 0,-130 47-29 0 0,0 0-1 0 0,1 1 1 0 0,-1 1-1 0 0,1 1 1 0 0,0 0-1 0 0,-1 1 1 0 0,1 1 0 0 0,0 0-1 0 0,-1 1 1 0 0,1 1-1 0 0,-1 1 1 0 0,0 0-1 0 0,20 8 1 0 0,-23-6-1 0 0,1 1-1 0 0,-1 0 1 0 0,0 1 0 0 0,0 1-1 0 0,-1 0 1 0 0,-1 0 0 0 0,1 1 0 0 0,-1 1-1 0 0,-1-1 1 0 0,0 2 0 0 0,-1 0-1 0 0,0 0 1 0 0,0 0 0 0 0,11 26 0 0 0,-7-8-9 0 0,-2 1 0 0 0,-1 0 1 0 0,-2 0-1 0 0,-1 1 0 0 0,5 54 1 0 0,-11-79 7 0 0,-1 0 1 0 0,0 1 0 0 0,-1-1 0 0 0,0 0 0 0 0,0 1-1 0 0,-1-1 1 0 0,1 0 0 0 0,-2 0 0 0 0,1 0 0 0 0,-1 0 0 0 0,0 0-1 0 0,0-1 1 0 0,-1 1 0 0 0,0-1 0 0 0,0 0 0 0 0,0 0 0 0 0,-1-1-1 0 0,0 1 1 0 0,-8 6 0 0 0,-6 5 5 0 0,-1-2 0 0 0,-1 0 0 0 0,0-1 0 0 0,-29 14 1 0 0,39-22-176 0 0,-30 16-300 0 0,14-11-3045 0 0,44-34-14927 0 0,-11 8 17937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20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1380 1383 8338 0 0,'1'-1'201'0'0,"-1"-1"0"0"0,1 1 0 0 0,-1 0 0 0 0,1-1 0 0 0,0 1 1 0 0,0 0-1 0 0,-1 0 0 0 0,1-1 0 0 0,0 1 0 0 0,0 0 0 0 0,0 0 0 0 0,1 0 1 0 0,-1 0-1 0 0,0 1 0 0 0,0-1 0 0 0,0 0 0 0 0,1 0 0 0 0,-1 1 0 0 0,0-1 0 0 0,3 0 1 0 0,2 1 1814 0 0,-24 13-819 0 0,-3 1-640 0 0,17-11-434 0 0,1 0 1 0 0,0-1-1 0 0,0 1 0 0 0,-1-1 1 0 0,0 0-1 0 0,1 0 1 0 0,-1 0-1 0 0,0-1 0 0 0,0 1 1 0 0,0-1-1 0 0,0 0 0 0 0,-5 1 1 0 0,-31-9 525 0 0,34 5-630 0 0,1 1 0 0 0,-1 0-1 0 0,0 0 1 0 0,0 0 0 0 0,1 0 0 0 0,-1 1 0 0 0,0 0 0 0 0,0 1 0 0 0,-6 0-1 0 0,-9 5 59 0 0,-1-2 0 0 0,0 0-1 0 0,0-1 1 0 0,0-1-1 0 0,-1-1 1 0 0,1-1 0 0 0,0-1-1 0 0,-25-4 1 0 0,24 0-81 0 0,-457-100 1409 0 0,425 92-1328 0 0,22 5 40 0 0,-63-21 0 0 0,86 24-93 0 0,-1 0 1 0 0,1 0 0 0 0,-1-1 0 0 0,1-1-1 0 0,1 1 1 0 0,0-1 0 0 0,0-1-1 0 0,0 0 1 0 0,-12-14 0 0 0,-6-12 100 0 0,2-1 0 0 0,1-1 0 0 0,-37-76 1 0 0,51 87-80 0 0,0 1 0 0 0,2-2 0 0 0,0 1 1 0 0,2-1-1 0 0,1 0 0 0 0,1 0 0 0 0,-1-45 1 0 0,6 54-43 0 0,1 0 0 0 0,0 0 0 0 0,1 0 1 0 0,1 1-1 0 0,12-32 0 0 0,0 8 57 0 0,25-43-1 0 0,35-44 42 0 0,-63 108-76 0 0,2 0 0 0 0,0 1 0 0 0,1 1-1 0 0,22-19 1 0 0,-17 21-16 0 0,0 0 0 0 0,0 2 0 0 0,1 1-1 0 0,34-14 1 0 0,99-30 30 0 0,-127 46 5 0 0,30-8 42 0 0,1 3 1 0 0,0 2 0 0 0,90-8-1 0 0,-12 16 86 0 0,192 17 0 0 0,-301-10-140 0 0,0 2 1 0 0,0 0-1 0 0,0 2 1 0 0,-1 1-1 0 0,1 2 1 0 0,-2 0-1 0 0,1 2 0 0 0,-1 0 1 0 0,40 26-1 0 0,154 90 19 0 0,-203-116-29 0 0,-1 0-1 0 0,0 2 1 0 0,-1-1-1 0 0,0 2 1 0 0,-1 0-1 0 0,0 1 1 0 0,18 27-1 0 0,-23-28-21 0 0,-1 0 0 0 0,0 0 0 0 0,-1 1 0 0 0,-1 1 1 0 0,0-1-1 0 0,-1 1 0 0 0,-1 0 0 0 0,-1 0 0 0 0,3 28 0 0 0,-4-10 67 0 0,-1-1 0 0 0,-2 1 0 0 0,-7 43 0 0 0,-28 99 170 0 0,31-152-235 0 0,-2 0 0 0 0,0-1 0 0 0,-2 1 0 0 0,0-2 0 0 0,-2 1 0 0 0,-26 40 0 0 0,24-45 300 0 0,-2 0 0 0 0,-18 18 0 0 0,33-36-275 0 0,-5-5 791 0 0,0-8-563 0 0,1 6-174 0 0,4 8-325 0 0,0-1 0 0 0,-1 1 0 0 0,1-1 0 0 0,0 1 1 0 0,0 0-1 0 0,0-1 0 0 0,0 1 0 0 0,0-1 0 0 0,0 1 0 0 0,0 0 0 0 0,0-1 0 0 0,0 1 0 0 0,0-1 0 0 0,1 1 1 0 0,-1-1-1 0 0,0 1 0 0 0,0 0 0 0 0,0-1 0 0 0,1 1 0 0 0,-1-1 0 0 0,0 1 0 0 0,1-1 0 0 0,0 1 0 0 0,-1 0 14 0 0,0-1-1 0 0,0 0 1 0 0,0 0-1 0 0,0 0 1 0 0,0 1-1 0 0,0-1 1 0 0,0 0-1 0 0,0 0 1 0 0,1 0-1 0 0,-1 1 1 0 0,0-1-1 0 0,0 0 1 0 0,0 0-1 0 0,0 1 1 0 0,0-1-1 0 0,-1 0 1 0 0,1 0-1 0 0,0 0 1 0 0,0 1-1 0 0,0-1 1 0 0,0 0-1 0 0,0 0 1 0 0,0 0-1 0 0,0 1 1 0 0,0-1-1 0 0,0 0 1 0 0,0 0-1 0 0,-1 0 1 0 0,1 0-1 0 0,0 1 1 0 0,0-1-1 0 0,0 0 1 0 0,0 0-1 0 0,-1 0 1 0 0,1 0-1 0 0,0 0 1 0 0,0 1-1 0 0,0-1 1 0 0,-1 0-1 0 0,1 0 1 0 0,0 0-1 0 0,0 0 1 0 0,0 0-1 0 0,-1 0 1 0 0,1 0-1 0 0,0 0 1 0 0,0 0-1 0 0,0 0 1 0 0,-1 0-1 0 0,1 0 1 0 0,0 0-1 0 0,0 0 1 0 0,-1 0-1 0 0,1 0 1 0 0,0 0-1 0 0,0 0 1 0 0,0 0-1 0 0,-1 0 1 0 0,1 0-1 0 0,0-1 1 0 0,0 1-1 0 0,0 0 1 0 0,0 0-1 0 0,-1 0 1 0 0,1 0-1 0 0,-16-5-4791 0 0,5 0 4325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5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30 850 12891 0 0,'-22'-34'5452'0'0,"21"30"-5262"0"0,-1 0 1 0 0,1 0 0 0 0,0 0 0 0 0,0 0-1 0 0,1 0 1 0 0,-1-1 0 0 0,1-6-1 0 0,0-16 145 0 0,-1-6 366 0 0,2 0 0 0 0,8-48 0 0 0,15-24-193 0 0,4 1 0 0 0,5 2 0 0 0,62-131 1 0 0,-77 198-478 0 0,-18 34-31 0 0,1-1 1 0 0,0 1-1 0 0,0-1 1 0 0,0 1 0 0 0,0-1-1 0 0,0 1 1 0 0,1 0 0 0 0,-1-1-1 0 0,0 1 1 0 0,1 0-1 0 0,-1 0 1 0 0,1 0 0 0 0,-1 0-1 0 0,1 0 1 0 0,-1 0-1 0 0,1 1 1 0 0,-1-1 0 0 0,4-1-1 0 0,-4 5-10 0 0,0-1 0 0 0,0 1 0 0 0,0-1-1 0 0,0 1 1 0 0,0 0 0 0 0,-1-1 0 0 0,1 1-1 0 0,-1 4 1 0 0,0-6 9 0 0,20 208-1034 0 0,-15-122 109 0 0,5 0-1 0 0,26 111 1 0 0,-31-182 127 0 0,-3-8-104 0 0,1 1 0 0 0,-2-1 0 0 0,1 1 0 0 0,0 13 1 0 0,-2-22 697 0 0,0 0 1 0 0,0 0-1 0 0,0 1 1 0 0,-1-1-1 0 0,1 0 1 0 0,0 0-1 0 0,0 0 1 0 0,0 1-1 0 0,-1-1 1 0 0,1 0-1 0 0,0 0 1 0 0,0 0-1 0 0,-1 0 1 0 0,1 1-1 0 0,0-1 1 0 0,0 0-1 0 0,-1 0 1 0 0,1 0-1 0 0,0 0 1 0 0,0 0-1 0 0,-1 0 1 0 0,1 0-1 0 0,0 0 1 0 0,-1 0-1 0 0,1 0 1 0 0,0 0-1 0 0,0 0 1 0 0,-1 0-1 0 0,1 0 1 0 0,0 0-1 0 0,0 0 1 0 0,-1 0-1 0 0,1 0 1 0 0,0-1-1 0 0,-1 1 1 0 0,1 0-1 0 0,0 0 1 0 0,0 0-1 0 0,0 0 1 0 0,-1 0-1 0 0,1-1 1 0 0,0 1-1 0 0,0 0 1 0 0,0 0-1 0 0,-1-1 1 0 0,1 1-1 0 0,0 0 1 0 0,0 0-1 0 0,0 0 1 0 0,0-1-1 0 0,0 1 1 0 0,-1 0-1 0 0,1-1 1 0 0,0 1-1 0 0,0-1 1 0 0,-5-3-2705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23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1147 9314 0 0,'-4'-3'87'0'0,"1"0"0"0"0,0-1 0 0 0,0 1 0 0 0,0-1-1 0 0,0 0 1 0 0,1 0 0 0 0,0 0 0 0 0,-1 0 0 0 0,1 0 0 0 0,1-1 0 0 0,-1 1 0 0 0,1-1 0 0 0,-1 1-1 0 0,1-1 1 0 0,1 1 0 0 0,-1-1 0 0 0,1 0 0 0 0,-1 1 0 0 0,2-1 0 0 0,-1 0 0 0 0,0 0 0 0 0,1 1-1 0 0,0-1 1 0 0,0 1 0 0 0,2-8 0 0 0,33-149 1154 0 0,-4 12 563 0 0,-19 104-1320 0 0,2 2 0 0 0,3 0 1 0 0,1 0-1 0 0,1 2 0 0 0,3 0 1 0 0,46-62-1 0 0,-60 93-465 0 0,1-1-1 0 0,0 2 1 0 0,0-1 0 0 0,1 1 0 0 0,0 1-1 0 0,0 0 1 0 0,25-13 0 0 0,97-35 88 0 0,-35 17 60 0 0,10-10 384 0 0,137-40 0 0 0,-211 78-513 0 0,0 3 1 0 0,1 0 0 0 0,0 3-1 0 0,0 0 1 0 0,1 3 0 0 0,-1 1-1 0 0,38 3 1 0 0,-48 1-32 0 0,0 1 0 0 0,-1 1-1 0 0,1 1 1 0 0,-2 1 0 0 0,1 2 0 0 0,-1 0 0 0 0,0 1-1 0 0,0 1 1 0 0,-2 1 0 0 0,38 28 0 0 0,28 21 207 0 0,36 28 199 0 0,-109-77-400 0 0,-1 1 0 0 0,0 0 0 0 0,0 1 0 0 0,-2 1 0 0 0,1 0 0 0 0,9 18 0 0 0,-3 1 20 0 0,-2 0 0 0 0,-2 1 0 0 0,11 39 0 0 0,21 112 124 0 0,-16-55-242 0 0,-25-116 171 0 0,1 0-1 0 0,11 23 0 0 0,6 15 846 0 0,-22-52-906 0 0,-1-1-1 0 0,0 1 0 0 0,1 0 1 0 0,-1-1-1 0 0,0 1 0 0 0,0-1 1 0 0,1 1-1 0 0,-1 0 0 0 0,0-1 1 0 0,0 1-1 0 0,0 0 0 0 0,0-1 1 0 0,0 1-1 0 0,0 0 0 0 0,0-1 1 0 0,0 1-1 0 0,0 0 0 0 0,0 0 1 0 0,0-1-1 0 0,0 1 0 0 0,0 0 1 0 0,-1-1-1 0 0,1 1 0 0 0,0-1 1 0 0,0 1-1 0 0,-1 0 0 0 0,1-1 1 0 0,-1 1-1 0 0,1-1 0 0 0,0 1 1 0 0,-1-1-1 0 0,1 1 0 0 0,-1-1 1 0 0,1 1-1 0 0,-1-1 0 0 0,1 1 1 0 0,-1-1-1 0 0,0 0 0 0 0,1 1 1 0 0,-1-1-1 0 0,1 0 0 0 0,-1 1 1 0 0,0-1-1 0 0,1 0 0 0 0,-1 0 1 0 0,0 0-1 0 0,1 0 0 0 0,-1 0 1 0 0,0 0-1 0 0,1 0 0 0 0,-1 0 1 0 0,0 0-1 0 0,1 0 0 0 0,-1 0 1 0 0,0 0-1 0 0,1 0 0 0 0,-1 0 1 0 0,0-1-1 0 0,1 1 0 0 0,-1 0 1 0 0,-1-1-1 0 0,-2 0 37 0 0,0 0-1 0 0,0-1 1 0 0,0 1 0 0 0,0-1 0 0 0,0 0-1 0 0,0 0 1 0 0,0 0 0 0 0,-5-4-1 0 0,-5-9-623 0 0,24 25-4123 0 0,5 8 624 0 0,11 13-2779 0 0,-25-30 6501 0 0,0 0 1 0 0,0-1 0 0 0,0 1-1 0 0,0 0 1 0 0,0 0 0 0 0,0 0-1 0 0,1-1 1 0 0,-1 1 0 0 0,0 0-1 0 0,0-1 1 0 0,1 1 0 0 0,-1-1-1 0 0,0 1 1 0 0,0-1-1 0 0,1 0 1 0 0,-1 0 0 0 0,1 0-1 0 0,-1 0 1 0 0,0 0 0 0 0,1 0-1 0 0,2 0 1 0 0,5-4-117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24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55 8178 0 0,'0'-3'108'0'0,"0"1"1"0"0,0 0-1 0 0,0 0 0 0 0,1 0 1 0 0,-1-1-1 0 0,1 1 1 0 0,-1 0-1 0 0,1 0 1 0 0,0 0-1 0 0,0 0 0 0 0,0 0 1 0 0,0 0-1 0 0,0 0 1 0 0,0 0-1 0 0,0 0 1 0 0,1 0-1 0 0,-1 1 0 0 0,1-1 1 0 0,0 1-1 0 0,-1-1 1 0 0,1 1-1 0 0,0-1 0 0 0,0 1 1 0 0,0 0-1 0 0,-1 0 1 0 0,1 0-1 0 0,1 0 1 0 0,-1 0-1 0 0,0 0 0 0 0,0 1 1 0 0,0-1-1 0 0,0 1 1 0 0,1-1-1 0 0,2 1 1 0 0,0-1 65 0 0,0 1 0 0 0,1 0 0 0 0,-1 0 0 0 0,0 1 0 0 0,0-1 0 0 0,0 1 0 0 0,0 0 0 0 0,0 1 0 0 0,0-1 0 0 0,0 1 0 0 0,0 0 0 0 0,0 0 0 0 0,-1 1 0 0 0,5 2 0 0 0,27 22 1139 0 0,58 57 0 0 0,-68-56-1241 0 0,-1 1-1 0 0,-1 0 0 0 0,-2 2 0 0 0,-1 1 1 0 0,-2 0-1 0 0,0 1 0 0 0,-3 1 0 0 0,19 53 0 0 0,24 112-21 0 0,-53-171-29 0 0,-1 1 0 0 0,-1-1-1 0 0,-1 1 1 0 0,-2 0-1 0 0,-2 33 1 0 0,-2-40 27 0 0,-2 0-1 0 0,0 0 1 0 0,-1 0 0 0 0,-1-1 0 0 0,-1 0 0 0 0,-1 0-1 0 0,-20 34 1 0 0,-5-1 22 0 0,-58 72-1 0 0,19-42-55 0 0,-3-2 0 0 0,-3-4-1 0 0,-171 129 1 0 0,108-103 137 0 0,130-97-137 0 0,5-3-374 0 0,21-5-476 0 0,15-1-1578 0 0,-22 2 928 0 0,0-1 1 0 0,0 1-1 0 0,0-1 0 0 0,0-1 0 0 0,-1 1 0 0 0,1-1 1 0 0,9-4-1 0 0,-4-1-1199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37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1384 1368 6497 0 0,'-2'0'446'0'0,"-1"1"-1"0"0,1-1 1 0 0,0 1-1 0 0,0 0 1 0 0,0-1-1 0 0,0 1 1 0 0,0 0-1 0 0,0 0 1 0 0,1 0-1 0 0,-3 2 0 0 0,-35 29 570 0 0,30-23-660 0 0,-11 8-233 0 0,11-8 24 0 0,-1-1-1 0 0,0 1 0 0 0,-1-1 0 0 0,0-1 0 0 0,0 0 1 0 0,-1-1-1 0 0,-13 6 0 0 0,7-5-63 0 0,6-2-45 0 0,-1 0 1 0 0,1-1-1 0 0,-1 0 0 0 0,0-1 0 0 0,0 0 0 0 0,0-1 0 0 0,0-1 0 0 0,0 0 0 0 0,-23-1 0 0 0,-29-8 67 0 0,-1-3 0 0 0,-112-35 1 0 0,103 21-19 0 0,-10-4 27 0 0,-149-71 1 0 0,166 66-115 0 0,39 20 21 0 0,0-1-1 0 0,1-1 0 0 0,-33-25 0 0 0,52 34-23 0 0,1 0 0 0 0,0-1 0 0 0,1 0 0 0 0,-1-1 0 0 0,1 1-1 0 0,1-1 1 0 0,0-1 0 0 0,0 1 0 0 0,1-1 0 0 0,0 0 0 0 0,1 0 0 0 0,0-1 0 0 0,-5-17 0 0 0,5 6 80 0 0,0 0 0 0 0,1 0 0 0 0,1-1 0 0 0,2 1 0 0 0,0-1 0 0 0,1 1 0 0 0,1-1 1 0 0,1 1-1 0 0,1 0 0 0 0,13-41 0 0 0,-6 35 14 0 0,1 0-1 0 0,1 1 1 0 0,1 0 0 0 0,1 1-1 0 0,2 1 1 0 0,1 1 0 0 0,34-38 0 0 0,7 1-81 0 0,2 3 0 0 0,3 2 0 0 0,3 3 0 0 0,2 3 0 0 0,2 4 0 0 0,89-45 1 0 0,-119 72 8 0 0,1 1 0 0 0,0 2 0 0 0,1 2 1 0 0,71-13-1 0 0,-87 22-23 0 0,-1 2 1 0 0,0 0-1 0 0,1 2 1 0 0,0 1-1 0 0,-1 1 0 0 0,1 1 1 0 0,-1 2-1 0 0,1 1 1 0 0,29 8-1 0 0,-44-8 7 0 0,-1-1 0 0 0,0 1 1 0 0,0 1-1 0 0,0 0 0 0 0,0 1 0 0 0,-1 0 0 0 0,0 0 1 0 0,-1 1-1 0 0,14 14 0 0 0,-11-9-4 0 0,-1 1 0 0 0,-1 1 0 0 0,0 0 0 0 0,-1 0 0 0 0,14 32-1 0 0,-4 7-23 0 0,-2 0-1 0 0,-3 1 1 0 0,9 68-1 0 0,-8-46-19 0 0,-10-53-43 0 0,-1 1-1 0 0,-1 0 0 0 0,0 0 1 0 0,-2 0-1 0 0,-2 0 1 0 0,0 1-1 0 0,-1-1 0 0 0,-1-1 1 0 0,-2 1-1 0 0,-9 29 1 0 0,1-17-1267 0 0,-1 1 0 0 0,-38 65 0 0 0,-17 8-5323 0 0,43-73 3253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4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84 7626 0 0,'-7'-4'1060'0'0,"7"4"-1041"0"0,0-1 0 0 0,0 1 0 0 0,-1 0 1 0 0,1 0-1 0 0,0-1 0 0 0,0 1 0 0 0,-1 0 1 0 0,1 0-1 0 0,0-1 0 0 0,-1 1 0 0 0,1 0 0 0 0,0 0 1 0 0,-1 0-1 0 0,1 0 0 0 0,0 0 0 0 0,0-1 1 0 0,-1 1-1 0 0,1 0 0 0 0,-1 0 0 0 0,1 0 1 0 0,0 0-1 0 0,-1 0 0 0 0,1 0 0 0 0,0 0 1 0 0,-1 0-1 0 0,1 0 0 0 0,0 0 0 0 0,-1 0 0 0 0,1 0 1 0 0,0 1-1 0 0,-1-1 0 0 0,1 0 0 0 0,0 0 1 0 0,-1 0-1 0 0,1 0 0 0 0,0 0 0 0 0,0 1 1 0 0,-1-1-1 0 0,1 0 0 0 0,0 0 0 0 0,-1 1 0 0 0,1-1 1 0 0,0 0 7 0 0,0 1 0 0 0,0-1 0 0 0,0 0 0 0 0,0 0 0 0 0,0 0 0 0 0,-1 0 0 0 0,1 0 0 0 0,0 1 0 0 0,0-1 0 0 0,0 0 0 0 0,0 0 0 0 0,0 0 0 0 0,0 0-1 0 0,-1 0 1 0 0,1 0 0 0 0,0 0 0 0 0,0 1 0 0 0,0-1 0 0 0,0 0 0 0 0,0 0 0 0 0,-1 0 0 0 0,1 0 0 0 0,0 0 0 0 0,0 0 0 0 0,0 0 0 0 0,0 0 0 0 0,-1 0 0 0 0,1 0 0 0 0,0 0 0 0 0,0 0 0 0 0,0 0 0 0 0,0 0 0 0 0,-1 0 0 0 0,1 0 0 0 0,0 0 0 0 0,0 0 0 0 0,0 0 0 0 0,0 0 0 0 0,-1 0 0 0 0,1-1 0 0 0,0 1 0 0 0,0 0 0 0 0,0 0 0 0 0,0 0 0 0 0,0 0 0 0 0,-1 0 0 0 0,1 0 0 0 0,0 0 0 0 0,0-1 0 0 0,0 1 0 0 0,0 0 0 0 0,0 0 0 0 0,0 0 0 0 0,0 0 0 0 0,0 0 0 0 0,-1-1 0 0 0,0-14 1416 0 0,5-17 646 0 0,-4 31-2015 0 0,0 0 1 0 0,0 0-1 0 0,0 0 0 0 0,0 0 0 0 0,0 0 1 0 0,-1 0-1 0 0,1 0 0 0 0,0 0 1 0 0,-1 0-1 0 0,1 0 0 0 0,0 0 0 0 0,-1 0 1 0 0,1 0-1 0 0,-1 0 0 0 0,0 0 0 0 0,1 0 1 0 0,-1 0-1 0 0,0 1 0 0 0,1-1 1 0 0,-1 0-1 0 0,0 0 0 0 0,0 1 0 0 0,0-1 1 0 0,1 1-1 0 0,-1-1 0 0 0,0 1 0 0 0,0-1 1 0 0,0 1-1 0 0,0-1 0 0 0,0 1 1 0 0,0 0-1 0 0,0-1 0 0 0,0 1 0 0 0,0 0 1 0 0,-2 0-1 0 0,-6-4 98 0 0,5 3 319 0 0,13 4-171 0 0,19 1 216 0 0,38 1 1 0 0,-41-4-344 0 0,-1 1 1 0 0,36 8 0 0 0,-19-4-89 0 0,-39-5-60 0 0,1-1 0 0 0,-1 0 0 0 0,1 0 0 0 0,-1 0 0 0 0,1 0 0 0 0,-1 0 0 0 0,1 0 0 0 0,-1-1 0 0 0,1 1 0 0 0,-1-1 0 0 0,0 0 0 0 0,1 0-1 0 0,2-1 1 0 0,3 5-204 0 0,-8-3 104 0 0,0 1 1 0 0,0-1 0 0 0,0 0 0 0 0,0 0 0 0 0,1 0 0 0 0,-1 1 0 0 0,0-1 0 0 0,0 0 0 0 0,0 0 0 0 0,0 0-1 0 0,0 0 1 0 0,0 1 0 0 0,0-1 0 0 0,1 0 0 0 0,-1 0 0 0 0,0 0 0 0 0,0 0 0 0 0,0 1 0 0 0,1-1 0 0 0,-1 0 0 0 0,0 0-1 0 0,0 0 1 0 0,0 0 0 0 0,0 0 0 0 0,1 0 0 0 0,-1 0 0 0 0,0 0 0 0 0,0 0 0 0 0,1 0 0 0 0,-1 0 0 0 0,0 0 0 0 0,0 0-1 0 0,0 0 1 0 0,1 0 0 0 0,-1 0 0 0 0,0 0 0 0 0,0 0 0 0 0,0 0 0 0 0,1 0 0 0 0,-1 0 0 0 0,0 0 0 0 0,0 0 0 0 0,0 0-1 0 0,1 0 1 0 0,-1-1 0 0 0,0 1 0 0 0,0 0 0 0 0,0 0 0 0 0,1 0 0 0 0,-1 0 0 0 0,0 0 0 0 0,0-1 0 0 0,0 1 0 0 0,0 0-1 0 0,0 0 1 0 0,0 0 0 0 0,1 0 0 0 0,-1-1 0 0 0,0 1 0 0 0,0 0 0 0 0,0 0 0 0 0,0 0 0 0 0,0-1 0 0 0,0 1 0 0 0,0 0-1 0 0,0 0 1 0 0,0-1 0 0 0,-13-7-13861 0 0,9 6 11592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45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8322 0 0,'0'-1'88'0'0,"0"1"1"0"0,-1-1-1 0 0,1 0 1 0 0,-1 1-1 0 0,1-1 1 0 0,0 0-1 0 0,-1 1 1 0 0,1-1-1 0 0,0 0 0 0 0,0 0 1 0 0,0 1-1 0 0,0-1 1 0 0,0 0-1 0 0,0 0 1 0 0,0 1-1 0 0,0-1 1 0 0,0 0-1 0 0,0 0 1 0 0,0 0-1 0 0,0 1 1 0 0,0-1-1 0 0,1 0 1 0 0,-1 0-1 0 0,0 1 1 0 0,0-1-1 0 0,1 0 0 0 0,-1 1 1 0 0,1-1-1 0 0,-1 0 1 0 0,0 1-1 0 0,1-1 1 0 0,0 1-1 0 0,-1-1 1 0 0,1 1-1 0 0,-1-1 1 0 0,1 1-1 0 0,-1-1 1 0 0,1 1-1 0 0,0-1 1 0 0,-1 1-1 0 0,1 0 1 0 0,0-1-1 0 0,0 1 0 0 0,-1 0 1 0 0,1 0-1 0 0,0 0 1 0 0,0-1-1 0 0,-1 1 1 0 0,1 0-1 0 0,0 0 1 0 0,0 0-1 0 0,0 0 1 0 0,47 2 2138 0 0,-42-2-1936 0 0,145 15 1960 0 0,-41-5-1144 0 0,-110-7-916 0 0,1 1-11 0 0,-5-11-27 0 0,3 6-153 0 0,0 0 0 0 0,0 0-1 0 0,1 0 1 0 0,-1 0 0 0 0,0 0 0 0 0,1 0 0 0 0,-1 0 0 0 0,1 0 0 0 0,0-1-1 0 0,-1 1 1 0 0,1 0 0 0 0,0 0 0 0 0,0-1 0 0 0,0 1 0 0 0,0 0 0 0 0,0 0-1 0 0,0-1 1 0 0,0 1 0 0 0,0 0 0 0 0,0 0 0 0 0,0-1 0 0 0,1 1 0 0 0,-1 0-1 0 0,1 0 1 0 0,-1 0 0 0 0,1-1 0 0 0,-1 1 0 0 0,2-2 0 0 0,-2 3-4 0 0,0 0 0 0 0,1 0 0 0 0,-1 0 0 0 0,0 0 0 0 0,0 0 0 0 0,0 0 0 0 0,1 0 0 0 0,-1 0 0 0 0,0 0 0 0 0,0 0 1 0 0,0 0-1 0 0,1 0 0 0 0,-1 0 0 0 0,0 0 0 0 0,0 0 0 0 0,1 0 0 0 0,-1 0 0 0 0,0 0 0 0 0,0 0 0 0 0,0 0 0 0 0,1 0 0 0 0,-1 0 0 0 0,0 1 0 0 0,0-1 0 0 0,0 0 1 0 0,0 0-1 0 0,1 0 0 0 0,-1 0 0 0 0,0 0 0 0 0,0 0 0 0 0,0 1 0 0 0,0-1 0 0 0,0 0 0 0 0,1 0 0 0 0,-1 0 0 0 0,0 1 0 0 0,0-1 0 0 0,0 0 0 0 0,0 0 0 0 0,0 0 1 0 0,0 1-1 0 0,0-1 0 0 0,0 0 0 0 0,0 0 0 0 0,0 1 0 0 0,7 15-2227 0 0,-2-4-3594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48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969 1162 7674 0 0,'2'-12'1298'0'0,"-2"11"-1149"0"0,0 1-1 0 0,1-1 1 0 0,-1 0-1 0 0,0 0 1 0 0,0 0 0 0 0,0 0-1 0 0,0 1 1 0 0,0-1 0 0 0,1 0-1 0 0,-2 0 1 0 0,1 0 0 0 0,0 0-1 0 0,0 1 1 0 0,0-1 0 0 0,0 0-1 0 0,0 0 1 0 0,-1 0-1 0 0,1 1 1 0 0,0-1 0 0 0,-1 0-1 0 0,1 0 1 0 0,-1 0 0 0 0,1 0-33 0 0,0 1 0 0 0,1-1 0 0 0,-1 1 1 0 0,0-1-1 0 0,1 1 0 0 0,-1-1 0 0 0,0 1 1 0 0,1 0-1 0 0,-1-1 0 0 0,0 1 0 0 0,1 0 0 0 0,-1-1 1 0 0,1 1-1 0 0,-1 0 0 0 0,1-1 0 0 0,-1 1 1 0 0,1 0-1 0 0,-1 0 0 0 0,1 0 0 0 0,-1 0 1 0 0,1-1-1 0 0,-1 1 0 0 0,1 0 0 0 0,-1 0 0 0 0,1 0 1 0 0,-1 0-1 0 0,2 0 0 0 0,17-3 1623 0 0,-15 4-1631 0 0,-1 0 1 0 0,0 0-1 0 0,0 1 0 0 0,-1-1 1 0 0,1 1-1 0 0,0-1 1 0 0,0 1-1 0 0,-1 0 1 0 0,1 0-1 0 0,-1 0 1 0 0,0 1-1 0 0,1-1 0 0 0,-1 0 1 0 0,0 1-1 0 0,0 0 1 0 0,-1-1-1 0 0,1 1 1 0 0,2 6-1 0 0,-4-8-19 0 0,0 1 0 0 0,0-1-1 0 0,0 1 1 0 0,0-1 0 0 0,0 0-1 0 0,0 1 1 0 0,-1-1 0 0 0,1 1-1 0 0,-1-1 1 0 0,1 0 0 0 0,-1 1 0 0 0,1-1-1 0 0,-1 0 1 0 0,0 0 0 0 0,0 1-1 0 0,-1 1 1 0 0,-17 19 508 0 0,-16 16-258 0 0,32-33-312 0 0,-1 1-1 0 0,0-1 1 0 0,0 0-1 0 0,-1 0 1 0 0,0-1-1 0 0,0 0 1 0 0,0 1-1 0 0,0-1 1 0 0,0-1-1 0 0,-1 1 1 0 0,0-1-1 0 0,1 0 1 0 0,-9 2-1 0 0,-30 4 124 0 0,0-2-1 0 0,-1-3 1 0 0,1-1 0 0 0,-1-2-1 0 0,0-2 1 0 0,0-2-1 0 0,-70-14 1 0 0,50-1-6 0 0,1-3 0 0 0,-108-52 0 0 0,124 52-46 0 0,37 16-75 0 0,1 0 0 0 0,-1-1 0 0 0,2 0 0 0 0,-1 0 0 0 0,0-1 0 0 0,1 0 0 0 0,1-1 0 0 0,-1 0-1 0 0,-8-11 1 0 0,13 14 2 0 0,0 0-1 0 0,1 0 0 0 0,0-1 0 0 0,0 0 0 0 0,0 0 0 0 0,1 1 1 0 0,0-1-1 0 0,0-1 0 0 0,0 1 0 0 0,1 0 0 0 0,0 0 0 0 0,0-1 1 0 0,1 1-1 0 0,-1 0 0 0 0,1-1 0 0 0,1 1 0 0 0,-1 0 0 0 0,3-9 1 0 0,12-52 319 0 0,-8 39-206 0 0,0-1-1 0 0,-2 0 1 0 0,1-48-1 0 0,-7 51-71 0 0,-2 0-1 0 0,-1 0 0 0 0,-8-30 0 0 0,7 36-20 0 0,0 1 0 0 0,1-1 0 0 0,2 0 0 0 0,0 0 0 0 0,1-1 0 0 0,2-30 1 0 0,2 31-39 0 0,1 0 1 0 0,1 1-1 0 0,1-1 1 0 0,0 1-1 0 0,1 0 1 0 0,2 1-1 0 0,19-34 1 0 0,-17 34-15 0 0,2 0 0 0 0,-1 1 0 0 0,2 1 0 0 0,0 0 0 0 0,1 1 0 0 0,1 1 0 0 0,0 0 0 0 0,1 1 0 0 0,0 1 0 0 0,1 0 0 0 0,38-17 0 0 0,-12 14-12 0 0,1 2 1 0 0,0 2-1 0 0,0 2 1 0 0,1 2-1 0 0,84-2 1 0 0,-96 8 38 0 0,0 2 0 0 0,0 2 1 0 0,-1 1-1 0 0,1 1 0 0 0,-1 2 1 0 0,-1 1-1 0 0,1 2 0 0 0,34 15 1 0 0,19 9-40 0 0,135 60 147 0 0,-198-82-206 0 0,41 24 142 0 0,-58-32-63 0 0,-1 0-1 0 0,0 0 1 0 0,1 1 0 0 0,-2-1-1 0 0,1 1 1 0 0,0 0 0 0 0,-1 1-1 0 0,5 8 1 0 0,-4-4-7 0 0,-1 1 1 0 0,0 0-1 0 0,-1 0 1 0 0,0 0-1 0 0,0 0 0 0 0,1 23 1 0 0,-3-19 39 0 0,1 0 1 0 0,1 0-1 0 0,6 18 1 0 0,-5-23-42 0 0,-2 0 1 0 0,1 0 0 0 0,-1 1 0 0 0,0-1 0 0 0,-1 1 0 0 0,-1-1-1 0 0,1 1 1 0 0,-3 17 0 0 0,-2-5 68 0 0,0 0 0 0 0,-15 41 0 0 0,11-34-114 0 0,1 0 0 0 0,-4 48 0 0 0,5-31 158 0 0,5-43-108 0 0,0 0 1 0 0,-1 0 0 0 0,0 0 0 0 0,0 0-1 0 0,0-1 1 0 0,0 1 0 0 0,0-1-1 0 0,-1 1 1 0 0,0-1 0 0 0,1 0 0 0 0,-1 0-1 0 0,-5 4 1 0 0,4-3 31 0 0,0 0 0 0 0,0 0 0 0 0,0 0 0 0 0,1 1 0 0 0,-1-1 0 0 0,-4 11 0 0 0,-5 8-38 0 0,-2 10-152 0 0,10-12 183 0 0,4-18-14 0 0,1 1 0 0 0,-1 0 0 0 0,0-1 0 0 0,0 1 1 0 0,-1-1-1 0 0,1 1 0 0 0,-1-1 0 0 0,1 0 0 0 0,-1 1 0 0 0,0-1 0 0 0,0 0 0 0 0,-3 3 0 0 0,-6 5 44 0 0,-6 6-28 0 0,-1 0 0 0 0,-31 23 0 0 0,46-39-25 0 0,1 1-1 0 0,-1-1 1 0 0,0 1-1 0 0,1-1 0 0 0,-1 0 1 0 0,0 0-1 0 0,0-1 1 0 0,0 1-1 0 0,-5 0 1 0 0,-13 4 16 0 0,11-3-21 0 0,7-3 51 0 0,0 0 25 0 0,3 1-69 0 0,0 0 0 0 0,0 0 0 0 0,0 0 0 0 0,0 0 0 0 0,0 0 0 0 0,0 0 1 0 0,0-1-1 0 0,-1 1 0 0 0,1 0 0 0 0,0 0 0 0 0,0 0 0 0 0,0 0 0 0 0,0 0 0 0 0,0-1 0 0 0,0 1 1 0 0,0 0-1 0 0,0 0 0 0 0,0 0 0 0 0,0 0 0 0 0,0-1 0 0 0,0 1 0 0 0,0 0 0 0 0,0 0 0 0 0,0 0 1 0 0,0-1-1 0 0,0 1 0 0 0,0 0 0 0 0,0 0 0 0 0,0 0 0 0 0,0 0 0 0 0,0 0 0 0 0,0-1 0 0 0,0 1 1 0 0,1 0-1 0 0,-1 0 0 0 0,0 0 0 0 0,0 0 0 0 0,0 0 0 0 0,0-1 0 0 0,0 1 0 0 0,0 0 0 0 0,0 0 1 0 0,1 0-1 0 0,-1 0 0 0 0,0 0 0 0 0,0 0 0 0 0,0 0 0 0 0,0 0 0 0 0,1 0 0 0 0,-1-1 1 0 0,0 1-1 0 0,0 0 0 0 0,0 0 0 0 0,0 0 0 0 0,1 0 0 0 0,-1 0 0 0 0,0 0 0 0 0,0 0 0 0 0,0 0 1 0 0,0 0-1 0 0,1 0 0 0 0,5-8-118 0 0,-6 8 127 0 0,0-1-1 0 0,0 1 1 0 0,0 0 0 0 0,0-1 0 0 0,1 1 0 0 0,-1-1-1 0 0,0 1 1 0 0,0 0 0 0 0,0-1 0 0 0,1 1 0 0 0,-1 0-1 0 0,0-1 1 0 0,0 1 0 0 0,1 0 0 0 0,-1 0 0 0 0,0-1-1 0 0,1 1 1 0 0,-1 0 0 0 0,0 0 0 0 0,1-1 0 0 0,-1 1-1 0 0,0 0 1 0 0,1 0 0 0 0,-1 0 0 0 0,0 0 0 0 0,1 0-1 0 0,-1 0 1 0 0,1 0 0 0 0,-1-1 0 0 0,2 12-427 0 0,-2-9 231 0 0,0-1-1 0 0,0 0 1 0 0,0 1 0 0 0,0-1 0 0 0,-1 0 0 0 0,1 0 0 0 0,-1 1 0 0 0,1-1 0 0 0,-1 0 0 0 0,1 0-1 0 0,-1 0 1 0 0,1 0 0 0 0,-1 0 0 0 0,0 0 0 0 0,0 0 0 0 0,0 0 0 0 0,1 0 0 0 0,-1 0-1 0 0,0 0 1 0 0,0 0 0 0 0,-2 0 0 0 0,2 1-248 0 0,-1-1 0 0 0,1 0 0 0 0,0 0 0 0 0,-1 1-1 0 0,1-1 1 0 0,0 0 0 0 0,0 1 0 0 0,0-1 0 0 0,0 1 0 0 0,0 0 0 0 0,1-1-1 0 0,-2 4 1 0 0,1-3-255 0 0,1 1-1 0 0,0-1 0 0 0,0 1 0 0 0,0-1 0 0 0,0 1 1 0 0,0 0-1 0 0,0-1 0 0 0,1 1 0 0 0,-1-1 0 0 0,1 1 1 0 0,0-1-1 0 0,-1 1 0 0 0,3 3 0 0 0,-2-5 424 0 0,0 0-1 0 0,0 0 0 0 0,0-1 1 0 0,0 1-1 0 0,0 0 0 0 0,0 0 1 0 0,0 0-1 0 0,0-1 0 0 0,0 1 0 0 0,1 0 1 0 0,-1-1-1 0 0,0 1 0 0 0,0-1 1 0 0,1 0-1 0 0,-1 1 0 0 0,0-1 1 0 0,1 0-1 0 0,-1 0 0 0 0,0 0 1 0 0,1 0-1 0 0,-1 0 0 0 0,0 0 0 0 0,1 0 1 0 0,-1 0-1 0 0,0-1 0 0 0,1 1 1 0 0,1-1-1 0 0,4-1 246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34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8 104 7818 0 0,'-1'-2'216'0'0,"0"0"-1"0"0,0 1 1 0 0,0-1 0 0 0,1 0 0 0 0,-1 0 0 0 0,0 0-1 0 0,1 0 1 0 0,-1 1 0 0 0,1-1 0 0 0,0 0 0 0 0,0 0 0 0 0,-1 0-1 0 0,1 0 1 0 0,0 0 0 0 0,1 0 0 0 0,-1 0 0 0 0,0 0 0 0 0,1 0-1 0 0,-1 0 1 0 0,1 1 0 0 0,1-5 0 0 0,-1 3 415 0 0,1 0 0 0 0,0-1 1 0 0,1 1-1 0 0,-1 0 0 0 0,0 0 0 0 0,1 0 1 0 0,-1 1-1 0 0,1-1 0 0 0,0 0 0 0 0,6-3 1 0 0,-6 5-488 0 0,0 0 1 0 0,1 1 0 0 0,-1-1 0 0 0,0 1 0 0 0,1-1 0 0 0,-1 1 0 0 0,1 0 0 0 0,-1 0 0 0 0,0 1 0 0 0,1-1 0 0 0,-1 1 0 0 0,0-1 0 0 0,5 3 0 0 0,21 1 837 0 0,35-1 53 0 0,86 15 0 0 0,-93-9-834 0 0,1-2 0 0 0,68-2-1 0 0,108-29 473 0 0,-156 17-388 0 0,-78 7-280 0 0,0 0 0 0 0,0 0 0 0 0,1 0 0 0 0,-1 0 0 0 0,0 0 0 0 0,0 0 0 0 0,0 0 0 0 0,0 0 0 0 0,0 0 0 0 0,0 0 0 0 0,1 0 0 0 0,-1 0 0 0 0,0 0 0 0 0,0 0 0 0 0,0 0 0 0 0,0 0 0 0 0,0 0 0 0 0,1 0 0 0 0,-1 0 0 0 0,0 0 0 0 0,0 0 0 0 0,0 0 1 0 0,0-1-1 0 0,0 1 0 0 0,0 0 0 0 0,0 0 0 0 0,0 0 0 0 0,1 0 0 0 0,-1 0 0 0 0,0 0 0 0 0,0 0 0 0 0,0 0 0 0 0,0-1 0 0 0,0 1 0 0 0,0 0 0 0 0,0 0 0 0 0,0 0 0 0 0,0 0 0 0 0,0 0 0 0 0,0 0 0 0 0,0-1 0 0 0,0 1 0 0 0,0 0 0 0 0,0 0 0 0 0,0 0 0 0 0,0 0 0 0 0,0 0 0 0 0,0 0 0 0 0,0-1 0 0 0,0 1 0 0 0,0 0 0 0 0,0 0 0 0 0,0 0 0 0 0,0 0 0 0 0,0 0 0 0 0,0 0 0 0 0,0-1 0 0 0,0 1 0 0 0,0 0 0 0 0,0 0 0 0 0,-11-7 91 0 0,10 7-211 0 0,0-1 0 0 0,-1 1 1 0 0,1-1-1 0 0,0 0 0 0 0,0 1 1 0 0,0-1-1 0 0,-1 0 0 0 0,1 0 0 0 0,0 0 1 0 0,0 0-1 0 0,0 0 0 0 0,1 0 0 0 0,-1 0 1 0 0,0 0-1 0 0,0 0 0 0 0,-1-2 1 0 0,2 2-77 0 0,0 1 0 0 0,0-1 1 0 0,0 1-1 0 0,0 0 1 0 0,0-1-1 0 0,0 1 0 0 0,0 0 1 0 0,0-1-1 0 0,0 1 0 0 0,0-1 1 0 0,0 1-1 0 0,0 0 1 0 0,0-1-1 0 0,-1 1 0 0 0,1 0 1 0 0,0-1-1 0 0,0 1 1 0 0,0 0-1 0 0,-1 0 0 0 0,1-1 1 0 0,0 1-1 0 0,0 0 1 0 0,-1-1-1 0 0,1 1 0 0 0,0 0 1 0 0,-1 0-1 0 0,1 0 1 0 0,0-1-1 0 0,-1 1 0 0 0,1 0 1 0 0,0 0-1 0 0,-1 0 0 0 0,1 0 1 0 0,0 0-1 0 0,-1 0 1 0 0,1-1-1 0 0,0 1 0 0 0,-1 0 1 0 0,1 0-1 0 0,-1 0 1 0 0,1 0-1 0 0,0 0 0 0 0,-1 1 1 0 0,1-1-1 0 0,0 0 1 0 0,-1 0-1 0 0,1 0 0 0 0,-1 0 1 0 0,1 0-1 0 0,0 0 1 0 0,-1 1-1 0 0,1-1 0 0 0,0 0 1 0 0,-1 0-1 0 0,1 0 0 0 0,0 1 1 0 0,-1-1-1 0 0,-31 21-6780 0 0,-1 0 583 0 0,19-18 6208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35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98 9306 0 0,'2'-3'392'0'0,"1"0"1"0"0,-1 1-1 0 0,1-1 0 0 0,0 1 0 0 0,0-1 1 0 0,0 1-1 0 0,0 0 0 0 0,1 0 0 0 0,-1 1 1 0 0,0-1-1 0 0,1 1 0 0 0,-1-1 1 0 0,1 1-1 0 0,0 0 0 0 0,-1 0 0 0 0,7 0 1 0 0,9-1 211 0 0,-1 1 1 0 0,22 1-1 0 0,-19 0-180 0 0,123 7 1362 0 0,38-1 647 0 0,135-14-851 0 0,-312 8-1498 0 0,-1 0-1 0 0,1 0 1 0 0,-1-1 0 0 0,1 1-1 0 0,-1-1 1 0 0,0 0 0 0 0,1 0-1 0 0,-1-1 1 0 0,0 1 0 0 0,7-5-1 0 0,-15 6 2112 0 0,-1-7-5513 0 0,-4-16-10910 0 0,4 8 5170 0 0,0 5 8542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51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1431 12163 0 0,'-3'-9'1281'0'0,"-1"-10"1586"0"0,9 17-1997 0 0,8 7-647 0 0,13 13 25 0 0,22 10-100 0 0,-14-16 176 0 0,-1-1 0 0 0,2-2 0 0 0,-1-2 0 0 0,1-1 0 0 0,0-1 0 0 0,1-2 0 0 0,38-2 0 0 0,249-27 2020 0 0,1206-125-211 0 0,-1361 149-2123 0 0,192 24-1 0 0,52 1 226 0 0,-216-13-125 0 0,-120-4 26 0 0,143-7-1 0 0,-174-5-76 0 0,51-14 0 0 0,34-6 42 0 0,36 18 94 0 0,-161 9-206 0 0,0-1 0 0 0,0-1 0 0 0,1 1 0 0 0,-1-1 0 0 0,0 0 0 0 0,0 0 0 0 0,-1 0 0 0 0,9-4 0 0 0,-11 4 30 0 0,1-1 0 0 0,-1 1 1 0 0,0-1-1 0 0,0 1 0 0 0,0-1 0 0 0,-1 0 1 0 0,1 1-1 0 0,0-1 0 0 0,-1 0 0 0 0,1 0 0 0 0,-1-1 1 0 0,1 1-1 0 0,-1 0 0 0 0,0 0 0 0 0,0-1 1 0 0,0 1-1 0 0,0-1 0 0 0,0-3 0 0 0,3-10 59 0 0,7-39 278 0 0,-7 23-192 0 0,1 1 0 0 0,10-35 0 0 0,-12 57-134 0 0,6-33 40 0 0,-2 0 0 0 0,-1 0 0 0 0,0-72-1 0 0,-3 59-9 0 0,-2 37-49 0 0,0 1-1 0 0,-1 0 1 0 0,-1 0 0 0 0,-3-24 0 0 0,-16-79 124 0 0,-4-23-70 0 0,5 19 38 0 0,5 22-205 0 0,8 80 64 0 0,5 18 61 0 0,-1 1-1 0 0,1-1 0 0 0,1 1 0 0 0,-1-1 1 0 0,0 0-1 0 0,1 1 0 0 0,0-1 0 0 0,0 0 1 0 0,0 1-1 0 0,0-1 0 0 0,1-5 0 0 0,0 6-31 0 0,-1 0 0 0 0,0 0-1 0 0,0 0 1 0 0,0 0 0 0 0,0 0-1 0 0,0 0 1 0 0,-1 1 0 0 0,1-1-1 0 0,-1 0 1 0 0,0 0 0 0 0,0 0 0 0 0,0 0-1 0 0,0 1 1 0 0,0-1 0 0 0,-3-3-1 0 0,-5-19 117 0 0,8 23-115 0 0,0 1 1 0 0,0-1 0 0 0,1 1 0 0 0,-1 0-1 0 0,0-1 1 0 0,0 1 0 0 0,-1 0 0 0 0,1 0-1 0 0,0-1 1 0 0,0 1 0 0 0,0 0-1 0 0,-1 0 1 0 0,1 0 0 0 0,-1 1 0 0 0,1-1-1 0 0,-1 0 1 0 0,1 0 0 0 0,-3 0 0 0 0,-23-5-127 0 0,-26 12 153 0 0,0-1 0 0 0,-1-3 1 0 0,-99-8-1 0 0,-1 0 10 0 0,-469 21-122 0 0,349-5 208 0 0,-951 31-13 0 0,453 33-233 0 0,576-50 178 0 0,-398 20-49 0 0,580-44 15 0 0,-7-1-3 0 0,0 1 0 0 0,0 2 0 0 0,0 0 0 0 0,-26 6 1 0 0,44-7-16 0 0,-1 0 1 0 0,1 0-1 0 0,0 0 1 0 0,0 0-1 0 0,0 1 1 0 0,0-1-1 0 0,0 1 1 0 0,0 0-1 0 0,0 0 1 0 0,0 0-1 0 0,1 0 1 0 0,-1 1-1 0 0,1-1 1 0 0,0 1-1 0 0,0-1 1 0 0,-1 1-1 0 0,-1 4 1 0 0,2 0 9 0 0,-1-1-1 0 0,2 0 1 0 0,-1 0 0 0 0,1 0-1 0 0,0 1 1 0 0,0-1 0 0 0,1 1-1 0 0,0 9 1 0 0,-1 72-83 0 0,-1-12 11 0 0,4 1 0 0 0,13 85 0 0 0,8-42 293 0 0,10 69-266 0 0,-30-162 63 0 0,-1 0-1 0 0,-2 0 1 0 0,-1 0-1 0 0,-1 1 1 0 0,-6 26 0 0 0,6-40-19 0 0,-1 0 0 0 0,-1 0 0 0 0,-1 0 0 0 0,0-1 0 0 0,0 0 0 0 0,-1 0 0 0 0,-1 0 0 0 0,-1 0 0 0 0,1-1 0 0 0,-2 0 0 0 0,0-1 0 0 0,-13 14 0 0 0,17-20-43 0 0,3-3 35 0 0,0 0-1 0 0,0 1 1 0 0,0-1 0 0 0,0 0 0 0 0,0-1 0 0 0,0 1 0 0 0,-1 0-1 0 0,1-1 1 0 0,-1 1 0 0 0,1-1 0 0 0,-1 0 0 0 0,1 1 0 0 0,-1-1-1 0 0,-3 0 1 0 0,5-1 9 0 0,1 0 0 0 0,0 0 0 0 0,0 0 0 0 0,-1 0 0 0 0,1 0 0 0 0,0-1 0 0 0,0 1 0 0 0,-1 0 1 0 0,1 0-1 0 0,0 0 0 0 0,0-1 0 0 0,-1 1 0 0 0,1 0 0 0 0,0 0 0 0 0,0-1 0 0 0,0 1 0 0 0,0 0 0 0 0,-1 0 0 0 0,1-1 0 0 0,0 1 0 0 0,0 0 0 0 0,0-1 0 0 0,0 1 0 0 0,0 0 0 0 0,0 0 0 0 0,0-1 0 0 0,0 1 0 0 0,0 0 0 0 0,0-1 0 0 0,0 1 0 0 0,0 0 0 0 0,0-1 0 0 0,0 1 0 0 0,0 0 0 0 0,0-1 0 0 0,0 1 0 0 0,0 0 0 0 0,0 0 0 0 0,0-1 0 0 0,1 1 0 0 0,-1 0 0 0 0,0 0 0 0 0,0-1 0 0 0,0 1 0 0 0,0 0 0 0 0,1 0 0 0 0,-1-1 0 0 0,10-12 1 0 0,29-2 40 0 0,-29 10-55 0 0,-1 1 1 0 0,1 1-1 0 0,0 0 1 0 0,0 0-1 0 0,0 1 1 0 0,0 0-1 0 0,1 0 1 0 0,-1 2-1 0 0,0-1 1 0 0,15 2-1 0 0,332 21-7738 0 0,-147-13 1088 0 0,-82-2 776 0 0,162-12 0 0 0,-106-9 4112 0 0,-87 7 1712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7:44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47 13051 0 0,'-3'-6'1527'0'0,"1"0"0"0"0,0 1 0 0 0,0-1 0 0 0,1 0 0 0 0,-2-11 0 0 0,-2 124-722 0 0,-4 0 1 0 0,-5-1-1 0 0,-32 121 1 0 0,45-222-708 0 0,-7 25 326 0 0,8-29-412 0 0,-1 0-1 0 0,1 0 1 0 0,0 0-1 0 0,-1-1 0 0 0,1 1 1 0 0,-1 0-1 0 0,1 0 1 0 0,-1 0-1 0 0,1-1 1 0 0,-1 1-1 0 0,0 0 0 0 0,1 0 1 0 0,-1-1-1 0 0,0 1 1 0 0,1-1-1 0 0,-1 1 1 0 0,0 0-1 0 0,0-1 0 0 0,0 0 1 0 0,0 1-1 0 0,1-1 1 0 0,-1 1-1 0 0,0-1 1 0 0,-2 0-1 0 0,3-4-1029 0 0,-1-1 0 0 0,1 0 0 0 0,0 0 0 0 0,0 0 0 0 0,0 0 0 0 0,2-5 0 0 0,11-50-14477 0 0,-9 40 12417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5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9 9618 0 0,'-20'-3'4368'0'0,"-8"-2"-836"0"0,27 5-3066 0 0,2 4-329 0 0,0 0-1 0 0,0 0 1 0 0,0 0 0 0 0,0 0 0 0 0,1 0-1 0 0,0 0 1 0 0,0-1 0 0 0,0 1 0 0 0,0 0 0 0 0,0-1-1 0 0,1 1 1 0 0,-1-1 0 0 0,1 0 0 0 0,0 0-1 0 0,0 0 1 0 0,0 0 0 0 0,1-1 0 0 0,6 5-1 0 0,-1-1-81 0 0,0 0-1 0 0,1 0 0 0 0,0-1 0 0 0,0-1 0 0 0,0 1 1 0 0,13 2-1 0 0,-13-5-285 0 0,0-1 1 0 0,-1-1 0 0 0,1 1-1 0 0,0-1 1 0 0,0-1 0 0 0,0 0-1 0 0,0 0 1 0 0,-1-1-1 0 0,1-1 1 0 0,-1 1 0 0 0,1-1-1 0 0,11-6 1 0 0,-7 3-1244 0 0,0-2 0 0 0,23-14 0 0 0,-27 15-564 0 0,0-1 0 0 0,0 0 0 0 0,11-13 0 0 0,-14 13-1259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27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6 6657 0 0,'-10'1'587'0'0,"-1"0"0"0"0,1 0 1 0 0,0 1-1 0 0,0 0 0 0 0,0 1 0 0 0,-15 6 0 0 0,3-1 477 0 0,21-9-829 0 0,0 0 0 0 0,0 1 1 0 0,0-1-1 0 0,0 0 1 0 0,0 0-1 0 0,0 0 1 0 0,0 0-1 0 0,1 0 1 0 0,-1 0-1 0 0,0 0 1 0 0,1 0-1 0 0,-1 0 1 0 0,1 0-1 0 0,-1 0 1 0 0,1 0-1 0 0,0-1 0 0 0,-1 1 1 0 0,1 0-1 0 0,0 0 1 0 0,0 0-1 0 0,0-3 1 0 0,-2-2 298 0 0,2 4-403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28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 17772 0 0,'-1'-1'22'0'0,"0"1"1"0"0,1 0-1 0 0,-1 0 1 0 0,1 0-1 0 0,-1 0 1 0 0,0 0-1 0 0,1 0 1 0 0,-1 0-1 0 0,1 0 1 0 0,-1 0-1 0 0,0 0 1 0 0,1 0-1 0 0,-1 0 1 0 0,1 0-1 0 0,-1 0 1 0 0,0 0-1 0 0,1 1 1 0 0,-1-1-1 0 0,1 0 1 0 0,-1 0-1 0 0,1 1 1 0 0,-1-1-1 0 0,1 0 1 0 0,-1 1-1 0 0,1-1 1 0 0,-1 1-1 0 0,1-1 1 0 0,0 1-1 0 0,-1-1 1 0 0,1 1-1 0 0,-1-1 1 0 0,1 1-1 0 0,0-1 1 0 0,0 1-1 0 0,-1-1 1 0 0,1 1-1 0 0,0-1 1 0 0,0 1 0 0 0,0 0-1 0 0,0-1 1 0 0,-1 1-1 0 0,1-1 1 0 0,0 1-1 0 0,0 0 1 0 0,0-1-1 0 0,0 1 1 0 0,1 0-1 0 0,-1 1 106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28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87 8522 0 0,'-2'0'229'0'0,"1"0"1"0"0,-1 0-1 0 0,1 0 1 0 0,0 0-1 0 0,-1-1 1 0 0,1 1-1 0 0,-1 0 1 0 0,1-1-1 0 0,0 1 1 0 0,-1-1-1 0 0,1 1 1 0 0,0-1-1 0 0,0 0 1 0 0,0 1-1 0 0,-1-1 1 0 0,1 0-1 0 0,0 0 1 0 0,0 0-1 0 0,0 0 1 0 0,0 0 0 0 0,0 0-1 0 0,0 0 1 0 0,1 0-1 0 0,-1-1 1 0 0,0 1-1 0 0,0-1 1 0 0,1 0 48 0 0,1 0 1 0 0,0 1 0 0 0,-1-1 0 0 0,1 1 0 0 0,0-1 0 0 0,0 0 0 0 0,0 1 0 0 0,0 0 0 0 0,0-1 0 0 0,0 1 0 0 0,0 0 0 0 0,0-1 0 0 0,1 1 0 0 0,-1 0 0 0 0,0 0 0 0 0,1 0 0 0 0,-1 0 0 0 0,1 0 0 0 0,-1 1-1 0 0,4-2 1 0 0,8-5 256 0 0,0 1 0 0 0,1 1 0 0 0,0 1-1 0 0,0-1 1 0 0,1 2 0 0 0,-1 0 0 0 0,27-1 0 0 0,107 3 100 0 0,-134 1-484 0 0,10 1-52 0 0,83 2 323 0 0,155 25 0 0 0,-214-13-100 0 0,-54-10 33 0 0,6-5-340 0 0,0 1 1 0 0,0-1-1 0 0,0 1 0 0 0,-1-1 0 0 0,1 0 1 0 0,0 1-1 0 0,0-1 0 0 0,-1 0 0 0 0,1 1 0 0 0,0-1 1 0 0,-1 0-1 0 0,1 1 0 0 0,-1-1 0 0 0,1 0 1 0 0,0 1-1 0 0,-1-1 0 0 0,1 0 0 0 0,-1 0 1 0 0,1 0-1 0 0,0 0 0 0 0,-1 1 0 0 0,1-1 1 0 0,-1 0-1 0 0,1 0 0 0 0,-1 0 0 0 0,1 0 0 0 0,-1 0 1 0 0,1 0-1 0 0,-1 0 0 0 0,1 0 0 0 0,-2 0 1 0 0,-6-2-224 0 0,7 2 217 0 0,1 0 0 0 0,0 0 0 0 0,-1 0 0 0 0,1 0 0 0 0,-1-1 0 0 0,1 1 0 0 0,-1 0 0 0 0,1 0 0 0 0,0 0 0 0 0,-1 0 0 0 0,1-1 0 0 0,0 1 0 0 0,-1 0 0 0 0,1-1 0 0 0,-1 1 0 0 0,1 0 0 0 0,0-1 0 0 0,0 1 0 0 0,-1 0 0 0 0,1-1 0 0 0,0 1 0 0 0,0 0 0 0 0,-1-1-1 0 0,1 1 1 0 0,0-1 0 0 0,0 1 0 0 0,0 0 0 0 0,0-1 0 0 0,0 1 0 0 0,0-1 0 0 0,-1 0 0 0 0,1 1-8 0 0,-12-11 178 0 0,12 11-521 0 0,2 1 115 0 0,3 1-1053 0 0,-4-1 1140 0 0,-1-1 0 0 0,1 0 1 0 0,0 0-1 0 0,-1 1 0 0 0,1-1 0 0 0,-1 0 0 0 0,1 0 0 0 0,-1 0 0 0 0,1 0 0 0 0,0 0 0 0 0,-1 0 0 0 0,1 0 1 0 0,0 0-1 0 0,-1 0 0 0 0,1 0 0 0 0,-1 0 0 0 0,1 0 0 0 0,0 0 0 0 0,-1 0 0 0 0,1-1 0 0 0,-1 1 0 0 0,1 0 1 0 0,-1 0-1 0 0,1-1 0 0 0,-1 1 0 0 0,1 0 0 0 0,0-1 0 0 0,9-3-530 0 0,-9 4-307 0 0,0 0 0 0 0,0 0 0 0 0,0-1 1 0 0,0 1-1 0 0,0-1 0 0 0,0 1 0 0 0,1-1 0 0 0,-1 1 0 0 0,0-1 0 0 0,0 0 0 0 0,-1 1 0 0 0,1-1 0 0 0,0 0 0 0 0,0 0 1 0 0,0 0-1 0 0,0 0 0 0 0,0-1 0 0 0,2-11-2492 0 0,-1 2 2958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56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139 101 4449 0 0,'-7'-41'7125'0'0,"-1"1"-4064"0"0,8 39-3011 0 0,-1 0-1 0 0,1 0 1 0 0,-1 0-1 0 0,0 0 1 0 0,1 0-1 0 0,-1 0 1 0 0,0 0 0 0 0,0 0-1 0 0,1 1 1 0 0,-1-1-1 0 0,0 0 1 0 0,0 0-1 0 0,0 1 1 0 0,0-1-1 0 0,0 0 1 0 0,0 1-1 0 0,-1-1 1 0 0,1 1 0 0 0,0-1-1 0 0,0 1 1 0 0,0 0-1 0 0,0-1 1 0 0,0 1-1 0 0,-1 0 1 0 0,1 0-1 0 0,0 0 1 0 0,-2 0 0 0 0,-35-3 1007 0 0,35 4-876 0 0,-1-1 0 0 0,1 1 0 0 0,-1 0 1 0 0,1-1-1 0 0,-1 1 0 0 0,1 1 0 0 0,-1-1 0 0 0,1 1 1 0 0,0-1-1 0 0,0 1 0 0 0,0 0 0 0 0,0 0 0 0 0,0 0 1 0 0,0 0-1 0 0,0 1 0 0 0,-2 2 0 0 0,5-5-117 0 0,0 0-1 0 0,0 0 1 0 0,0 0-1 0 0,0 0 1 0 0,0 0-1 0 0,1 0 1 0 0,-1 0-1 0 0,0 0 1 0 0,0 0-1 0 0,0 0 1 0 0,0 0 0 0 0,0 0-1 0 0,0 0 1 0 0,0 0-1 0 0,0 1 1 0 0,0-1-1 0 0,0 0 1 0 0,1 0-1 0 0,-1 0 1 0 0,0 0-1 0 0,0 0 1 0 0,0 0-1 0 0,0 0 1 0 0,0 0-1 0 0,0 0 1 0 0,0 0-1 0 0,0 0 1 0 0,0 0-1 0 0,0 0 1 0 0,0 0-1 0 0,0 1 1 0 0,0-1-1 0 0,0 0 1 0 0,15-8 826 0 0,-8 5-718 0 0,-2 0-126 0 0,2 1-1 0 0,-1 0 1 0 0,0 0-1 0 0,0 1 0 0 0,0-1 1 0 0,1 2-1 0 0,-1-1 1 0 0,1 0-1 0 0,-1 1 1 0 0,1 0-1 0 0,12 2 0 0 0,0 2 45 0 0,-1 0-1 0 0,31 12 1 0 0,-24-9 14 0 0,0-2 0 0 0,1-1 1 0 0,-1-1-1 0 0,1-1 0 0 0,51-3 1 0 0,-32 0 8 0 0,139-3 71 0 0,49-6 54 0 0,450 26 453 0 0,-381 3-464 0 0,454-27 0 0 0,-687-9-65 0 0,-70 10 93 0 0,2 6-168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56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2879 1293 27078 0 0,'0'-9'25'0'0,"-1"-1"0"0"0,-1 1 1 0 0,-4-17-1 0 0,-2-9 51 0 0,0 0 26 0 0,-4-86-13 0 0,-26-324 282 0 0,24 318-253 0 0,-56-103-230 0 0,63 208 113 0 0,0 1 0 0 0,-2 0 0 0 0,0 0 0 0 0,-2 0 0 0 0,0 1 0 0 0,-1 1 0 0 0,-24-30 0 0 0,30 45 0 0 0,1-1 1 0 0,0 1-1 0 0,-1 0 0 0 0,0 0 0 0 0,0 0 0 0 0,0 1 1 0 0,-1 0-1 0 0,1 1 0 0 0,0-1 0 0 0,-1 1 0 0 0,0 0 0 0 0,0 1 1 0 0,-7-2-1 0 0,-11 0 14 0 0,-1 0 1 0 0,-29 2-1 0 0,-526 12-104 0 0,32-5 62 0 0,1 29-210 0 0,-86 62 142 0 0,628-96 87 0 0,-1 0 1 0 0,0 0-1 0 0,1 1 1 0 0,-1 0-1 0 0,1 0 1 0 0,-1 1-1 0 0,1 0 1 0 0,0 0-1 0 0,0 0 1 0 0,0 1-1 0 0,1 0 1 0 0,-1 0-1 0 0,1 0 1 0 0,0 1-1 0 0,-6 5 1 0 0,11-8 9 0 0,-1-1 1 0 0,1 0-1 0 0,-1 0 0 0 0,1 0 1 0 0,-1 1-1 0 0,1-1 0 0 0,0 0 1 0 0,0 0-1 0 0,-1 1 1 0 0,1-1-1 0 0,0 0 0 0 0,0 1 1 0 0,0-1-1 0 0,0 0 0 0 0,1 1 1 0 0,-1-1-1 0 0,0 0 1 0 0,0 0-1 0 0,1 1 0 0 0,-1-1 1 0 0,1 0-1 0 0,-1 0 0 0 0,1 1 1 0 0,0-1-1 0 0,0 1 1 0 0,23 30-8 0 0,-23-30-13 0 0,7 9 7 0 0,0 2 0 0 0,-1-1 0 0 0,0 1 0 0 0,-1 0 0 0 0,-1 1 0 0 0,0-1 0 0 0,-1 1 0 0 0,0 0 0 0 0,-2 0 0 0 0,3 19 0 0 0,-2-2 148 0 0,-3-24-141 0 0,0 0 1 0 0,1-1-1 0 0,0 1 0 0 0,0 0 1 0 0,3 8-1 0 0,1 3-6 0 0,-1 0-1 0 0,-1 0 1 0 0,-1 0-1 0 0,0 1 1 0 0,-2-1-1 0 0,-1 28 1 0 0,2 35 34 0 0,0-46-46 0 0,-1-1 0 0 0,-9 63 0 0 0,8-74 13 0 0,0-1 0 0 0,2 1-1 0 0,3 24 1 0 0,-1-20 2 0 0,-1 37-1 0 0,-2-39-29 0 0,0-18 14 0 0,0 0 0 0 0,0-1 0 0 0,0 1 1 0 0,-1 0-1 0 0,0 0 0 0 0,-2 7 0 0 0,2-10 26 0 0,0 0-1 0 0,0 0 1 0 0,1 0-1 0 0,0 0 1 0 0,0 0-1 0 0,0 0 1 0 0,0 0-1 0 0,1 0 1 0 0,-1 0 0 0 0,1 0-1 0 0,0 0 1 0 0,0 0-1 0 0,3 5 1 0 0,-2-5 4 0 0,-1 1 0 0 0,1-1 0 0 0,-1 1 0 0 0,0-1 1 0 0,-1 0-1 0 0,1 1 0 0 0,-1 0 0 0 0,0 8 0 0 0,0-12-10 0 0,0-1 0 0 0,0 1 0 0 0,1 0 0 0 0,-1-1 0 0 0,0 1 0 0 0,1 0 0 0 0,-1-1 0 0 0,0 1 0 0 0,1-1-1 0 0,-1 1 1 0 0,1 0 0 0 0,-1-1 0 0 0,0 1 0 0 0,1-1 0 0 0,-1 1 0 0 0,1-1 0 0 0,0 0 0 0 0,-1 1 0 0 0,1-1 0 0 0,-1 1 0 0 0,1-1 0 0 0,0 0 0 0 0,-1 0 0 0 0,1 1 0 0 0,0-1-1 0 0,-1 0 1 0 0,1 0 0 0 0,0 0 0 0 0,-1 0 0 0 0,1 0 0 0 0,0 0 0 0 0,0 0 0 0 0,-1 0 0 0 0,1 0 0 0 0,0 0 0 0 0,-1 0 0 0 0,1 0 0 0 0,0-1 0 0 0,33-1-1239 0 0,-34 1 1189 0 0,258-44-12384 0 0,-188 29 6454 0 0,114-43 1 0 0,28-17 4711 0 0,-154 57 1271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6:58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431 354 7698 0 0,'-222'-136'3471'0'0,"212"131"-3372"0"0,1-1 0 0 0,-1 0 1 0 0,1-1-1 0 0,0 0 0 0 0,1 0 0 0 0,-1-1 0 0 0,1 0 0 0 0,1-1 1 0 0,-9-11-1 0 0,-10-30 2987 0 0,26 49-2936 0 0,-1 0-1 0 0,0 0 1 0 0,1 0 0 0 0,-1 0-1 0 0,1 0 1 0 0,0 0-1 0 0,-1 0 1 0 0,1 0-1 0 0,0 0 1 0 0,-1 0 0 0 0,1 0-1 0 0,0 0 1 0 0,0 0-1 0 0,0 0 1 0 0,0 0-1 0 0,0 0 1 0 0,0 0 0 0 0,0 0-1 0 0,0 0 1 0 0,1 0-1 0 0,-1 0 1 0 0,0 0 0 0 0,1 0-1 0 0,0-2 1 0 0,1 2-2 0 0,0 1 0 0 0,0-1 0 0 0,1 0 1 0 0,-1 1-1 0 0,0 0 0 0 0,0-1 0 0 0,1 1 1 0 0,-1 0-1 0 0,0 0 0 0 0,5 1 0 0 0,-7-1-155 0 0,692-11 2382 0 0,-232-16-1736 0 0,-390 20-600 0 0,-26 1 96 0 0,1 3-1 0 0,83 3 0 0 0,-124 1-124 0 0,1 1 0 0 0,-1-1 0 0 0,1 1 0 0 0,-1 0 0 0 0,1 0 0 0 0,-1 1 0 0 0,0-1 0 0 0,0 1 0 0 0,0 0 0 0 0,-1 0 0 0 0,1 0 0 0 0,-1 1 0 0 0,0-1 0 0 0,1 1 0 0 0,-1-1 0 0 0,-1 1 0 0 0,5 8 0 0 0,2 3-30 0 0,-1 1 0 0 0,0-1 0 0 0,8 27 1 0 0,44 166 144 0 0,-52-169-154 0 0,-2 0 0 0 0,-2 1 0 0 0,0 56 0 0 0,-26 118 130 0 0,13-163-96 0 0,3 1-1 0 0,1 1 1 0 0,7 101 0 0 0,-1-134-41 0 0,1-1-1 0 0,-4 36 1 0 0,2-48 59 0 0,-1 1 0 0 0,-1-1 0 0 0,1 1 0 0 0,-1-1 0 0 0,0 1 0 0 0,-1-1 0 0 0,0 0 0 0 0,0 0 0 0 0,0 0 0 0 0,-6 7 0 0 0,9-13-14 0 0,-1 0 1 0 0,0 1-1 0 0,0-1 1 0 0,0 0-1 0 0,0 0 1 0 0,0 0-1 0 0,0-1 1 0 0,0 1-1 0 0,0 0 1 0 0,0 0-1 0 0,0 0 1 0 0,0-1-1 0 0,0 1 1 0 0,-1 0-1 0 0,1-1 1 0 0,0 0-1 0 0,0 1 1 0 0,-1-1-1 0 0,1 0 1 0 0,0 1-1 0 0,-1-1 1 0 0,1 0-1 0 0,0 0 1 0 0,-1 0-1 0 0,1 0 0 0 0,-2 0 1 0 0,2-2 32 0 0,-1 1 0 0 0,1-1 0 0 0,0 1 0 0 0,-1-1 0 0 0,1 1 0 0 0,0-1 0 0 0,0 0 0 0 0,0 1 0 0 0,1-1 0 0 0,-1 0-1 0 0,0 0 1 0 0,1 0 0 0 0,-1 1 0 0 0,0-4 0 0 0,-8-16 70 0 0,1 10-11 0 0,7 10-99 0 0,1 1-1 0 0,0-1 1 0 0,-1 0-1 0 0,1 0 1 0 0,-1 1 0 0 0,1-1-1 0 0,-1 1 1 0 0,1-1-1 0 0,-1 0 1 0 0,0 1 0 0 0,1-1-1 0 0,-1 1 1 0 0,0-1 0 0 0,0 1-1 0 0,1-1 1 0 0,-1 1-1 0 0,0 0 1 0 0,0-1 0 0 0,1 1-1 0 0,-1 0 1 0 0,0 0-1 0 0,0 0 1 0 0,0-1 0 0 0,0 1-1 0 0,0 0 1 0 0,1 0 0 0 0,-1 0-1 0 0,0 0 1 0 0,0 1-1 0 0,0-1 1 0 0,0 0 0 0 0,1 0-1 0 0,-1 0 1 0 0,0 1 0 0 0,-1 0-1 0 0,-85 13-3 0 0,-1-3-1 0 0,-116-1 1 0 0,-178-23 56 0 0,84 1 130 0 0,173 13-218 0 0,-237 32 0 0 0,361-33 33 0 0,-2 1 9 0 0,0-1 0 0 0,0 1 0 0 0,0-1 1 0 0,1 0-1 0 0,-1 0 0 0 0,0 0 1 0 0,0 0-1 0 0,0 0 0 0 0,0 0 1 0 0,0-1-1 0 0,0 0 0 0 0,-4-1 1 0 0,7 1 3 0 0,0 1 0 0 0,0-1 0 0 0,1 0 0 0 0,-1 0 0 0 0,1 1 0 0 0,-1-1-1 0 0,1 0 1 0 0,-1 1 0 0 0,1-1 0 0 0,-1 1 0 0 0,1-1 0 0 0,-1 1 0 0 0,1-1 0 0 0,0 1 0 0 0,-1-1 0 0 0,1 1 0 0 0,0-1 0 0 0,-1 1 0 0 0,1 0 0 0 0,0-1 0 0 0,0 1 0 0 0,-1 0 0 0 0,1 0 0 0 0,0 0 0 0 0,1-1 0 0 0,24-8 178 0 0,-3 1-231 0 0,-16 3 18 0 0,-10 2-788 0 0,2 7-591 0 0,1 0 1 0 0,-1-1-1 0 0,0 1 0 0 0,0-1 0 0 0,0 1 0 0 0,0-1 1 0 0,-3 6-1 0 0,3-5-1003 0 0,-3 7 11 0 0,15-20-7077 0 0,-5 6 9471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7:09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2995 8 10314 0 0,'-2'-1'145'0'0,"0"0"-1"0"0,-1 0 1 0 0,0 0-1 0 0,1 0 1 0 0,-1 0-1 0 0,1 1 1 0 0,-1-1-1 0 0,0 1 1 0 0,1 0-1 0 0,-1-1 1 0 0,0 1-1 0 0,0 0 1 0 0,1 1-1 0 0,-5 0 1 0 0,-43 11 1294 0 0,14-2-1309 0 0,-154 12 3009 0 0,89-12-803 0 0,-171 41-1383 0 0,112-17-708 0 0,-1 1 465 0 0,-303 109-1 0 0,-140 107 70 0 0,389-157-189 0 0,124-55-369 0 0,-299 122 1370 0 0,385-159-1527 0 0,-1 0 0 0 0,0 0 1 0 0,0-1-1 0 0,0 0 0 0 0,1 0 0 0 0,-1 0 0 0 0,0-1 0 0 0,0 0 1 0 0,0 0-1 0 0,0 0 0 0 0,0-1 0 0 0,0 0 0 0 0,0 0 0 0 0,0 0 1 0 0,0-1-1 0 0,-5-2 0 0 0,-24-6-519 0 0,30 9 45 0 0,0 0 1 0 0,0 0-1 0 0,1 0 0 0 0,-1-1 1 0 0,0 0-1 0 0,1 1 0 0 0,-1-2 0 0 0,1 1 1 0 0,0-1-1 0 0,0 1 0 0 0,0-1 0 0 0,-5-4 1 0 0,8 5-184 0 0,-1 1 0 0 0,1-1 1 0 0,0 1-1 0 0,-1-1 0 0 0,1 0 1 0 0,0 1-1 0 0,0-1 0 0 0,1 0 1 0 0,-1 0-1 0 0,0 0 0 0 0,0 0 1 0 0,1 1-1 0 0,-1-1 1 0 0,1 0-1 0 0,0 0 0 0 0,0 0 1 0 0,-1 0-1 0 0,2-3 0 0 0,9-36-8381 0 0,-8 35 8730 0 0,3-8 97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7:10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527 30 8362 0 0,'-2'-7'4716'0'0,"-4"-16"1211"0"0,14 59-4909 0 0,-12-25-654 0 0,1 0 1 0 0,-1 0-1 0 0,-1 0 0 0 0,0-1 1 0 0,-1 0-1 0 0,0 0 0 0 0,0-1 1 0 0,-12 14-1 0 0,-1 4-45 0 0,-18 20-57 0 0,-2-2-1 0 0,-2-1 1 0 0,-92 74 0 0 0,66-64-259 0 0,-52 47 43 0 0,118-100-37 0 0,0 0-1 0 0,0 0 0 0 0,0 0 1 0 0,-1 0-1 0 0,1 0 1 0 0,1 0-1 0 0,-1 1 0 0 0,0-1 1 0 0,0 0-1 0 0,0 1 1 0 0,1-1-1 0 0,-1 0 1 0 0,0 1-1 0 0,1-1 0 0 0,0 1 1 0 0,-1-1-1 0 0,1 1 1 0 0,0-1-1 0 0,0 1 0 0 0,-1-1 1 0 0,1 1-1 0 0,0 0 1 0 0,1-1-1 0 0,-1 1 0 0 0,0-1 1 0 0,1 2-1 0 0,0-1-6 0 0,0 0-1 0 0,0-1 1 0 0,0 1-1 0 0,1 0 1 0 0,-1-1-1 0 0,1 0 1 0 0,-1 1-1 0 0,1-1 1 0 0,0 0 0 0 0,-1 0-1 0 0,1 1 1 0 0,0-1-1 0 0,0-1 1 0 0,0 1-1 0 0,-1 0 1 0 0,1 0-1 0 0,0-1 1 0 0,4 1-1 0 0,87 20 87 0 0,1-4-1 0 0,103 5 1 0 0,-37-2-210 0 0,-70-7 276 0 0,-85-12 110 0 0,-7 1-104 0 0,-17 3-57 0 0,-30 0-107 0 0,34-4-3836 0 0,32 2-2221 0 0,-9-2 4037 0 0,-1 0 0 0 0,1-1 1 0 0,0 0-1 0 0,-1 0 0 0 0,9-2 0 0 0,-11 0 1559 0 0,0-1-1 0 0,0 0 0 0 0,0 0 0 0 0,-1 0 1 0 0,1-1-1 0 0,-1 0 0 0 0,4-4 0 0 0,9-7 453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7:31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293 178 7994 0 0,'-3'-2'259'0'0,"0"1"1"0"0,-1-1 0 0 0,0 1 0 0 0,1 0 0 0 0,-1 0-1 0 0,0 0 1 0 0,1 0 0 0 0,-8 0 0 0 0,7 1 46 0 0,1 0 0 0 0,0 0 0 0 0,-1-1 0 0 0,1 1 0 0 0,0-1 0 0 0,-1 0 0 0 0,1 0 0 0 0,0 0 0 0 0,0-1 0 0 0,0 1 0 0 0,0-1 0 0 0,0 1 0 0 0,0-1 0 0 0,-2-2 0 0 0,3 2-93 0 0,0 1-1 0 0,1 0 1 0 0,-1 0-1 0 0,0 0 1 0 0,0 0 0 0 0,1 0-1 0 0,-1 1 1 0 0,0-1 0 0 0,0 0-1 0 0,0 1 1 0 0,0-1 0 0 0,-3 1-1 0 0,4 0-94 0 0,0 0 0 0 0,0 0-1 0 0,0 0 1 0 0,-1-1-1 0 0,1 1 1 0 0,0 0-1 0 0,0-1 1 0 0,0 1 0 0 0,0 0-1 0 0,0-1 1 0 0,0 1-1 0 0,-1-1 1 0 0,1 0-1 0 0,0 1 1 0 0,1-1-1 0 0,-1 0 1 0 0,0 0 0 0 0,0 1-1 0 0,0-1 1 0 0,0 0-1 0 0,0 0 1 0 0,1 0-1 0 0,-1 0 1 0 0,0 0 0 0 0,0-1-1 0 0,0-1-1 0 0,0 0 0 0 0,0 1 0 0 0,-1-1 0 0 0,0 1 1 0 0,1-1-1 0 0,-1 1 0 0 0,0 0 0 0 0,0 0 0 0 0,0-1 0 0 0,0 1 0 0 0,-4-2 0 0 0,-5-6-15 0 0,12 8-31 0 0,0 0 0 0 0,1 0 0 0 0,-1-1-1 0 0,1 1 1 0 0,-1 1 0 0 0,1-1 0 0 0,0 0 0 0 0,0 0 0 0 0,0 1 0 0 0,0-1 0 0 0,3-1 0 0 0,-4 2-45 0 0,1 0-1 0 0,-1 0 1 0 0,0 0 0 0 0,0 0 0 0 0,0 0-1 0 0,1 0 1 0 0,-1 1 0 0 0,1-1 0 0 0,-1 0 0 0 0,0 1-1 0 0,1 0 1 0 0,-1-1 0 0 0,1 1 0 0 0,-1 0-1 0 0,1-1 1 0 0,-1 1 0 0 0,1 0 0 0 0,-1 0-1 0 0,1 0 1 0 0,-1 1 0 0 0,1-1 0 0 0,-1 0 0 0 0,1 0-1 0 0,-1 1 1 0 0,0-1 0 0 0,1 1 0 0 0,-1-1-1 0 0,1 1 1 0 0,-1 0 0 0 0,2 1 0 0 0,5 5 12 0 0,2 1 1 0 0,-1-2-1 0 0,1 1 1 0 0,0-1-1 0 0,0 0 1 0 0,1-1-1 0 0,-1 0 1 0 0,1-1-1 0 0,0 0 0 0 0,1-1 1 0 0,-1 0-1 0 0,0-1 1 0 0,1 0-1 0 0,12 0 1 0 0,21-1 184 0 0,0-1 1 0 0,58-8-1 0 0,-81 6-158 0 0,-7 1-130 0 0,-2 0 109 0 0,0 0 0 0 0,0 0 0 0 0,0-1 0 0 0,-1-1 0 0 0,1 0 0 0 0,-1-1 1 0 0,0 0-1 0 0,15-8 0 0 0,-27 12-42 0 0,1 0-1 0 0,-1 0 1 0 0,0 0 0 0 0,0 0 0 0 0,0 0-1 0 0,0 0 1 0 0,0 0 0 0 0,0 0 0 0 0,0 0 0 0 0,0 0-1 0 0,0 0 1 0 0,0 0 0 0 0,0-1 0 0 0,0 1-1 0 0,0 0 1 0 0,0 0 0 0 0,0 0 0 0 0,0 0 0 0 0,0 0-1 0 0,0 0 1 0 0,0 0 0 0 0,1 0 0 0 0,-1 0 0 0 0,0-1-1 0 0,0 1 1 0 0,-1 0 0 0 0,1 0 0 0 0,0 0-1 0 0,0 0 1 0 0,0 0 0 0 0,0 0 0 0 0,0 0 0 0 0,0 0-1 0 0,0-1 1 0 0,0 1 0 0 0,0 0 0 0 0,0 0-1 0 0,0 0 1 0 0,0 0 0 0 0,0 0 0 0 0,0 0 0 0 0,0 0-1 0 0,0 0 1 0 0,0 0 0 0 0,0 0 0 0 0,-1 0-1 0 0,1 0 1 0 0,0 0 0 0 0,0 0 0 0 0,0-1 0 0 0,0 1-1 0 0,0 0 1 0 0,0 0 0 0 0,0 0 0 0 0,0 0 0 0 0,0 0-1 0 0,-1 0 1 0 0,1 0 0 0 0,0 0 0 0 0,0 0-1 0 0,0 0 1 0 0,0 0 0 0 0,0 0 0 0 0,0 0 0 0 0,0 0-1 0 0,0 0 1 0 0,0 0 0 0 0,-1 0 0 0 0,1 1-1 0 0,-15-4 24 0 0,-17 3 24 0 0,-197 11 108 0 0,-64 7-15 0 0,275-18-95 0 0,15 0-64 0 0,-1-1-1 0 0,1 1 1 0 0,0 1 0 0 0,-1-1-1 0 0,1 0 1 0 0,0 1 0 0 0,-5 1 0 0 0,17-5 38 0 0,0 1 0 0 0,0 0 0 0 0,0 0 0 0 0,1 1 0 0 0,10-1 0 0 0,19-2-32 0 0,39-6-35 0 0,119-1 0 0 0,-32 4 114 0 0,-139 4-39 0 0,1 2 0 0 0,-1 1 0 0 0,37 4 0 0 0,-63-4-26 0 0,1 0-1 0 0,-1 0 1 0 0,0 0 0 0 0,0-1-1 0 0,0 1 1 0 0,0 0 0 0 0,0 0 0 0 0,1 0-1 0 0,-1 0 1 0 0,0 0 0 0 0,0 0-1 0 0,0 0 1 0 0,0 0 0 0 0,1 0 0 0 0,-1 0-1 0 0,0 0 1 0 0,0 0 0 0 0,0 0-1 0 0,0 0 1 0 0,0 0 0 0 0,1 1 0 0 0,-1-1-1 0 0,0 0 1 0 0,0 0 0 0 0,0 0-1 0 0,0 0 1 0 0,0 0 0 0 0,1 0 0 0 0,-1 0-1 0 0,0 0 1 0 0,0 0 0 0 0,0 1-1 0 0,0-1 1 0 0,0 0 0 0 0,0 0-1 0 0,0 0 1 0 0,0 0 0 0 0,1 0 0 0 0,-1 1-1 0 0,0-1 1 0 0,0 0 0 0 0,0 0-1 0 0,0 0 1 0 0,0 0 0 0 0,0 0 0 0 0,0 1-1 0 0,0-1 1 0 0,0 0 0 0 0,0 0-1 0 0,0 0 1 0 0,0 0 0 0 0,0 1 0 0 0,0-1-1 0 0,0 0 1 0 0,0 0 0 0 0,0 0-1 0 0,-1 1 1 0 0,-10 5 52 0 0,-19 4 34 0 0,-13-1-9 0 0,-1-3-1 0 0,0-1 0 0 0,0-3 1 0 0,-64-3-1 0 0,33 0-91 0 0,16 1 64 0 0,-99 12 1 0 0,158-12-55 0 0,0 0-1 0 0,0 0 1 0 0,0 0 0 0 0,0 0 0 0 0,0 0 0 0 0,0 1 0 0 0,0-1-1 0 0,0 0 1 0 0,0 0 0 0 0,1 0 0 0 0,-1 0 0 0 0,0 0 0 0 0,0 0-1 0 0,0 0 1 0 0,0 0 0 0 0,0 0 0 0 0,0 0 0 0 0,0 0 0 0 0,0 0 0 0 0,0 0-1 0 0,0 0 1 0 0,0 0 0 0 0,0 0 0 0 0,0 0 0 0 0,0 0 0 0 0,0 0-1 0 0,0 1 1 0 0,0-1 0 0 0,0 0 0 0 0,0 0 0 0 0,0 0 0 0 0,0 0-1 0 0,0 0 1 0 0,0 0 0 0 0,0 0 0 0 0,0 0 0 0 0,0 0 0 0 0,0 0-1 0 0,0 0 1 0 0,0 0 0 0 0,0 0 0 0 0,0 0 0 0 0,0 0 0 0 0,0 1 0 0 0,0-1-1 0 0,0 0 1 0 0,0 0 0 0 0,0 0 0 0 0,12 3-19 0 0,15 2 108 0 0,171-18-136 0 0,-118 5-89 0 0,256-29 101 0 0,-320 35 241 0 0,-20 0-62 0 0,-29 3-211 0 0,-8 2 148 0 0,0-1 0 0 0,-64-6 0 0 0,3 0-15 0 0,55 3-57 0 0,-250 11-29 0 0,279-6 28 0 0,28-1 48 0 0,30 1-62 0 0,182-18-23 0 0,-195 12 40 0 0,26-3-14 0 0,159-18-169 0 0,-176 18 340 0 0,44-1 0 0 0,-149 15-294 0 0,-146-4 123 0 0,7 0 4 0 0,142 1 11 0 0,245-14 45 0 0,-56 1-76 0 0,193-22-258 0 0,-288 24 335 0 0,-47 8-31 0 0,-49 6 21 0 0,-112 0-1 0 0,54-4 14 0 0,-112 19-18 0 0,228-20 61 0 0,15 1-254 0 0,19-1 1 0 0,330-42 184 0 0,-256 26-105 0 0,-40 4 82 0 0,70-1 0 0 0,-128 8-10 0 0,1 1-1 0 0,-1 0 1 0 0,1 0 0 0 0,0 0-1 0 0,-1 0 1 0 0,1 0 0 0 0,0 0-1 0 0,-1 0 1 0 0,1 0 0 0 0,0 0-1 0 0,-1 0 1 0 0,1 0 0 0 0,0 0-1 0 0,-1 1 1 0 0,1-1 0 0 0,0 0-1 0 0,-1 0 1 0 0,1 1-1 0 0,-1-1 1 0 0,1 0 0 0 0,0 1-1 0 0,-1-1 1 0 0,1 1 0 0 0,0-1-1 0 0,-12 9-1 0 0,-26 6 144 0 0,0-10-157 0 0,0 0 1 0 0,0-3-1 0 0,-62-3 1 0 0,0 0 118 0 0,-3 2-145 0 0,45-2 27 0 0,-108 12-1 0 0,149-4 29 0 0,25-1 7 0 0,30 0-92 0 0,289-24 22 0 0,-150 5 7 0 0,-101 7 10 0 0,-140 11 22 0 0,42-2 7 0 0,0-1 0 0 0,-23 0 0 0 0,-17-3 104 0 0,1 2-1 0 0,-80 13 1 0 0,127-9-129 0 0,13 2 39 0 0,1-6-6 0 0,0 0-1 0 0,0-1 1 0 0,0 1-1 0 0,0 0 1 0 0,0-1 0 0 0,0 1-1 0 0,0 0 1 0 0,0-1-1 0 0,1 0 1 0 0,-1 1 0 0 0,0-1-1 0 0,0 0 1 0 0,1 1-1 0 0,-1-1 1 0 0,0 0-1 0 0,0 0 1 0 0,1 0 0 0 0,1-1-1 0 0,263-35-187 0 0,-232 31 215 0 0,52-3 1 0 0,-99 17-61 0 0,-11 1-48 0 0,-38 2 65 0 0,0-2 0 0 0,-74 0 0 0 0,-73 12 167 0 0,180-14-249 0 0,22-4 108 0 0,21-2 102 0 0,240-22-332 0 0,-122 5 107 0 0,2 12 161 0 0,-99 3 8 0 0,-34 0-4 0 0,-2 1-58 0 0,1-1 0 0 0,-1 1-1 0 0,1 0 1 0 0,-1-1 0 0 0,0 1 0 0 0,1-1 0 0 0,-1 1 0 0 0,0-1 0 0 0,1 1 0 0 0,-1-1 0 0 0,0 0 0 0 0,0 1 0 0 0,1-1 0 0 0,-1 0 0 0 0,0 1-1 0 0,0-1 1 0 0,0 0 0 0 0,0 0 0 0 0,1 0 0 0 0,-3 0 0 0 0,-19 3 155 0 0,22-3-149 0 0,-151 3-136 0 0,-20 2 301 0 0,126-2-243 0 0,30-3 65 0 0,0 1 1 0 0,0 0 0 0 0,0 2 0 0 0,0-1 0 0 0,0 2 0 0 0,-24 8-1 0 0,39-12 11 0 0,-1 0-1 0 0,1 0 0 0 0,0 0 0 0 0,-1 0 1 0 0,1 0-1 0 0,0 1 0 0 0,-1-1 0 0 0,1 0 0 0 0,0 0 1 0 0,-1 0-1 0 0,1 0 0 0 0,0 0 0 0 0,-1 1 1 0 0,1-1-1 0 0,0 0 0 0 0,0 0 0 0 0,-1 0 1 0 0,1 1-1 0 0,0-1 0 0 0,0 0 0 0 0,-1 0 0 0 0,1 1 1 0 0,0-1-1 0 0,0 0 0 0 0,0 1 0 0 0,-1-1 1 0 0,1 0-1 0 0,0 1 0 0 0,0-1 0 0 0,0 0 1 0 0,0 1-1 0 0,0-1 0 0 0,0 0 0 0 0,0 1 1 0 0,0-1-1 0 0,0 0 0 0 0,0 1 0 0 0,0-1 0 0 0,0 0 1 0 0,0 1-1 0 0,16 5 17 0 0,25-4 51 0 0,238-37-333 0 0,-28 3 497 0 0,-193 36-410 0 0,-57-1 63 0 0,-8 2 96 0 0,-7 3 100 0 0,-2-3-94 0 0,1 0-1 0 0,-1-1 0 0 0,0-1 0 0 0,0 0 0 0 0,-1-1 0 0 0,-16 0 0 0 0,15-1-21 0 0,-97 7 236 0 0,10-1-137 0 0,-173 32 0 0 0,261-33-78 0 0,22-2-20 0 0,29-3-107 0 0,108-22 131 0 0,138-15-77 0 0,-231 32 260 0 0,-23 0-211 0 0,-1 2 0 0 0,1 1 0 0 0,-1 1 0 0 0,1 1 0 0 0,39 7 0 0 0,-56-4 87 0 0,-10-1-12 0 0,-20 2 12 0 0,-31 1-9 0 0,-316 11-152 0 0,342-11 172 0 0,25-6-58 0 0,0 0-1 0 0,0 1 1 0 0,0-1 0 0 0,0 0-1 0 0,0 0 1 0 0,0 1-1 0 0,0-1 1 0 0,1 1-1 0 0,-1-1 1 0 0,0 1-1 0 0,0-1 1 0 0,0 1 0 0 0,1 0-1 0 0,-1-1 1 0 0,0 1-1 0 0,1 0 1 0 0,-1-1-1 0 0,0 1 1 0 0,1 0-1 0 0,-1 0 1 0 0,1 0 0 0 0,0-1-1 0 0,-1 3 1 0 0,1-3-6 0 0,1 1 1 0 0,0 0-1 0 0,-1 0 1 0 0,1 0 0 0 0,0 0-1 0 0,0-1 1 0 0,0 1-1 0 0,0 0 1 0 0,0-1 0 0 0,-1 1-1 0 0,1-1 1 0 0,0 1-1 0 0,0-1 1 0 0,1 1-1 0 0,-1-1 1 0 0,0 0 0 0 0,0 1-1 0 0,0-1 1 0 0,0 0-1 0 0,0 0 1 0 0,0 0 0 0 0,0 0-1 0 0,0 0 1 0 0,0 0-1 0 0,3 0 1 0 0,30-2-134 0 0,-14-3 148 0 0,-12 4-7 0 0,-1 0 0 0 0,0-1 0 0 0,1 0 0 0 0,-1 0 0 0 0,0-1-1 0 0,0 0 1 0 0,-1 0 0 0 0,1-1 0 0 0,0 0 0 0 0,-1 0 0 0 0,7-6 0 0 0,-14 7-13 0 0,-9 3-10 0 0,-13 2-20 0 0,21-1 35 0 0,-40 5-145 0 0,12-1 180 0 0,-57 3-1 0 0,14-9 1 0 0,-128-17 1 0 0,191 16 8 0 0,-20-3-126 0 0,-50-2 0 0 0,207 6 49 0 0,241 7-58 0 0,-263-7 88 0 0,-67 1 8 0 0,-38 0 17 0 0,-35 4 62 0 0,-398 5 62 0 0,286-11-248 0 0,110-1 115 0 0,37 3-11 0 0,0 0 0 0 0,0 0 0 0 0,0 0 0 0 0,0 0-1 0 0,1 0 1 0 0,-1 0 0 0 0,0 0 0 0 0,0-1 0 0 0,0 1-1 0 0,0 0 1 0 0,0 0 0 0 0,0 0 0 0 0,0 0 0 0 0,0 0-1 0 0,0 0 1 0 0,0 0 0 0 0,0 0 0 0 0,0 0 0 0 0,0 0-1 0 0,0-1 1 0 0,0 1 0 0 0,0 0 0 0 0,0 0 0 0 0,0 0-1 0 0,0 0 1 0 0,0 0 0 0 0,0 0 0 0 0,-1 0 0 0 0,1 0 0 0 0,0 0-1 0 0,0 0 1 0 0,0 0 0 0 0,0-1 0 0 0,0 1 0 0 0,0 0-1 0 0,0 0 1 0 0,0 0 0 0 0,0 0 0 0 0,0 0 0 0 0,0 0-1 0 0,0 0 1 0 0,0 0 0 0 0,0 0 0 0 0,-1 0 0 0 0,1 0-1 0 0,0 0 1 0 0,0 0 0 0 0,0 0 0 0 0,0 0 0 0 0,0 0-1 0 0,0 0 1 0 0,0 0 0 0 0,0 0 0 0 0,0 0 0 0 0,0 0-1 0 0,-1 0 1 0 0,1 0 0 0 0,0 0 0 0 0,0 0 0 0 0,0 0 0 0 0,0 0-1 0 0,0 0 1 0 0,20-3 14 0 0,608-28-279 0 0,-595 29 282 0 0,-19 1 18 0 0,-1 1 1 0 0,0 0-1 0 0,0 0 0 0 0,0 2 0 0 0,21 3 1 0 0,-90 7 9 0 0,-207-12-239 0 0,50-3 376 0 0,190 4-204 0 0,-6-1 28 0 0,0 2-1 0 0,-56 10 1 0 0,73-5-115 0 0,18-1 92 0 0,22 2-66 0 0,19-8 120 0 0,0-1 0 0 0,64-10 0 0 0,-3 0-193 0 0,7 1-10 0 0,69-3 359 0 0,-198 18-221 0 0,0-1 0 0 0,0 0 0 0 0,-19 3 0 0 0,-360 19-30 0 0,38-4 9 0 0,341-20 96 0 0,27-2-38 0 0,29-1-50 0 0,33-7 28 0 0,381-30 42 0 0,-353 30-194 0 0,21-1 270 0 0,-124 9-105 0 0,0 0 1 0 0,0 0 0 0 0,0 0 0 0 0,0 0 0 0 0,0 0 0 0 0,0 0 0 0 0,0 0-1 0 0,-1 0 1 0 0,1 0 0 0 0,0 0 0 0 0,0 0 0 0 0,0 0 0 0 0,0 1-1 0 0,0-1 1 0 0,0 0 0 0 0,0 0 0 0 0,0 0 0 0 0,0 0 0 0 0,0 0 0 0 0,0 0-1 0 0,0 0 1 0 0,0 0 0 0 0,0 0 0 0 0,0 0 0 0 0,0 0 0 0 0,0 0 0 0 0,0 0-1 0 0,0 0 1 0 0,0 1 0 0 0,0-1 0 0 0,0 0 0 0 0,0 0 0 0 0,0 0 0 0 0,0 0-1 0 0,0 0 1 0 0,0 0 0 0 0,0 0 0 0 0,0 0 0 0 0,0 0 0 0 0,0 0 0 0 0,0 0-1 0 0,1 0 1 0 0,-1 0 0 0 0,0 0 0 0 0,0 0 0 0 0,0 0 0 0 0,0 0 0 0 0,0 0-1 0 0,0 0 1 0 0,0 1 0 0 0,0-1 0 0 0,0 0 0 0 0,0 0 0 0 0,0 0 0 0 0,0 0-1 0 0,0 0 1 0 0,0 0 0 0 0,-10 6-26 0 0,-15 4 97 0 0,-79 1 8 0 0,0-4 0 0 0,-115-7 0 0 0,93-1-75 0 0,99 1-51 0 0,25 0 88 0 0,4 0-19 0 0,14 0-113 0 0,256-18 42 0 0,-157 8 64 0 0,-72 7-108 0 0,111-15 147 0 0,-131 16-109 0 0,-39 8 13 0 0,-59 5 99 0 0,-120 3 1 0 0,-1 0-100 0 0,482-44-119 0 0,-75 5 62 0 0,-179 14 314 0 0,-58 17-249 0 0,-1-1 0 0 0,0-2 0 0 0,-44 1 0 0 0,51-4-67 0 0,-29 3 102 0 0,-1 2 0 0 0,1 2-1 0 0,0 2 1 0 0,-53 18-1 0 0,101-27 0 0 0,-4 1 43 0 0,0 1 0 0 0,0 0-1 0 0,1 0 1 0 0,-1 0 0 0 0,0 1-1 0 0,1-1 1 0 0,-7 6 0 0 0,11-8-48 0 0,-1 0-1 0 0,1 0 1 0 0,0 0 0 0 0,0 0 0 0 0,0 0 0 0 0,0 1 0 0 0,0-1 0 0 0,0 0 0 0 0,0 0 0 0 0,0 0 0 0 0,0 0 0 0 0,0 0 0 0 0,0 0 0 0 0,0 0 0 0 0,0 0 0 0 0,0 1 0 0 0,0-1 0 0 0,0 0 0 0 0,0 0 0 0 0,0 0 0 0 0,-1 0 0 0 0,1 0 0 0 0,0 0 0 0 0,1 0 0 0 0,-1 1 0 0 0,0-1-1 0 0,0 0 1 0 0,0 0 0 0 0,0 0 0 0 0,0 0 0 0 0,0 0 0 0 0,0 0 0 0 0,0 0 0 0 0,0 1 0 0 0,0-1 0 0 0,0 0 0 0 0,0 0 0 0 0,0 0 0 0 0,0 0 0 0 0,0 0 0 0 0,0 0 0 0 0,0 0 0 0 0,1 0 0 0 0,-1 0 0 0 0,0 0 0 0 0,0 0 0 0 0,0 1 0 0 0,0-1 0 0 0,0 0 0 0 0,0 0 0 0 0,0 0 0 0 0,0 0-1 0 0,1 0 1 0 0,9 2-72 0 0,10-1 86 0 0,213-49 176 0 0,17-2-247 0 0,-238 49 71 0 0,34-3-137 0 0,-43 4 142 0 0,-1 0-1 0 0,1 1 1 0 0,-1-1-1 0 0,1 0 1 0 0,-1 1-1 0 0,1-1 0 0 0,-1 1 1 0 0,0 0-1 0 0,1 0 1 0 0,-1 0-1 0 0,0 0 1 0 0,0 1-1 0 0,0-1 0 0 0,0 0 1 0 0,2 3-1 0 0,-3-4-15 0 0,-1 1-1 0 0,0-1 0 0 0,0 1 0 0 0,0 0 1 0 0,0-1-1 0 0,0 1 0 0 0,0 0 1 0 0,0-1-1 0 0,0 1 0 0 0,0 0 1 0 0,0-1-1 0 0,-1 1 0 0 0,1-1 1 0 0,0 1-1 0 0,0 0 0 0 0,-1-1 1 0 0,1 1-1 0 0,0-1 0 0 0,-1 1 1 0 0,1-1-1 0 0,0 1 0 0 0,-1-1 0 0 0,1 1 1 0 0,-1-1-1 0 0,1 1 0 0 0,-1-1 1 0 0,1 1-1 0 0,-1-1 0 0 0,1 0 1 0 0,-1 1-1 0 0,1-1 0 0 0,-1 0 1 0 0,1 1-1 0 0,-1-1 0 0 0,-1 0 1 0 0,-21 14 54 0 0,1-7-56 0 0,0-1-1 0 0,0-1 1 0 0,0-1-1 0 0,0-1 0 0 0,-1-1 1 0 0,-25 0-1 0 0,2 0 31 0 0,-253 10 114 0 0,357-12-216 0 0,107-17 0 0 0,-11-5 134 0 0,39-6-99 0 0,-181 26 87 0 0,23-7-23 0 0,-45 12-23 0 0,-1 0-1 0 0,0-1 1 0 0,0-1-1 0 0,0 1 1 0 0,-11-1-1 0 0,-6 1-36 0 0,-35 4 5 0 0,-286 44 235 0 0,327-46-176 0 0,18-4-52 0 0,0 0 0 0 0,-1 1 0 0 0,1-1 0 0 0,0 1 0 0 0,0 1 1 0 0,-1-1-1 0 0,1 0 0 0 0,0 1 0 0 0,0 0 0 0 0,0 0 0 0 0,-6 5 0 0 0,52-9 250 0 0,129-35-485 0 0,15-3 367 0 0,-156 34-49 0 0,-16 2-59 0 0,0 2 1 0 0,26-2 0 0 0,-40 4 1 0 0,0 0 1 0 0,-1 0-1 0 0,1 0 0 0 0,0 0 1 0 0,0 1-1 0 0,0-1 0 0 0,0 0 0 0 0,0 0 1 0 0,0 0-1 0 0,0 0 0 0 0,0 0 1 0 0,0 0-1 0 0,0 0 0 0 0,0 0 0 0 0,0 0 1 0 0,0 1-1 0 0,0-1 0 0 0,0 0 1 0 0,0 0-1 0 0,0 0 0 0 0,0 0 0 0 0,0 0 1 0 0,0 0-1 0 0,0 0 0 0 0,0 0 1 0 0,0 1-1 0 0,0-1 0 0 0,0 0 0 0 0,0 0 1 0 0,0 0-1 0 0,0 0 0 0 0,0 0 0 0 0,1 0 1 0 0,-1 0-1 0 0,0 0 0 0 0,0 0 1 0 0,0 0-1 0 0,0 0 0 0 0,0 1 0 0 0,0-1 1 0 0,0 0-1 0 0,0 0 0 0 0,0 0 1 0 0,0 0-1 0 0,1 0 0 0 0,-1 0 0 0 0,0 0 1 0 0,0 0-1 0 0,0 0 0 0 0,0 0 1 0 0,0 0-1 0 0,0 0 0 0 0,0 0 0 0 0,0 0 1 0 0,1 0-1 0 0,-1 0 0 0 0,0 0 1 0 0,0 0-1 0 0,0 0 0 0 0,0 0 0 0 0,-13 8-51 0 0,-19 7 77 0 0,-8-7-76 0 0,38-8 52 0 0,0 0 1 0 0,0 0 0 0 0,0 0-1 0 0,0 0 1 0 0,0 0-1 0 0,0-1 1 0 0,0 1 0 0 0,0 0-1 0 0,0-1 1 0 0,0 0-1 0 0,0 1 1 0 0,0-1 0 0 0,0 0-1 0 0,1 0 1 0 0,-1 0-1 0 0,-2-2 1 0 0,9 1-13 0 0,0 0 0 0 0,0 1 0 0 0,0 0 0 0 0,0 0 0 0 0,0 0 1 0 0,1 0-1 0 0,-1 1 0 0 0,6 0 0 0 0,-8 0 72 0 0,-16-8-101 0 0,13 8 65 0 0,-39 1 80 0 0,-9-4-314 0 0,32 2 235 0 0,0 0 0 0 0,-27 2 0 0 0,18 0-62 0 0,18-1 36 0 0,-1 1 1 0 0,0-1-1 0 0,0 1 0 0 0,1 1 1 0 0,-1 0-1 0 0,-10 3 1 0 0,99-8-197 0 0,385-56 185 0 0,-489 65 62 0 0,-100 23-329 0 0,-32-5 354 0 0,-159 16 97 0 0,280-38-350 0 0,32-3 160 0 0,5 0 15 0 0,17-3 49 0 0,1 1-157 0 0,207-30-42 0 0,-178 28 151 0 0,0 3 0 0 0,79 6 0 0 0,-127-4-2 0 0,0 1 0 0 0,0-1 0 0 0,0 0-1 0 0,0 1 1 0 0,0-1 0 0 0,0 1 0 0 0,0 0-1 0 0,0-1 1 0 0,0 1 0 0 0,0 0-1 0 0,-1 0 1 0 0,1 0 0 0 0,3 3 0 0 0,-5-4 1 0 0,0 0 0 0 0,0 1 1 0 0,0-1-1 0 0,0 0 0 0 0,1 0 1 0 0,-1 0-1 0 0,0 1 0 0 0,0-1 1 0 0,0 0-1 0 0,0 0 0 0 0,0 0 1 0 0,0 1-1 0 0,0-1 0 0 0,0 0 1 0 0,0 0-1 0 0,0 0 0 0 0,0 1 1 0 0,0-1-1 0 0,0 0 0 0 0,0 0 1 0 0,0 1-1 0 0,0-1 0 0 0,0 0 1 0 0,0 0-1 0 0,0 0 0 0 0,0 1 1 0 0,0-1-1 0 0,0 0 0 0 0,-1 0 1 0 0,1 0-1 0 0,0 1 0 0 0,0-1 1 0 0,0 0-1 0 0,0 0 0 0 0,0 0 1 0 0,-1 0-1 0 0,1 1 1 0 0,-17 5-58 0 0,-21-3 16 0 0,1-2-1 0 0,-56-4 1 0 0,4 0-87 0 0,-143 1 119 0 0,223 2 0 0 0,0-1 0 0 0,-1 0 0 0 0,1 0 0 0 0,-1-1 0 0 0,1 0 1 0 0,0-1-1 0 0,-17-7 0 0 0,27 8 1 0 0,0 1 1 0 0,1 0-1 0 0,-1-1 0 0 0,0 1 1 0 0,0 0-1 0 0,1 0 0 0 0,-1-1 1 0 0,1 1-1 0 0,-1 0 0 0 0,1 1 1 0 0,0-1-1 0 0,-1 0 0 0 0,1 0 0 0 0,0 1 1 0 0,-1-1-1 0 0,3 0 0 0 0,-1 0 13 0 0,0-1 0 0 0,0 1 0 0 0,0 0 0 0 0,0 0 0 0 0,0 0 0 0 0,0 1 0 0 0,0-1 0 0 0,0 1 0 0 0,0 0 0 0 0,1-1 0 0 0,-1 1 0 0 0,0 1 0 0 0,4-1 0 0 0,-5 1-3 0 0,-2-1-1 0 0,1 0 0 0 0,-1 0 0 0 0,0 1 0 0 0,1-1 0 0 0,-1 0 1 0 0,0 0-1 0 0,1 0 0 0 0,-1 0 0 0 0,0 0 0 0 0,0 0 0 0 0,1 1 0 0 0,-1-1 1 0 0,0 0-1 0 0,0 0 0 0 0,1 1 0 0 0,-1-1 0 0 0,0 0 0 0 0,0 0 0 0 0,1 1 0 0 0,-1-1 1 0 0,0 0-1 0 0,0 0 0 0 0,0 1 0 0 0,0-1 0 0 0,0 0 0 0 0,1 1 0 0 0,-1-1 1 0 0,0 0-1 0 0,0 1 0 0 0,0-1 0 0 0,0 0 0 0 0,0 1 0 0 0,0-1 0 0 0,0 0 1 0 0,0 1-1 0 0,0-1 0 0 0,0 0 0 0 0,0 1 0 0 0,0-1 0 0 0,0 0 0 0 0,-1 1 1 0 0,1-1-1 0 0,0 0 0 0 0,0 1 0 0 0,-2 1-56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7:32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498 170 24885 0 0,'-1'2'0'0'0,"0"0"-1"0"0,-1 0 0 0 0,0-1 0 0 0,1 1 1 0 0,-1 0-1 0 0,0-1 0 0 0,0 1 1 0 0,0-1-1 0 0,0 0 0 0 0,0 0 0 0 0,0 0 1 0 0,-1 0-1 0 0,1 0 0 0 0,0 0 0 0 0,0 0 1 0 0,-5 0-1 0 0,-42 6 68 0 0,42-7-86 0 0,-46-2 67 0 0,-130-13 28 0 0,133 12-6 0 0,-19-7-113 0 0,50 3 76 0 0,16 6-38 0 0,1 0 0 0 0,-1 0 0 0 0,0 0 0 0 0,1 0 0 0 0,-1 1 0 0 0,0-1 0 0 0,0 1 0 0 0,-4-1 0 0 0,5 2-8 0 0,6 0-45 0 0,9 2 208 0 0,13-8-158 0 0,-23 4 6 0 0,1 0-1 0 0,0 0 1 0 0,-1 0 0 0 0,1 1 0 0 0,0-1-1 0 0,0 1 1 0 0,0 0 0 0 0,-1 0-1 0 0,1 0 1 0 0,0 1 0 0 0,0-1 0 0 0,7 3-1 0 0,13 44-9888 0 0,-24-47 9706 0 0,0 0 0 0 0,0 0 0 0 0,1 1 0 0 0,-1-1 0 0 0,0 0 0 0 0,0 0 0 0 0,0 1 1 0 0,0-1-1 0 0,0 0 0 0 0,0 0 0 0 0,0 0 0 0 0,0 1 0 0 0,0-1 0 0 0,0 0 0 0 0,1 0 0 0 0,-1 0 0 0 0,0 1 0 0 0,0-1 0 0 0,0 0 0 0 0,0 0 1 0 0,1 0-1 0 0,-1 0 0 0 0,0 1 0 0 0,0-1 0 0 0,0 0 0 0 0,1 0 0 0 0,-1 0 0 0 0,0 0 0 0 0,0 0 0 0 0,0 0 0 0 0,1 0 0 0 0,-1 0 1 0 0,0 0-1 0 0,0 0 0 0 0,1 1 0 0 0,-1-1 0 0 0,1-1 0 0 0,5-8-3148 0 0,4-28 1491 0 0,-5 21-202 0 0,-2 8 1974 0 0,1 0-1 0 0,0 1 0 0 0,0-1 1 0 0,1 1-1 0 0,0 0 1 0 0,1 0-1 0 0,-1 1 0 0 0,1-1 1 0 0,1 1-1 0 0,-1 1 1 0 0,13-10-1 0 0,25-23-38 0 0,-32 22 109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5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1 195 12035 0 0,'12'-1'5785'0'0,"12"-2"-3954"0"0,-13 3-1164 0 0,-1 1-417 0 0,0-1 1 0 0,0 0 0 0 0,0-1-1 0 0,0-1 1 0 0,0 1-1 0 0,0-1 1 0 0,11-4-1 0 0,45-17-130 0 0,-48 18-583 0 0,-1-1 0 0 0,-1 0 0 0 0,1-1 0 0 0,-1-1 0 0 0,0 0 0 0 0,26-19 0 0 0,-35 21-371 0 0,1-1 0 0 0,-1 1-1 0 0,-1-2 1 0 0,10-11 0 0 0,6-18-7793 0 0,-19 31 4665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4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90 9698 0 0,'0'-17'2847'0'0,"-1"9"-1685"0"0,1 0 0 0 0,0-1 0 0 0,1 1 0 0 0,0 0 0 0 0,0 0 0 0 0,3-8 0 0 0,-4 16-1116 0 0,0-1 0 0 0,0 1 1 0 0,0 0-1 0 0,0-1 0 0 0,0 1 0 0 0,0 0 0 0 0,0-1 0 0 0,0 1 1 0 0,0 0-1 0 0,1 0 0 0 0,-1-1 0 0 0,0 1 0 0 0,0 0 0 0 0,0-1 1 0 0,0 1-1 0 0,1 0 0 0 0,-1 0 0 0 0,0-1 0 0 0,0 1 0 0 0,1 0 1 0 0,-1 0-1 0 0,0 0 0 0 0,0-1 0 0 0,1 1 0 0 0,-1 0 1 0 0,0 0-1 0 0,1 0 0 0 0,-1 0 0 0 0,0 0 0 0 0,0 0 0 0 0,1 0 1 0 0,-1-1-1 0 0,0 1 0 0 0,1 0 0 0 0,-1 0 0 0 0,0 0 0 0 0,1 0 1 0 0,-1 0-1 0 0,0 0 0 0 0,1 1 0 0 0,-1-1 0 0 0,0 0 0 0 0,1 0 1 0 0,-1 0-1 0 0,0 0 0 0 0,0 0 0 0 0,1 0 0 0 0,-1 0 0 0 0,0 1 1 0 0,1-1-1 0 0,-1 0 0 0 0,0 0 0 0 0,1 1 0 0 0,8 13 2572 0 0,-6 1-2431 0 0,-2 0 0 0 0,0 1 1 0 0,0-1-1 0 0,-2 0 1 0 0,0 0-1 0 0,-4 21 0 0 0,3-23-168 0 0,0 0 0 0 0,1-1-1 0 0,0 1 1 0 0,1 0-1 0 0,0 0 1 0 0,1-1-1 0 0,0 1 1 0 0,1 0 0 0 0,6 19-1 0 0,-8-31-5 0 0,1 1 0 0 0,-1-1 0 0 0,1 1 0 0 0,0 0 0 0 0,-1-1 0 0 0,1 1 0 0 0,0-1 0 0 0,0 1 0 0 0,0-1 0 0 0,0 0 0 0 0,0 0 0 0 0,0 1 0 0 0,1-1 0 0 0,-1 0 0 0 0,0 0 0 0 0,1 0 0 0 0,-1 0 0 0 0,1 0 0 0 0,-1 0 0 0 0,1-1 0 0 0,-1 1 0 0 0,1 0 0 0 0,-1-1 0 0 0,1 1 0 0 0,0-1 0 0 0,-1 0 0 0 0,1 1 0 0 0,0-1 0 0 0,0 0 0 0 0,-1 0 0 0 0,1 0 0 0 0,0 0 0 0 0,-1 0 0 0 0,1-1 0 0 0,0 1 0 0 0,-1 0 0 0 0,3-2 0 0 0,5-2-1 0 0,1 0 0 0 0,-1-1 1 0 0,0 0-1 0 0,0 0 1 0 0,10-9-1 0 0,4-3 244 0 0,-2 2-256 0 0,-1-1-1 0 0,-1-1 1 0 0,0-1-1 0 0,24-30 1 0 0,-6 6 37 0 0,-11 10 49 0 0,-21 25-96 0 0,0 0-1 0 0,1 0 1 0 0,0 0 0 0 0,0 0 0 0 0,1 1 0 0 0,0 0-1 0 0,13-9 1 0 0,-23 43-90 0 0,-19 50 84 0 0,4 1 1 0 0,4 1-1 0 0,-9 156 0 0 0,23-230 30 0 0,0 12-14 0 0,0 1 0 0 0,-1-1 0 0 0,-6 30 0 0 0,5-42 13 0 0,1-2 1 0 0,-1 1-1 0 0,1 0 0 0 0,-1 0 0 0 0,-1 0 1 0 0,1-1-1 0 0,-1 1 0 0 0,0-1 0 0 0,0 0 0 0 0,0 0 1 0 0,0 0-1 0 0,-1 0 0 0 0,1-1 0 0 0,-1 1 1 0 0,0-1-1 0 0,0 0 0 0 0,-8 4 0 0 0,6-3-13 0 0,0-2 0 0 0,0 1 0 0 0,0 0 0 0 0,-1-1 0 0 0,1 0 0 0 0,-1-1 0 0 0,0 0-1 0 0,0 0 1 0 0,1 0 0 0 0,-1-1 0 0 0,0 0 0 0 0,-13-1 0 0 0,15 0-26 0 0,0 0-1 0 0,1 0 1 0 0,-1 0 0 0 0,1-1-1 0 0,-1 0 1 0 0,1 0 0 0 0,-1 0-1 0 0,1 0 1 0 0,0-1 0 0 0,0 1-1 0 0,0-1 1 0 0,1 0 0 0 0,-1 0 0 0 0,1-1-1 0 0,-1 1 1 0 0,1-1 0 0 0,0 1-1 0 0,-5-9 1 0 0,-5-2-1878 0 0,10 11-3576 0 0,17-3 457 0 0,-10 5 4578 0 0,9-4-3263 0 0,0 0 0 0 0,24-14 0 0 0,0-7 41 0 0,-24 13 3580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4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34 14851 0 0,'-9'-12'3099'0'0,"7"11"-2731"0"0,1 0 0 0 0,0 0-1 0 0,0 0 1 0 0,0-1-1 0 0,0 1 1 0 0,0 0-1 0 0,0-1 1 0 0,0 1 0 0 0,0-1-1 0 0,1 1 1 0 0,-1-1-1 0 0,0-3 1 0 0,1 5-51 0 0,-5 53 2085 0 0,-35 175-817 0 0,30-178-1492 0 0,7-36-21 0 0,1-9-49 0 0,1 0 0 0 0,-1-1 0 0 0,1 1-1 0 0,1 0 1 0 0,-1 0 0 0 0,1 0-1 0 0,-1 0 1 0 0,1 0 0 0 0,1 0 0 0 0,-1 0-1 0 0,1-1 1 0 0,0 1 0 0 0,0 0-1 0 0,0 0 1 0 0,3 6 0 0 0,-4-10-20 0 0,1 0 1 0 0,-1-1-1 0 0,0 1 0 0 0,1-1 1 0 0,-1 1-1 0 0,1-1 1 0 0,-1 0-1 0 0,1 1 0 0 0,-1-1 1 0 0,1 1-1 0 0,-1-1 1 0 0,1 0-1 0 0,-1 1 0 0 0,1-1 1 0 0,-1 0-1 0 0,1 0 0 0 0,-1 1 1 0 0,1-1-1 0 0,0 0 1 0 0,-1 0-1 0 0,1 0 0 0 0,-1 0 1 0 0,1 0-1 0 0,0 0 1 0 0,-1 0-1 0 0,1 0 0 0 0,-1 0 1 0 0,2 0-1 0 0,15-12-436 0 0,-14 8-49 0 0,0 0 0 0 0,1-1 0 0 0,-1 1 0 0 0,-1-1 0 0 0,5-9 0 0 0,1-16-3805 0 0,0 3-1673 0 0,3 0-3919 0 0,-6 16 7157 0 0,-1-1 1283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5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97 11843 0 0,'1'-95'10408'0'0,"-1"94"-10136"0"0,-1 30 1149 0 0,-6 29-650 0 0,-15 67 1 0 0,-6 41-108 0 0,21-94-522 0 0,4 1 0 0 0,2 0 1 0 0,4 0-1 0 0,3-1 0 0 0,15 75 0 0 0,-21-121-37 0 0,-5-15-531 0 0,5-11 380 0 0,0 1 1 0 0,0-1-1 0 0,0 0 1 0 0,0 0-1 0 0,-1 0 1 0 0,1 0-1 0 0,0 0 1 0 0,0 0-1 0 0,0 0 1 0 0,-1 1-1 0 0,1-1 1 0 0,0 0 0 0 0,0 0-1 0 0,0 0 1 0 0,-1 0-1 0 0,1 0 1 0 0,0 0-1 0 0,0 0 1 0 0,0 0-1 0 0,-1 0 1 0 0,1 0-1 0 0,0 0 1 0 0,0 0 0 0 0,0 0-1 0 0,-1 0 1 0 0,1-1-1 0 0,0 1 1 0 0,0 0-1 0 0,0 0 1 0 0,-1 0-1 0 0,1 0 1 0 0,0 0-1 0 0,0 0 1 0 0,0 0 0 0 0,-1-1-1 0 0,1 1 1 0 0,0 0-1 0 0,0 0 1 0 0,0 0-1 0 0,0 0 1 0 0,0-1-1 0 0,-2-3-726 0 0,1 0-1 0 0,0 0 0 0 0,0 0 1 0 0,0 0-1 0 0,1-1 0 0 0,0 1 1 0 0,0 0-1 0 0,0 0 0 0 0,0 0 1 0 0,0-1-1 0 0,1 1 1 0 0,1-5-1 0 0,-1 3-340 0 0,11-73-10525 0 0,-10 58 9884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5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13379 0 0,'0'-3'375'0'0,"1"-1"0"0"0,0 1 0 0 0,0 0 1 0 0,0-1-1 0 0,0 1 0 0 0,1 0 0 0 0,-1 0 0 0 0,1-1 1 0 0,0 1-1 0 0,0 1 0 0 0,0-1 0 0 0,0 0 0 0 0,1 0 1 0 0,-1 1-1 0 0,1-1 0 0 0,3-1 0 0 0,0-1-89 0 0,0 2-1 0 0,0-1 1 0 0,0 1 0 0 0,1 0-1 0 0,0 0 1 0 0,0 0-1 0 0,10-1 1 0 0,5-1-87 0 0,0 2-1 0 0,1 1 1 0 0,-1 0 0 0 0,26 3 0 0 0,-39-1-111 0 0,1 1 0 0 0,-1 0 1 0 0,0 1-1 0 0,0 0 1 0 0,1 0-1 0 0,-1 1 1 0 0,0 0-1 0 0,-1 0 1 0 0,1 1-1 0 0,-1 0 1 0 0,1 1-1 0 0,-1 0 0 0 0,14 11 1 0 0,-13-6 9 0 0,0-1 1 0 0,0 1 0 0 0,0 1-1 0 0,-1 0 1 0 0,-1 0-1 0 0,0 0 1 0 0,0 1-1 0 0,8 22 1 0 0,-1 10 60 0 0,-1 0 1 0 0,-3 1-1 0 0,-2 1 0 0 0,5 70 1 0 0,-8-63-27 0 0,-2-1 1 0 0,-3 1-1 0 0,-11 95 1 0 0,8-128-87 0 0,-1 1 0 0 0,-2-1 0 0 0,0 0 1 0 0,0 0-1 0 0,-2 0 0 0 0,-1-1 0 0 0,0 0 1 0 0,-1-1-1 0 0,-1 0 0 0 0,-1-1 0 0 0,0 0 1 0 0,-23 23-1 0 0,-23 13 195 0 0,-99 69 0 0 0,123-97-241 0 0,4-1-854 0 0,-37 37-1 0 0,130-104-5895 0 0,-25 13 3135 0 0,0 2-1 0 0,45-24 1 0 0,-22 14-1796 0 0,-26 15 3072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6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85 8898 0 0,'-25'-14'4347'0'0,"16"10"-2948"0"0,0 0 0 0 0,1-2 0 0 0,-1 1-1 0 0,1-1 1 0 0,0 0 0 0 0,-13-13 0 0 0,21 19-1322 0 0,-1-1-1 0 0,1 1 1 0 0,0 0 0 0 0,-1-1-1 0 0,1 1 1 0 0,0 0 0 0 0,0-1 0 0 0,0 1-1 0 0,-1 0 1 0 0,1-1 0 0 0,0 1-1 0 0,0 0 1 0 0,0-1 0 0 0,0 1 0 0 0,0-1-1 0 0,-1 1 1 0 0,1 0 0 0 0,0-1-1 0 0,0 1 1 0 0,0-1 0 0 0,0 1 0 0 0,0 0-1 0 0,0-1 1 0 0,0 1 0 0 0,1-1-1 0 0,-1 1 1 0 0,0 0 0 0 0,0-1 0 0 0,0 1-1 0 0,0 0 1 0 0,0-1 0 0 0,1 1-1 0 0,-1-1 1 0 0,0 1 0 0 0,0 0 0 0 0,1-1-1 0 0,-1 1 1 0 0,0 0 0 0 0,1-1-1 0 0,20-5 1082 0 0,24 8-767 0 0,169 39-1215 0 0,-211-41 570 0 0,25 8-2864 0 0,-19-1-1629 0 0,-9-6 4435 0 0,0-1-1 0 0,1 1 1 0 0,-1-1-1 0 0,0 1 1 0 0,0-1-1 0 0,0 0 1 0 0,0 1 0 0 0,0-1-1 0 0,-1 1 1 0 0,1-1-1 0 0,0 1 1 0 0,0-1-1 0 0,0 1 1 0 0,0-1 0 0 0,0 0-1 0 0,-1 1 1 0 0,1-1-1 0 0,0 1 1 0 0,0-1-1 0 0,-1 0 1 0 0,1 1 0 0 0,0-1-1 0 0,0 0 1 0 0,-1 1-1 0 0,1-1 1 0 0,-1 1 0 0 0,-3 0-6036 0 0,2-2 3252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6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74 13267 0 0,'-1'1'226'0'0,"1"-1"1"0"0,-1 0-1 0 0,1 1 1 0 0,-1-1-1 0 0,1 1 1 0 0,-1-1-1 0 0,1 1 1 0 0,-1-1-1 0 0,1 1 1 0 0,-1 0-1 0 0,1-1 1 0 0,0 1-1 0 0,-1 0 0 0 0,1-1 1 0 0,0 1-1 0 0,0 0 1 0 0,-1-1-1 0 0,1 1 1 0 0,0 0-1 0 0,0-1 1 0 0,0 1-1 0 0,0 0 1 0 0,0-1-1 0 0,0 1 1 0 0,0 0-1 0 0,0 0 1 0 0,0-1-1 0 0,0 1 1 0 0,1 0-1 0 0,-1-1 1 0 0,0 1-1 0 0,0 0 1 0 0,1 0-1 0 0,0 0-53 0 0,1 1 0 0 0,-1-1 1 0 0,1 0-1 0 0,-1 0 0 0 0,1 0 0 0 0,0 0 0 0 0,0 0 1 0 0,-1 0-1 0 0,1 0 0 0 0,0-1 0 0 0,0 1 0 0 0,2 0 0 0 0,7 2-259 0 0,1-1 0 0 0,0-1 0 0 0,15 1 0 0 0,15-3-1478 0 0,-1-2 0 0 0,0-2 0 0 0,0-2-1 0 0,59-17 1 0 0,-53 9-4507 0 0,73-33-1 0 0,-94 34 3610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7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395 35 6073 0 0,'-8'-9'5105'0'0,"-6"-3"-2059"0"0,-1-2 543 0 0,14 14-3305 0 0,5 13 3931 0 0,2 14-2024 0 0,-4-15-1965 0 0,-1 1 1 0 0,0-1-1 0 0,-1 1 1 0 0,-1-1 0 0 0,1 1-1 0 0,-2-1 1 0 0,-6 25-1 0 0,-1-4 282 0 0,-24 53-1 0 0,29-77-510 0 0,-1-1 0 0 0,1 0 0 0 0,-2-1 1 0 0,1 1-1 0 0,-1-1 0 0 0,0 0 0 0 0,-1 0 0 0 0,-10 8 0 0 0,-65 44 153 0 0,42-32-78 0 0,9-5-102 0 0,-60 31 0 0 0,79-47 78 0 0,11-6 93 0 0,13-15-25 0 0,-3 1-45 0 0,-8 13-154 0 0,0 0 0 0 0,0-1 0 0 0,0 1 1 0 0,0 0-1 0 0,0-1 0 0 0,0 1 0 0 0,-1 0 0 0 0,1-1 0 0 0,0 1 1 0 0,-1-1-1 0 0,1 1 0 0 0,-1-1 0 0 0,0 1 0 0 0,1-1 0 0 0,-1 1 0 0 0,0-3 1 0 0,0 1-374 0 0,1 0 0 0 0,-1-1 0 0 0,1 1 0 0 0,0 0 0 0 0,0 0 0 0 0,0 0 0 0 0,0 1 0 0 0,1-1 0 0 0,-1 0 0 0 0,1 0 0 0 0,-1 1 0 0 0,1-1 0 0 0,0 1 1 0 0,0-1-1 0 0,0 1 0 0 0,1 0 0 0 0,4-4 0 0 0,6-4-2024 0 0,0 1 1 0 0,19-10 0 0 0,-5 3-2454 0 0,-14 8 1871 0 0,-1 0 740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7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482 11 9082 0 0,'-16'-7'5486'0'0,"11"4"2140"0"0,-4 54-6536 0 0,-28 158 1753 0 0,34-191-2657 0 0,0 0-1 0 0,-1-1 1 0 0,-9 24 0 0 0,6-23-142 0 0,-126 328 101 0 0,69-187-268 0 0,40-98 270 0 0,-46 107-24 0 0,68-163-143 0 0,0-1 1 0 0,0 1-1 0 0,-1-1 1 0 0,1 0 0 0 0,-1 0-1 0 0,0 0 1 0 0,-1 0-1 0 0,1 0 1 0 0,-1-1-1 0 0,1 1 1 0 0,-1-1 0 0 0,0 0-1 0 0,0 0 1 0 0,-1-1-1 0 0,1 1 1 0 0,0-1-1 0 0,-1 0 1 0 0,-8 3-1 0 0,13-5-7 0 0,-1 0 0 0 0,1 0 0 0 0,-1 0-1 0 0,1 0 1 0 0,-1 0 0 0 0,1 1 0 0 0,-1-1-1 0 0,1-1 1 0 0,-1 1 0 0 0,1 0 0 0 0,-1 0-1 0 0,0 0 1 0 0,1 0 0 0 0,-1 0 0 0 0,1 0-1 0 0,-1-1 1 0 0,1 1 0 0 0,-1 0 0 0 0,1 0-1 0 0,-1-1 1 0 0,1 1 0 0 0,0 0-1 0 0,-1-1 1 0 0,1 1 0 0 0,-1 0 0 0 0,1-1-1 0 0,0 1 1 0 0,-1-1 0 0 0,-5-19-1349 0 0,8-20-3534 0 0,15-15-11513 0 0,-14 42 13670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08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67 13539 0 0,'-6'-5'2420'0'0,"-5"-7"2889"0"0,11 12-5247 0 0,0-1 0 0 0,0 1 0 0 0,0 0 0 0 0,0 0 1 0 0,-1-1-1 0 0,1 1 0 0 0,0 0 0 0 0,0 0 0 0 0,0-1 0 0 0,0 1 1 0 0,0 0-1 0 0,0-1 0 0 0,0 1 0 0 0,0 0 0 0 0,0 0 0 0 0,0-1 1 0 0,0 1-1 0 0,0 0 0 0 0,0-1 0 0 0,0 1 0 0 0,0 0 0 0 0,1 0 1 0 0,-1-1-1 0 0,0 1 0 0 0,0 0 0 0 0,0 0 0 0 0,0-1 1 0 0,0 1-1 0 0,1 0 0 0 0,-1 0 0 0 0,0 0 0 0 0,0-1 0 0 0,0 1 1 0 0,1 0-1 0 0,-1 0 0 0 0,0 0 0 0 0,0 0 0 0 0,1-1 0 0 0,-1 1 1 0 0,0 0-1 0 0,0 0 0 0 0,1 0 0 0 0,20-12 889 0 0,-16 9-822 0 0,0 0 0 0 0,1 0 0 0 0,0 0 0 0 0,0 1 0 0 0,9-3-1 0 0,-4 2-15 0 0,1 1-1 0 0,-1 0 0 0 0,0 1 0 0 0,1 0 0 0 0,11 1 1 0 0,-21 0-106 0 0,0 0 0 0 0,0 0 0 0 0,1 1 0 0 0,-1-1 0 0 0,0 0 0 0 0,0 1 0 0 0,0-1 0 0 0,0 1 1 0 0,0 0-1 0 0,0 0 0 0 0,0-1 0 0 0,-1 1 0 0 0,1 0 0 0 0,0 1 0 0 0,0-1 0 0 0,-1 0 0 0 0,1 0 1 0 0,0 1-1 0 0,-1-1 0 0 0,0 1 0 0 0,1 0 0 0 0,-1-1 0 0 0,0 1 0 0 0,0 0 0 0 0,0 0 0 0 0,0-1 1 0 0,0 1-1 0 0,0 0 0 0 0,0 0 0 0 0,-1 0 0 0 0,1 0 0 0 0,-1 0 0 0 0,1 0 0 0 0,-1 0 0 0 0,0 1 1 0 0,0 1-1 0 0,0 1-5 0 0,-1 0 1 0 0,0 0-1 0 0,0 0 1 0 0,-1 0-1 0 0,1 0 1 0 0,-1 0-1 0 0,0 0 1 0 0,-1 0 0 0 0,1-1-1 0 0,-5 7 1 0 0,-37 47 61 0 0,29-39-54 0 0,-13 13 5 0 0,-1-2-1 0 0,-2-1 1 0 0,-34 27-1 0 0,43-38-108 0 0,18-15 122 0 0,1-1 0 0 0,-1 2 1 0 0,1-1-1 0 0,0 0 0 0 0,1 0 0 0 0,-1 1 0 0 0,-3 6 0 0 0,6-10-23 0 0,-1 1 1 0 0,1-1-1 0 0,0 1 1 0 0,0-1-1 0 0,0 1 1 0 0,0-1-1 0 0,-1 1 0 0 0,1-1 1 0 0,0 0-1 0 0,0 1 1 0 0,0-1-1 0 0,0 1 1 0 0,0-1-1 0 0,0 1 1 0 0,0-1-1 0 0,1 1 1 0 0,-1-1-1 0 0,0 1 1 0 0,0-1-1 0 0,0 1 0 0 0,0-1 1 0 0,1 0-1 0 0,-1 1 1 0 0,0-1-1 0 0,0 1 1 0 0,1-1-1 0 0,0 1 1 0 0,0 0-1 0 0,0 0 0 0 0,1-1 0 0 0,-1 1 0 0 0,0 0-1 0 0,1-1 1 0 0,-1 0 0 0 0,1 1 0 0 0,-1-1 0 0 0,1 0 0 0 0,-1 1 0 0 0,1-1 0 0 0,0 0 0 0 0,2-1 0 0 0,38-1 180 0 0,1-3-1 0 0,70-16 1 0 0,-12 0-5 0 0,-99 20-170 0 0,0 1 1 0 0,0 0-1 0 0,0 0 1 0 0,1 0-1 0 0,-1 1 1 0 0,0-1-1 0 0,0 0 1 0 0,0 1 0 0 0,0 0-1 0 0,1-1 1 0 0,-1 1-1 0 0,0 0 1 0 0,0 0-1 0 0,0 0 1 0 0,0 0-1 0 0,-1 0 1 0 0,1 1-1 0 0,0-1 1 0 0,0 1 0 0 0,-1-1-1 0 0,2 2 1 0 0,-2-2-1 0 0,-1 0 0 0 0,0 0 0 0 0,0 0 0 0 0,0-1 0 0 0,1 1 0 0 0,-1 0-1 0 0,0 0 1 0 0,0-1 0 0 0,0 1 0 0 0,0 0 0 0 0,0 0 0 0 0,0 0 0 0 0,-1-1 0 0 0,1 1 0 0 0,0 0 0 0 0,0 0 0 0 0,-1 0 0 0 0,1-1 0 0 0,0 1 0 0 0,-1 0 0 0 0,1-1 0 0 0,0 1 0 0 0,-1 0 0 0 0,1-1 0 0 0,-1 1 0 0 0,1 0 0 0 0,-2 0 0 0 0,-20 25-76 0 0,13-16-750 0 0,-17 9-6921 0 0,-5-6-3721 0 0,20-12 6208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17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94 427 11242 0 0,'-18'-6'1995'0'0,"-12"-4"817"0"0,28 10-2718 0 0,1 0 0 0 0,0-1 0 0 0,0 1 0 0 0,-1 0 0 0 0,1 0-1 0 0,0 0 1 0 0,0 0 0 0 0,0 1 0 0 0,-1-1 0 0 0,1 0 0 0 0,0 0 0 0 0,0 1 0 0 0,0-1 0 0 0,-1 1 0 0 0,1-1 0 0 0,0 1 0 0 0,0-1-1 0 0,0 1 1 0 0,0 0 0 0 0,-1 0 0 0 0,2 0 39 0 0,-1-1 1 0 0,1 1-1 0 0,0-1 0 0 0,0 0 0 0 0,-1 1 1 0 0,1-1-1 0 0,0 0 0 0 0,-1 1 0 0 0,1-1 1 0 0,0 0-1 0 0,-1 0 0 0 0,1 1 0 0 0,-1-1 0 0 0,1 0 1 0 0,0 0-1 0 0,-1 0 0 0 0,1 1 0 0 0,-1-1 1 0 0,1 0-1 0 0,-1 0 0 0 0,1 0 0 0 0,0 0 1 0 0,-1 0-1 0 0,1 0 0 0 0,-1 0 0 0 0,1 0 1 0 0,-1 0-1 0 0,1 0 0 0 0,-1 0 0 0 0,1 0 1 0 0,0 0-1 0 0,-1 0 0 0 0,1-1 0 0 0,-1 1 0 0 0,-5-16 2163 0 0,6 9-2076 0 0,0 1 0 0 0,0-1 0 0 0,1 1-1 0 0,0 0 1 0 0,2-7 0 0 0,1-6-2 0 0,-3 14-145 0 0,0 1 1 0 0,0-1-1 0 0,0 1 1 0 0,1 0-1 0 0,0-1 1 0 0,2-4-1 0 0,10-21 47 0 0,-12 24-111 0 0,1 0 1 0 0,-1 1-1 0 0,1-1 1 0 0,0 1 0 0 0,0 0-1 0 0,7-8 1 0 0,6-8 68 0 0,-12 14-51 0 0,1 1 0 0 0,-1-1 0 0 0,2 1 0 0 0,-1 0 0 0 0,11-9-1 0 0,-15 14-20 0 0,1 0 0 0 0,-1 0 0 0 0,0 1 0 0 0,1-1 0 0 0,-1 0 0 0 0,1 1 0 0 0,-1-1-1 0 0,1 1 1 0 0,-1-1 0 0 0,1 1 0 0 0,0 0 0 0 0,-1-1 0 0 0,1 1 0 0 0,-1 0 0 0 0,1 0 0 0 0,0 0-1 0 0,-1 0 1 0 0,1 1 0 0 0,0-1 0 0 0,-1 0 0 0 0,1 1 0 0 0,-1-1 0 0 0,1 1 0 0 0,-1-1-1 0 0,1 1 1 0 0,-1 0 0 0 0,1 0 0 0 0,-1 0 0 0 0,0 0 0 0 0,0 0 0 0 0,1 0 0 0 0,-1 0-1 0 0,0 0 1 0 0,2 2 0 0 0,16 12 12 0 0,-15-12-21 0 0,0-1 0 0 0,-1 1 1 0 0,1 0-1 0 0,-1 0 0 0 0,6 7 1 0 0,21 16 179 0 0,-3-3-178 0 0,-18-14 27 0 0,1 0 1 0 0,0-1-1 0 0,1 0 1 0 0,0-1 0 0 0,18 10-1 0 0,4 2-164 0 0,-29-17 161 0 0,0 0 1 0 0,0 0-1 0 0,1 0 1 0 0,-1-1-1 0 0,1 0 0 0 0,-1 0 1 0 0,1 0-1 0 0,-1 0 0 0 0,1-1 1 0 0,0 0-1 0 0,-1 0 1 0 0,1 0-1 0 0,-1 0 0 0 0,1-1 1 0 0,0 1-1 0 0,-1-1 1 0 0,1-1-1 0 0,-1 1 0 0 0,1 0 1 0 0,-1-1-1 0 0,0 0 1 0 0,0 0-1 0 0,0-1 0 0 0,0 1 1 0 0,0-1-1 0 0,0 1 0 0 0,-1-1 1 0 0,1-1-1 0 0,-1 1 1 0 0,0 0-1 0 0,0-1 0 0 0,0 1 1 0 0,0-1-1 0 0,-1 0 1 0 0,1 0-1 0 0,-1 0 0 0 0,0 0 1 0 0,1-5-1 0 0,2-3-11 0 0,1 0-1 0 0,0 0 1 0 0,1 1-1 0 0,0 0 1 0 0,1 1-1 0 0,0-1 1 0 0,1 1 0 0 0,19-17-1 0 0,-27 26-7 0 0,0 0-1 0 0,1 0 0 0 0,-1 1 1 0 0,0-1-1 0 0,0 0 1 0 0,0 1-1 0 0,1-1 0 0 0,-1 1 1 0 0,0-1-1 0 0,1 1 1 0 0,-1 0-1 0 0,0-1 0 0 0,1 1 1 0 0,-1 0-1 0 0,0 0 1 0 0,1 0-1 0 0,-1 0 0 0 0,1 0 1 0 0,-1 0-1 0 0,0 1 1 0 0,1-1-1 0 0,-1 0 0 0 0,0 1 1 0 0,1-1-1 0 0,-1 1 1 0 0,0-1-1 0 0,0 1 0 0 0,1 0 1 0 0,0 0-1 0 0,5 4-12 0 0,0 0-1 0 0,-1 1 1 0 0,0-1 0 0 0,6 8 0 0 0,12 9 79 0 0,-16-16-70 0 0,0 0 1 0 0,0-1 0 0 0,1-1 0 0 0,0 1 0 0 0,0-1-1 0 0,0-1 1 0 0,1 0 0 0 0,-1 0 0 0 0,1-1 0 0 0,0 0 0 0 0,-1-1-1 0 0,16 1 1 0 0,-16-2 118 0 0,-8 1-116 0 0,1-1 0 0 0,-1 0 0 0 0,1 0 0 0 0,0 0 1 0 0,-1 0-1 0 0,1 0 0 0 0,0-1 0 0 0,-1 1 0 0 0,1 0 0 0 0,-1-1 0 0 0,1 1 0 0 0,-1-1 0 0 0,1 0 0 0 0,-1 1 0 0 0,1-1 0 0 0,-1 0 0 0 0,0 0 0 0 0,1 0 0 0 0,-1 0 0 0 0,0 0 0 0 0,0 0 1 0 0,2-1-1 0 0,50-52 13 0 0,-48 49-4 0 0,0-1 0 0 0,1 1 0 0 0,-1 0 0 0 0,1 1 1 0 0,7-5-1 0 0,-11 8-9 0 0,1-1 1 0 0,-1 1-1 0 0,1-1 1 0 0,-1 1-1 0 0,1 0 1 0 0,0 0-1 0 0,0 0 1 0 0,-1 1-1 0 0,1-1 1 0 0,0 1-1 0 0,0-1 1 0 0,0 1-1 0 0,0 0 1 0 0,0 0-1 0 0,3 1 1 0 0,-3 2-12 0 0,-1 0 0 0 0,1 0 0 0 0,-1 1 0 0 0,0-1 0 0 0,0 1 0 0 0,0-1 0 0 0,-1 1 0 0 0,1 0 0 0 0,1 5 0 0 0,1 2 5 0 0,6 16-78 0 0,-7-20 140 0 0,0 0 1 0 0,0 0-1 0 0,1 0 1 0 0,5 9-1 0 0,-1-2-397 0 0,8 9 403 0 0,-15-22-66 0 0,-1-1 0 0 0,1 1 1 0 0,0 0-1 0 0,0-1 1 0 0,0 1-1 0 0,0-1 0 0 0,0 1 1 0 0,-1-1-1 0 0,1 1 0 0 0,0-1 1 0 0,0 0-1 0 0,0 0 0 0 0,0 1 1 0 0,0-1-1 0 0,0 0 1 0 0,0 0-1 0 0,0 0 0 0 0,0 0 1 0 0,0 0-1 0 0,0 0 0 0 0,0 0 1 0 0,0 0-1 0 0,0-1 1 0 0,2 0-1 0 0,3-1 30 0 0,1-1 0 0 0,-1 0-1 0 0,0 0 1 0 0,-1 0 0 0 0,1-1 0 0 0,-1 0 0 0 0,1 0 0 0 0,-1 0-1 0 0,0-1 1 0 0,8-10 0 0 0,1-3 6 0 0,21-39-1 0 0,-26 41-53 0 0,0 0 0 0 0,2 1 0 0 0,21-26-1 0 0,-31 41 22 0 0,-1-1-1 0 0,1 0 0 0 0,0 1 0 0 0,0 0 0 0 0,0-1 1 0 0,0 1-1 0 0,-1-1 0 0 0,1 1 0 0 0,0 0 0 0 0,0 0 1 0 0,0 0-1 0 0,0-1 0 0 0,0 1 0 0 0,0 0 1 0 0,0 0-1 0 0,0 0 0 0 0,0 0 0 0 0,0 1 0 0 0,0-1 1 0 0,0 0-1 0 0,0 0 0 0 0,0 0 0 0 0,-1 1 1 0 0,1-1-1 0 0,0 0 0 0 0,0 1 0 0 0,0-1 0 0 0,0 1 1 0 0,-1-1-1 0 0,1 1 0 0 0,0 0 0 0 0,0-1 1 0 0,-1 1-1 0 0,1 0 0 0 0,0-1 0 0 0,-1 1 0 0 0,1 0 1 0 0,-1 0-1 0 0,1 0 0 0 0,0 0 0 0 0,29 46 26 0 0,-19-28-57 0 0,-7-14 39 0 0,0 0 0 0 0,0 0 1 0 0,1 0-1 0 0,0 0 0 0 0,0 0 0 0 0,0-1 1 0 0,0 0-1 0 0,1 0 0 0 0,0-1 0 0 0,0 0 1 0 0,0 0-1 0 0,0 0 0 0 0,9 3 0 0 0,5-1-46 0 0,0-1-1 0 0,0-1 1 0 0,23 1-1 0 0,-16-1 70 0 0,-18-2-9 0 0,0 0 1 0 0,0-1-1 0 0,0 0 1 0 0,0-1 0 0 0,0 1-1 0 0,13-4 1 0 0,-17 2-14 0 0,0 0 0 0 0,0 0-1 0 0,0 0 1 0 0,0-1 0 0 0,0 0 0 0 0,0 0 0 0 0,-1 0 0 0 0,1 0 0 0 0,-1-1 0 0 0,0 0 0 0 0,6-7 0 0 0,7-8-59 0 0,37-30 0 0 0,-48 43 50 0 0,1 1 0 0 0,-1 1 0 0 0,1-1 0 0 0,0 1 0 0 0,1 0 0 0 0,-1 1 0 0 0,0 0 0 0 0,1 0 0 0 0,0 1 0 0 0,8-2 0 0 0,-14 4-5 0 0,1 0 0 0 0,-1 0 0 0 0,0 0 0 0 0,1 1 0 0 0,-1-1 0 0 0,0 1 0 0 0,0-1-1 0 0,1 1 1 0 0,-1 0 0 0 0,0 0 0 0 0,0 0 0 0 0,0 0 0 0 0,0 0 0 0 0,0 0 0 0 0,0 1 0 0 0,0-1 0 0 0,-1 1 0 0 0,1-1 0 0 0,0 1 0 0 0,-1 0 0 0 0,1 0 0 0 0,-1 0-1 0 0,2 3 1 0 0,5 7 41 0 0,-1 0 0 0 0,9 25-1 0 0,-5-13-71 0 0,-8-18 33 0 0,0 0 0 0 0,1 1 0 0 0,-1-2 0 0 0,1 1 0 0 0,1 0 0 0 0,-1-1 0 0 0,8 7 0 0 0,-11-11 10 0 0,1 1 0 0 0,0-1 0 0 0,0 0 0 0 0,0 1 0 0 0,0-1 0 0 0,0 0 0 0 0,1-1 0 0 0,-1 1 0 0 0,0 0 0 0 0,0-1 0 0 0,1 1 0 0 0,-1-1 0 0 0,0 0 0 0 0,0 1 0 0 0,1-1 0 0 0,-1 0 0 0 0,0 0 0 0 0,1-1 0 0 0,-1 1 0 0 0,0 0 0 0 0,1-1 0 0 0,-1 0 0 0 0,0 1 0 0 0,5-3 0 0 0,-1 0-31 0 0,0 0-1 0 0,0-1 1 0 0,0 1-1 0 0,0-1 1 0 0,0 0-1 0 0,-1-1 1 0 0,0 1-1 0 0,0-1 1 0 0,6-7-1 0 0,0-3 12 0 0,-1 1 0 0 0,10-22-1 0 0,2-3-91 0 0,-20 36 126 0 0,26-36 104 0 0,-28 38-126 0 0,1 0 0 0 0,0 0-1 0 0,0 0 1 0 0,-1 0 0 0 0,1 0 0 0 0,0 0 0 0 0,0 0-1 0 0,0 0 1 0 0,0 0 0 0 0,0 1 0 0 0,0-1 0 0 0,0 0-1 0 0,0 1 1 0 0,0-1 0 0 0,0 1 0 0 0,0-1 0 0 0,1 1 0 0 0,-1-1-1 0 0,0 1 1 0 0,0 0 0 0 0,0 0 0 0 0,1 0 0 0 0,-1-1-1 0 0,0 1 1 0 0,0 0 0 0 0,1 1 0 0 0,-1-1 0 0 0,0 0-1 0 0,0 0 1 0 0,1 0 0 0 0,-1 1 0 0 0,1 0 0 0 0,1 2 11 0 0,0 1-1 0 0,-1-1 1 0 0,0 1 0 0 0,1 0 0 0 0,-1 0 0 0 0,-1 0 0 0 0,3 4 0 0 0,4 11 43 0 0,4 0-63 0 0,0-1 1 0 0,1 0-1 0 0,1-1 0 0 0,1-1 1 0 0,21 19-1 0 0,-33-32-2 0 0,1 0 0 0 0,0 0 0 0 0,0-1 0 0 0,0 1 0 0 0,0-1 0 0 0,1 0 0 0 0,-1 0-1 0 0,1 0 1 0 0,-1-1 0 0 0,1 1 0 0 0,0-1 0 0 0,7 1 0 0 0,0-2 63 0 0,1 0-1 0 0,-1-1 1 0 0,19-3 0 0 0,-24 3-34 0 0,1 1-28 0 0,0-1-1 0 0,1 2 1 0 0,-1-1-1 0 0,0 1 1 0 0,10 2-1 0 0,-10-1-18 0 0,-1-1 0 0 0,0 0 0 0 0,1 0 0 0 0,-1 0 0 0 0,1-1 1 0 0,-1-1-1 0 0,9 0 0 0 0,-1-2 75 0 0,0-1 0 0 0,0 0 0 0 0,-1-1 0 0 0,1-1 0 0 0,-1 0 0 0 0,-1-1 0 0 0,23-15 0 0 0,-35 22-48 0 0,0-1-1 0 0,0 1 1 0 0,0-1 0 0 0,0 1 0 0 0,0-1 0 0 0,-1 1 0 0 0,1 0 0 0 0,0-1 0 0 0,0 1-1 0 0,0 0 1 0 0,0 0 0 0 0,0 0 0 0 0,0 0 0 0 0,0 0 0 0 0,0 0 0 0 0,0 0 0 0 0,0 0-1 0 0,0 0 1 0 0,0 0 0 0 0,0 1 0 0 0,0-1 0 0 0,0 0 0 0 0,-1 0 0 0 0,1 1 0 0 0,0-1-1 0 0,0 1 1 0 0,0-1 0 0 0,0 1 0 0 0,-1-1 0 0 0,1 1 0 0 0,0 0 0 0 0,0-1 0 0 0,0 2-1 0 0,25 32-109 0 0,-9-11 87 0 0,16 10 69 0 0,-26-25-50 0 0,0 0 0 0 0,0-1 0 0 0,1 0 0 0 0,0 0 0 0 0,0-1 1 0 0,1 1-1 0 0,-1-2 0 0 0,1 1 0 0 0,1-1 0 0 0,13 5 0 0 0,-20-9 6 0 0,-1-1 0 0 0,0 0 1 0 0,1 1-1 0 0,-1-1 0 0 0,0 0 0 0 0,1 0 1 0 0,-1 0-1 0 0,1 0 0 0 0,-1-1 0 0 0,0 1 0 0 0,0-1 1 0 0,1 1-1 0 0,-1-1 0 0 0,0 0 0 0 0,0 0 1 0 0,1 0-1 0 0,-1 0 0 0 0,0 0 0 0 0,0 0 0 0 0,0-1 1 0 0,-1 1-1 0 0,3-2 0 0 0,2-4 24 0 0,0 0 0 0 0,0 0 0 0 0,-1-1 0 0 0,8-12 0 0 0,10-16-277 0 0,3 4 373 0 0,-17 19-93 0 0,1 1-1 0 0,19-18 1 0 0,-24 26-21 0 0,0 0 0 0 0,1 0 0 0 0,-1 1 1 0 0,0-1-1 0 0,1 2 0 0 0,0-1 0 0 0,0 0 0 0 0,0 1 1 0 0,0 0-1 0 0,7-1 0 0 0,-11 3-11 0 0,0-1 0 0 0,0 1 0 0 0,0 0 0 0 0,0-1 0 0 0,-1 1 0 0 0,1 0 0 0 0,0 0 0 0 0,0 1-1 0 0,0-1 1 0 0,0 0 0 0 0,0 0 0 0 0,-1 1 0 0 0,1-1 0 0 0,0 1 0 0 0,0 0 0 0 0,-1-1 0 0 0,1 1 0 0 0,0 0 0 0 0,-1 0 0 0 0,1 0 0 0 0,-1 0 0 0 0,1 1 0 0 0,-1-1-1 0 0,2 2 1 0 0,8 6 136 0 0,18 17-73 0 0,20 14-220 0 0,-45-37 169 0 0,-1-1 0 0 0,1 0 0 0 0,0 0 1 0 0,0 0-1 0 0,0 0 0 0 0,0-1 0 0 0,1 0 0 0 0,-1 1 0 0 0,0-2 0 0 0,1 1 0 0 0,5 0 0 0 0,-7-1-5 0 0,0 0-1 0 0,0-1 1 0 0,0 1-1 0 0,0-1 1 0 0,0 0-1 0 0,0 0 1 0 0,-1 0-1 0 0,1 0 1 0 0,0 0-1 0 0,-1-1 1 0 0,1 1-1 0 0,-1-1 1 0 0,1 0-1 0 0,3-3 1 0 0,30-36 89 0 0,-30 34-71 0 0,0-1 1 0 0,1 1-1 0 0,0 0 1 0 0,9-8-1 0 0,-10 11-17 0 0,0 0 0 0 0,0 0 0 0 0,0 0 0 0 0,0 1 0 0 0,10-4-1 0 0,-14 7-13 0 0,1-1-1 0 0,0 1 1 0 0,-1 0 0 0 0,1 0-1 0 0,-1 0 1 0 0,1 0-1 0 0,-1 0 1 0 0,1 0-1 0 0,0 1 1 0 0,-1-1-1 0 0,1 1 1 0 0,-1-1-1 0 0,1 1 1 0 0,-1 0-1 0 0,0 0 1 0 0,1 0 0 0 0,3 3-1 0 0,11 5 52 0 0,14 10-203 0 0,-28-19 197 0 0,0 1-1 0 0,-1-1 0 0 0,1 0 0 0 0,0-1 0 0 0,0 1 1 0 0,-1 0-1 0 0,1-1 0 0 0,4-1 0 0 0,-6 2-31 0 0,-1 0 0 0 0,0 0 0 0 0,1 0 0 0 0,-1 0 0 0 0,1 0 0 0 0,-1 0 0 0 0,1 0 0 0 0,-1-1 0 0 0,1 1 0 0 0,-1 0 0 0 0,0 0 0 0 0,1 0 0 0 0,-1-1 0 0 0,1 1 0 0 0,-1 0 0 0 0,0-1 0 0 0,1 1 0 0 0,-1 0 0 0 0,0-1 0 0 0,1 1 0 0 0,-1 0 0 0 0,0-1 0 0 0,0 1 0 0 0,1 0 0 0 0,-1-1 0 0 0,0 1 0 0 0,0-1 0 0 0,0 1 0 0 0,0-1-1 0 0,1 1 1 0 0,-1 0 0 0 0,0-1 0 0 0,0 1 0 0 0,0-2 0 0 0,17-9-40 0 0,-11 3 37 0 0,-6 8-6 0 0,1-1 0 0 0,-1 1 0 0 0,0-1 0 0 0,1 1 0 0 0,-1-1-1 0 0,1 1 1 0 0,-1-1 0 0 0,0 1 0 0 0,1-1 0 0 0,-1 1 0 0 0,1 0 0 0 0,-1-1 0 0 0,1 1 0 0 0,0 0 0 0 0,-1-1-1 0 0,1 1 1 0 0,-1 0 0 0 0,1 0 0 0 0,-1 0 0 0 0,1-1 0 0 0,0 1 0 0 0,-1 0 0 0 0,1 0 0 0 0,-1 0-1 0 0,1 0 1 0 0,0 0 0 0 0,-1 0 0 0 0,2 0 0 0 0,-1 0 18 0 0,0 0 1 0 0,0 0-1 0 0,0 0 0 0 0,0-1 0 0 0,0 1 0 0 0,0 0 1 0 0,0-1-1 0 0,0 1 0 0 0,0-1 0 0 0,0 1 1 0 0,0-1-1 0 0,0 0 0 0 0,0 1 0 0 0,0-1 1 0 0,-1 0-1 0 0,1 0 0 0 0,0 1 0 0 0,-1-1 0 0 0,2-2 1 0 0,-1 2-16 0 0,-1 0 1 0 0,1 1-1 0 0,-1-1 0 0 0,1 0 1 0 0,0 0-1 0 0,-1 1 1 0 0,1-1-1 0 0,0 0 1 0 0,0 1-1 0 0,-1-1 1 0 0,1 1-1 0 0,0-1 0 0 0,0 1 1 0 0,0-1-1 0 0,0 1 1 0 0,0 0-1 0 0,0-1 1 0 0,0 1-1 0 0,1 0 0 0 0,-2 0 170 0 0,2-1-312 0 0,10-5 368 0 0,-10 5-308 0 0,2-2-73 0 0,2 4 122 0 0,-5-2 130 0 0,-1 0-94 0 0,1 1 0 0 0,-1 0 0 0 0,0-1-1 0 0,1 1 1 0 0,-1 0 0 0 0,0-1 0 0 0,1 1 0 0 0,-1 0 0 0 0,0-1 0 0 0,1 1 0 0 0,-1 0 0 0 0,1 0-1 0 0,-1 0 1 0 0,0-1 0 0 0,1 1 0 0 0,-1 0 0 0 0,1 0 0 0 0,-1 0 0 0 0,1 0 0 0 0,-1 0-1 0 0,1 0 1 0 0,-1 0 0 0 0,1 0 0 0 0,-1 0 0 0 0,1 0 0 0 0,-1 0 0 0 0,0 0 0 0 0,2 0-1 0 0,-2 0 85 0 0,17-3-250 0 0,-17 2 258 0 0,0 1-89 0 0,0 0 0 0 0,0 0 0 0 0,0 0 0 0 0,0 0 0 0 0,0 0-1 0 0,0 0 1 0 0,0 0 0 0 0,0 0 0 0 0,0 0 0 0 0,-1 0 0 0 0,1 0 0 0 0,0 0 0 0 0,0 0-1 0 0,0 0 1 0 0,0 0 0 0 0,0 0 0 0 0,0-1 0 0 0,0 1 0 0 0,0 0 0 0 0,0 0 0 0 0,0 0-1 0 0,0 0 1 0 0,0 0 0 0 0,-1 0 0 0 0,1 0 0 0 0,0 0 0 0 0,0 0 0 0 0,0 0-1 0 0,0 0 1 0 0,0 0 0 0 0,0-1 0 0 0,0 1 0 0 0,0 0 0 0 0,0 0 0 0 0,0 0 0 0 0,0 0-1 0 0,0 0 1 0 0,0 0 0 0 0,0 0 0 0 0,0 0 0 0 0,0 0 0 0 0,0-1 0 0 0,0 1-1 0 0,0 0 1 0 0,0 0 0 0 0,0 0 0 0 0,0 0 0 0 0,0 0 0 0 0,0 0 0 0 0,0 0 0 0 0,0 0-1 0 0,0 0 1 0 0,1-1 0 0 0,-1 1 0 0 0,0 0 0 0 0,0 0 0 0 0,0 0-21 0 0,-4-20-166 0 0,13-9 357 0 0,-2 30-27 0 0,12 0-204 0 0,-18-3 102 0 0,-1 1-38 0 0,0 1-1 0 0,0 0 1 0 0,0-1-1 0 0,0 1 1 0 0,0 0 0 0 0,1 0-1 0 0,-1-1 1 0 0,0 1 0 0 0,0 0-1 0 0,0-1 1 0 0,0 1-1 0 0,0 0 1 0 0,1-1 0 0 0,-1 1-1 0 0,0 0 1 0 0,0 0-1 0 0,1-1 1 0 0,-1 1 0 0 0,0 0-1 0 0,0 0 1 0 0,1 0-1 0 0,-1 0 1 0 0,0-1 0 0 0,0 1-1 0 0,1 0 1 0 0,-1 0-1 0 0,0 0 1 0 0,1 0 0 0 0,-1 0-1 0 0,0 0 1 0 0,1 0 0 0 0,-1-1-1 0 0,6-1-327 0 0,2-1 441 0 0,10 27-2600 0 0,-17-22 1990 0 0,1 0 1 0 0,0-1-1 0 0,0 1 1 0 0,0-1-1 0 0,0 1 0 0 0,0-1 1 0 0,0 0-1 0 0,1 0 1 0 0,-1 0-1 0 0,0 0 1 0 0,1 0-1 0 0,-1-1 0 0 0,0 1 1 0 0,1-1-1 0 0,-1 1 1 0 0,1-1-1 0 0,-1 0 1 0 0,1 0-1 0 0,-1 0 0 0 0,1 0 1 0 0,-1 0-1 0 0,0-1 1 0 0,1 1-1 0 0,4-2 1 0 0,-4 1-155 0 0,0 0 0 0 0,0 0 1 0 0,0 0-1 0 0,-1 0 1 0 0,1 0-1 0 0,0-1 0 0 0,0 1 1 0 0,-1-1-1 0 0,1 0 1 0 0,-1 0-1 0 0,1 0 0 0 0,-1 0 1 0 0,0 0-1 0 0,0 0 1 0 0,0-1-1 0 0,0 1 0 0 0,0-1 1 0 0,0 0-1 0 0,1-3 1 0 0,2-11-1740 0 0,-5 7 2281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6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1 12491 0 0,'-13'22'4797'0'0,"4"22"-3791"0"0,-1 0-799 0 0,-5-2 185 0 0,-8 19 475 0 0,-30 122 0 0 0,50-170-792 0 0,0 5-15 0 0,0-1 1 0 0,-1 19 0 0 0,4-32-50 0 0,0 0-1 0 0,0-1 1 0 0,0 1 0 0 0,1 0-1 0 0,-1-1 1 0 0,1 1 0 0 0,0-1 0 0 0,-1 1-1 0 0,2-1 1 0 0,-1 1 0 0 0,0-1-1 0 0,1 1 1 0 0,0-1 0 0 0,-1 0-1 0 0,1 0 1 0 0,3 4 0 0 0,-4-7-26 0 0,-1 0-1 0 0,1 1 1 0 0,-1-1 0 0 0,1 0-1 0 0,-1 0 1 0 0,1 1 0 0 0,-1-1-1 0 0,1 0 1 0 0,-1 0 0 0 0,1 0 0 0 0,-1 0-1 0 0,1 0 1 0 0,-1 0 0 0 0,1 0-1 0 0,-1 0 1 0 0,1 0 0 0 0,0 0-1 0 0,-1 0 1 0 0,1 0 0 0 0,-1 0 0 0 0,1 0-1 0 0,-1 0 1 0 0,1-1 0 0 0,-1 1-1 0 0,1 0 1 0 0,-1 0 0 0 0,0-1 0 0 0,1 1-1 0 0,-1 0 1 0 0,1-1 0 0 0,-1 1-1 0 0,1 0 1 0 0,-1-1 0 0 0,0 1-1 0 0,1 0 1 0 0,-1-1 0 0 0,0 1 0 0 0,1-1-1 0 0,-1 1 1 0 0,0-1 0 0 0,0 1-1 0 0,0-1 1 0 0,1 1 0 0 0,-1-1-1 0 0,0 1 1 0 0,0-1 0 0 0,0 0 0 0 0,13-33-570 0 0,-10 26 466 0 0,11-35 234 0 0,-2 0-1 0 0,-2 0 0 0 0,5-60 0 0 0,-3 28 16 0 0,-9 51 40 0 0,6-35 62 0 0,-8 56-196 0 0,-1 0 0 0 0,1 1-1 0 0,0-1 1 0 0,0 0 0 0 0,1 0-1 0 0,-1 0 1 0 0,0 1 0 0 0,1-1 0 0 0,0 1-1 0 0,0-1 1 0 0,-1 1 0 0 0,2-1-1 0 0,-1 1 1 0 0,0 0 0 0 0,3-2 0 0 0,-3 3-8 0 0,0 1 1 0 0,0-1 0 0 0,0 0 0 0 0,1 1-1 0 0,-1 0 1 0 0,0-1 0 0 0,0 1 0 0 0,1 0-1 0 0,-1 0 1 0 0,0 0 0 0 0,1 0 0 0 0,-1 1-1 0 0,0-1 1 0 0,0 1 0 0 0,1-1 0 0 0,-1 1-1 0 0,0 0 1 0 0,0 0 0 0 0,0 0 0 0 0,0 0 0 0 0,0 0-1 0 0,0 0 1 0 0,0 1 0 0 0,0-1 0 0 0,-1 1-1 0 0,1-1 1 0 0,0 1 0 0 0,1 2 0 0 0,1-1 15 0 0,-1 1 0 0 0,1 0 0 0 0,-1 0 0 0 0,0 0 0 0 0,0 0 0 0 0,0 1 0 0 0,-1-1 0 0 0,1 1 0 0 0,-1 0 0 0 0,0 0 0 0 0,2 7 0 0 0,-4-10-33 0 0,0 0-1 0 0,-1 0 1 0 0,1-1-1 0 0,0 1 1 0 0,0 0-1 0 0,-1 0 1 0 0,1 0-1 0 0,-1-1 0 0 0,0 1 1 0 0,1 0-1 0 0,-1-1 1 0 0,0 1-1 0 0,0 0 1 0 0,0-1-1 0 0,0 1 1 0 0,0-1-1 0 0,-1 0 0 0 0,1 1 1 0 0,0-1-1 0 0,-1 0 1 0 0,1 0-1 0 0,-1 1 1 0 0,1-1-1 0 0,-3 1 1 0 0,-52 25-214 0 0,21-12-178 0 0,32-13 349 0 0,0-1 0 0 0,1 1 0 0 0,-1 0 1 0 0,1 0-1 0 0,0-1 0 0 0,0 2 0 0 0,0-1 0 0 0,0 0 0 0 0,0 0 1 0 0,0 1-1 0 0,0-1 0 0 0,1 1 0 0 0,-1-1 0 0 0,1 1 1 0 0,-1-1-1 0 0,1 1 0 0 0,0 0 0 0 0,1 0 0 0 0,-1 0 1 0 0,-1 4-1 0 0,2-4 21 0 0,1 1 1 0 0,-1-1-1 0 0,0 1 1 0 0,1-1-1 0 0,0 1 1 0 0,0-1-1 0 0,0 0 0 0 0,0 0 1 0 0,0 0-1 0 0,1 1 1 0 0,0-1-1 0 0,-1 0 1 0 0,1-1-1 0 0,0 1 1 0 0,0 0-1 0 0,0 0 1 0 0,5 3-1 0 0,7 6 102 0 0,0-1-1 0 0,1 0 0 0 0,0-1 1 0 0,1-1-1 0 0,19 9 0 0 0,-17-9 27 0 0,0 0 0 0 0,-1 1 0 0 0,29 23 0 0 0,-45-32-116 0 0,-1-1 1 0 0,1 1 0 0 0,0 0 0 0 0,0-1-1 0 0,0 1 1 0 0,0 0 0 0 0,-1 0-1 0 0,1 0 1 0 0,0 0 0 0 0,-1 0-1 0 0,1 0 1 0 0,-1 0 0 0 0,1 0-1 0 0,-1 0 1 0 0,1 0 0 0 0,-1 0-1 0 0,0 0 1 0 0,1 0 0 0 0,-1 0 0 0 0,0 0-1 0 0,0 0 1 0 0,0 0 0 0 0,0 0-1 0 0,0 0 1 0 0,0 1 0 0 0,0-1-1 0 0,-1 2 1 0 0,0-1-3 0 0,0-1-1 0 0,0 1 1 0 0,-1 0 0 0 0,1 0-1 0 0,-1-1 1 0 0,1 1 0 0 0,-1-1-1 0 0,1 0 1 0 0,-1 1-1 0 0,0-1 1 0 0,0 0 0 0 0,1 0-1 0 0,-5 1 1 0 0,-8 4-27 0 0,0 0 0 0 0,-1-2 0 0 0,-17 4 0 0 0,26-7 17 0 0,-58 11-622 0 0,-113 4 0 0 0,137-13-69 0 0,4-4-748 0 0,36 1 1409 0 0,0 0-1 0 0,0 0 0 0 0,-1 0 0 0 0,1-1 0 0 0,0 1 0 0 0,0 0 1 0 0,0 0-1 0 0,-1 0 0 0 0,1 0 0 0 0,0 0 0 0 0,0 0 0 0 0,0 0 1 0 0,-1 0-1 0 0,1-1 0 0 0,0 1 0 0 0,0 0 0 0 0,0 0 0 0 0,0 0 0 0 0,0 0 1 0 0,-1-1-1 0 0,1 1 0 0 0,0 0 0 0 0,0 0 0 0 0,0 0 0 0 0,0-1 1 0 0,0 1-1 0 0,0 0 0 0 0,0 0 0 0 0,0-1 0 0 0,0 1 0 0 0,0 0 0 0 0,0 0 1 0 0,0 0-1 0 0,0-1 0 0 0,0 1 0 0 0,0 0 0 0 0,0 0 0 0 0,0-1 1 0 0,0 1-1 0 0,14-14-1615 0 0,23-9-3728 0 0,-16 11-1043 0 0,-9 5 3351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0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66 10730 0 0,'-4'-4'788'0'0,"1"-1"104"0"0,-1 1-1 0 0,1 0 1 0 0,-1 0-1 0 0,0 0 1 0 0,-7-4-1 0 0,10 7-800 0 0,0 1 1 0 0,0-1-1 0 0,0 1 1 0 0,0-1-1 0 0,0 1 0 0 0,0 0 1 0 0,0-1-1 0 0,0 1 1 0 0,0 0-1 0 0,0 0 0 0 0,0-1 1 0 0,-1 1-1 0 0,1 0 0 0 0,0 0 1 0 0,0 0-1 0 0,0 1 1 0 0,0-1-1 0 0,0 0 0 0 0,0 0 1 0 0,0 1-1 0 0,-1-1 1 0 0,1 0-1 0 0,0 1 0 0 0,0-1 1 0 0,0 1-1 0 0,0-1 1 0 0,0 1-1 0 0,1 0 0 0 0,-1-1 1 0 0,0 1-1 0 0,0 0 1 0 0,-1 1-1 0 0,0 0-75 0 0,-4 7 433 0 0,5-8 85 0 0,3-5 275 0 0,2-6-700 0 0,6-10-68 0 0,-9 20-45 0 0,-1-1 0 0 0,1 1 0 0 0,-1-1 1 0 0,1 1-1 0 0,-1 0 0 0 0,1-1 0 0 0,0 1 0 0 0,-1 0 0 0 0,1-1 0 0 0,-1 1 0 0 0,1 0 0 0 0,0 0 1 0 0,-1 0-1 0 0,1 0 0 0 0,0-1 0 0 0,-1 1 0 0 0,1 0 0 0 0,0 0 0 0 0,-1 0 0 0 0,1 0 0 0 0,0 0 1 0 0,-1 1-1 0 0,1-1 0 0 0,-1 0 0 0 0,1 0 0 0 0,0 0 0 0 0,-1 1 0 0 0,1-1 0 0 0,0 0 1 0 0,0 1-1 0 0,0 0-56 0 0,-1-1 57 0 0,0-1 0 0 0,0 1 0 0 0,0 0 0 0 0,0 0 0 0 0,0 0 0 0 0,0 0 0 0 0,0 0 0 0 0,0-1 0 0 0,0 1 1 0 0,0 0-1 0 0,0 0 0 0 0,1 0 0 0 0,-1 0 0 0 0,0 0 0 0 0,0 0 0 0 0,0-1 0 0 0,0 1 0 0 0,0 0 0 0 0,0 0 0 0 0,0 0 0 0 0,0 0 0 0 0,0 0 1 0 0,0 0-1 0 0,0 0 0 0 0,1-1 0 0 0,-1 1 0 0 0,0 0 0 0 0,0 0 0 0 0,0 0 0 0 0,0 0 0 0 0,0 0 0 0 0,0 0 0 0 0,1 0 0 0 0,-1 0 1 0 0,0 0-1 0 0,0 0 0 0 0,0 0 0 0 0,0 0 0 0 0,0 0 0 0 0,1 0 0 0 0,-1 0 0 0 0,0 0 0 0 0,0 0 0 0 0,0 0 0 0 0,0 0 0 0 0,0 0 0 0 0,1 0 1 0 0,-1 0-1 0 0,0 0 0 0 0,0 0 0 0 0,0 0 0 0 0,0 0 0 0 0,0 0 0 0 0,0 0 0 0 0,0 1 0 0 0,1-1 0 0 0,-2-10-53 0 0,1 10 40 0 0,8-2 101 0 0,-8 2-117 0 0,-24 7 62 0 0,24-3-32 0 0,0-1-302 0 0,-17 29-5368 0 0,9-22-749 0 0,7-10 6219 0 0,1 0 0 0 0,0 0 0 0 0,0-1 1 0 0,0 1-1 0 0,-1 0 0 0 0,1 0 0 0 0,0 0 0 0 0,0 0 0 0 0,0 0 0 0 0,0 0 0 0 0,-1-1 0 0 0,1 1 1 0 0,0 0-1 0 0,0 0 0 0 0,0 0 0 0 0,0-1 0 0 0,0 1 0 0 0,0 0 0 0 0,-1 0 0 0 0,1 0 1 0 0,0-1-1 0 0,0 1 0 0 0,0 0 0 0 0,0 0 0 0 0,0-1 0 0 0,0 1 0 0 0,0 0 0 0 0,0 0 0 0 0,0 0 1 0 0,0-1-1 0 0,0 1 0 0 0,0 0 0 0 0,0 0 0 0 0,0-1 0 0 0,0 1 0 0 0,0 0 0 0 0,0 0 1 0 0,1 0-1 0 0,-1-1 0 0 0,0 1 0 0 0,0 0 0 0 0,0 0 0 0 0,0 0 0 0 0,1-1 0 0 0,0-7 189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1.2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74 9306 0 0,'-7'-14'1491'0'0,"3"4"45"0"0,0 1 0 0 0,-1 1 0 0 0,0-1 0 0 0,-13-15 0 0 0,13 24-19 0 0,2 10-910 0 0,1 16-376 0 0,2-20 102 0 0,-2 7-157 0 0,2 1 1 0 0,0-1-1 0 0,0 0 1 0 0,1 0-1 0 0,1 1 1 0 0,0-1 0 0 0,1 0-1 0 0,1 0 1 0 0,0-1-1 0 0,0 1 1 0 0,9 16 0 0 0,-2-11-112 0 0,0 0 0 0 0,1 0 1 0 0,1-2-1 0 0,1 1 0 0 0,0-1 1 0 0,22 18-1 0 0,34 24-77 0 0,106 66 0 0 0,-98-72 163 0 0,82 72-1 0 0,4 6-145 0 0,-83-68-15 0 0,-23-19 12 0 0,90 77 6 0 0,-127-100-11 0 0,-1 0 1 0 0,-1 1-1 0 0,0 1 0 0 0,24 39 0 0 0,2 15 95 0 0,4-3 1 0 0,3-2-1 0 0,94 99 1 0 0,-123-148-98 0 0,2-1 0 0 0,0-2 0 0 0,2-1 0 0 0,52 29 0 0 0,124 40 202 0 0,-187-81-163 0 0,21 7 206 0 0,60 31 0 0 0,-85-37-225 0 0,0 1 0 0 0,0 0 0 0 0,-1 1 0 0 0,0 0 1 0 0,0 0-1 0 0,-1 2 0 0 0,0-1 0 0 0,11 16 0 0 0,-13-13-19 0 0,1 0 0 0 0,0-1 0 0 0,1 0-1 0 0,1-1 1 0 0,0 0 0 0 0,1-1 0 0 0,-1 0-1 0 0,2-1 1 0 0,0 0 0 0 0,15 8 0 0 0,-6-7-41 0 0,-18-9-149 0 0,1 1 0 0 0,-1-1-1 0 0,0 1 1 0 0,0 0 0 0 0,0 0-1 0 0,0 1 1 0 0,0-1 0 0 0,-1 1 0 0 0,1 0-1 0 0,-1 0 1 0 0,1 0 0 0 0,-1 0-1 0 0,3 5 1 0 0,-4-19-12165 0 0,3-30 5138 0 0,-3 0 4554 0 0,-1 17 2532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1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15 15635 0 0,'-1'-14'3997'0'0,"8"22"-1976"0"0,7 23-1237 0 0,-11-15-738 0 0,-1-1 1 0 0,-1 1-1 0 0,0 0 1 0 0,0 0 0 0 0,-2 0-1 0 0,-4 26 1 0 0,3-31 80 0 0,0 1 0 0 0,-1 0 0 0 0,0-1 0 0 0,-1 0 0 0 0,0 0 0 0 0,-1 0 0 0 0,0-1 0 0 0,-1 1 0 0 0,-11 14 0 0 0,11-19-107 0 0,1 0 1 0 0,-1 0-1 0 0,-1-1 0 0 0,1 0 0 0 0,-1 0 0 0 0,0-1 1 0 0,0 0-1 0 0,0 0 0 0 0,-8 3 0 0 0,-15 4-55 0 0,-32 7 0 0 0,36-11-110 0 0,-39 16 1 0 0,-29 13-3048 0 0,93-36 3076 0 0,-8 5-1136 0 0,-1 1 0 0 0,1 0 0 0 0,0 0 0 0 0,-12 12 0 0 0,19-17 892 0 0,1 0 0 0 0,-1 0 0 0 0,1 1-1 0 0,0-1 1 0 0,-1 1 0 0 0,1-1 0 0 0,0 1-1 0 0,0-1 1 0 0,0 1 0 0 0,0 0 0 0 0,1 0 0 0 0,-1-1-1 0 0,0 1 1 0 0,1 0 0 0 0,-1 0 0 0 0,1 0-1 0 0,0 0 1 0 0,-1 0 0 0 0,1-1 0 0 0,0 1 0 0 0,0 0-1 0 0,0 0 1 0 0,0 0 0 0 0,1 0 0 0 0,-1 0-1 0 0,1 0 1 0 0,-1 0 0 0 0,1-1 0 0 0,-1 1 0 0 0,1 0-1 0 0,0 0 1 0 0,0-1 0 0 0,0 1 0 0 0,0 0-1 0 0,1 1 1 0 0,4 3-932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2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20 13563 0 0,'1'-15'2269'0'0,"-1"10"-166"0"0,-4 9-701 0 0,-2 5-1231 0 0,-1 0 187 0 0,0 1 0 0 0,1 1 0 0 0,0-1-1 0 0,1 1 1 0 0,0 0 0 0 0,1 1 0 0 0,0-1 0 0 0,0 1-1 0 0,-2 17 1 0 0,0 17 114 0 0,-2 51 1 0 0,6-66-504 0 0,0 24 216 0 0,1-20-106 0 0,-8 58 0 0 0,9-92-110 0 0,0 0 1 0 0,0 0 0 0 0,-1 1 0 0 0,1-1 0 0 0,0 0 0 0 0,0 0 0 0 0,-1 1-1 0 0,1-1 1 0 0,-1 0 0 0 0,1 0 0 0 0,-1 0 0 0 0,0 0 0 0 0,1 0 0 0 0,-1 0 0 0 0,0 0-1 0 0,0 0 1 0 0,1 0 0 0 0,-3 2 0 0 0,2-3-82 0 0,1 0 0 0 0,-1-1 0 0 0,0 1 0 0 0,1 0 1 0 0,-1 0-1 0 0,1 0 0 0 0,-1-1 0 0 0,1 1 0 0 0,-1 0 0 0 0,1 0 0 0 0,-1-1 0 0 0,1 1 0 0 0,-1 0 0 0 0,1-1 0 0 0,-1 1 1 0 0,1-1-1 0 0,0 1 0 0 0,-1-1 0 0 0,1 1 0 0 0,-1-1 0 0 0,1 1 0 0 0,0-1 0 0 0,0 1 0 0 0,-1-1 0 0 0,1 1 1 0 0,0-2-1 0 0,-3-2-702 0 0,1-1 1 0 0,1 0-1 0 0,-1 0 1 0 0,1 0-1 0 0,-1 0 0 0 0,2 0 1 0 0,-1-1-1 0 0,0-5 1 0 0,8-80-11901 0 0,-6 74 12009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2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84 9202 0 0,'0'-4'280'0'0,"0"1"0"0"0,1-1 1 0 0,-1 1-1 0 0,1-1 0 0 0,-1 1 0 0 0,1 0 0 0 0,0-1 0 0 0,0 1 1 0 0,1 0-1 0 0,-1 0 0 0 0,1 0 0 0 0,-1 0 0 0 0,1 0 1 0 0,0 0-1 0 0,0 0 0 0 0,0 1 0 0 0,1-1 0 0 0,-1 1 1 0 0,1-1-1 0 0,-1 1 0 0 0,1 0 0 0 0,0 0 0 0 0,0 0 0 0 0,0 1 1 0 0,0-1-1 0 0,0 1 0 0 0,0-1 0 0 0,0 1 0 0 0,0 0 1 0 0,1 0-1 0 0,-1 0 0 0 0,7 0 0 0 0,-1 0-30 0 0,0 0 0 0 0,0 0 0 0 0,0 1-1 0 0,0 1 1 0 0,-1-1 0 0 0,1 1 0 0 0,0 1 0 0 0,0 0-1 0 0,0 0 1 0 0,-1 1 0 0 0,14 6 0 0 0,-8-1-183 0 0,-1 1 1 0 0,0 1 0 0 0,0 1-1 0 0,-1 0 1 0 0,-1 0-1 0 0,0 1 1 0 0,0 0-1 0 0,-2 1 1 0 0,1 0 0 0 0,-1 1-1 0 0,11 24 1 0 0,-17-31-33 0 0,-1-1-1 0 0,0 1 1 0 0,0 0 0 0 0,-1-1 0 0 0,0 1 0 0 0,0 0 0 0 0,0 0 0 0 0,-1 0 0 0 0,0 0-1 0 0,-1-1 1 0 0,1 1 0 0 0,-1 0 0 0 0,0 0 0 0 0,-1 0 0 0 0,0-1 0 0 0,0 1-1 0 0,0-1 1 0 0,-1 1 0 0 0,0-1 0 0 0,0 0 0 0 0,-1 0 0 0 0,0 0 0 0 0,-7 8 0 0 0,-9 10 51 0 0,-1-1 1 0 0,-1-1 0 0 0,-46 36-1 0 0,54-46-101 0 0,-16 12 72 0 0,-1-1 1 0 0,-1-2-1 0 0,-1-1 0 0 0,-69 30 1 0 0,98-48 11 0 0,0 0 0 0 0,-1-1 1 0 0,0 1-1 0 0,1-1 1 0 0,-1-1-1 0 0,1 1 0 0 0,-10 0 1 0 0,13-1-55 0 0,0 0 1 0 0,0 0 0 0 0,0 0 0 0 0,0-1 0 0 0,0 1 0 0 0,-1 0-1 0 0,1 0 1 0 0,0-1 0 0 0,0 1 0 0 0,0-1 0 0 0,0 1-1 0 0,0-1 1 0 0,0 1 0 0 0,0-1 0 0 0,1 0 0 0 0,-1 1 0 0 0,0-1-1 0 0,0 0 1 0 0,0 0 0 0 0,1 0 0 0 0,-1 1 0 0 0,0-1 0 0 0,1 0-1 0 0,-1 0 1 0 0,0 0 0 0 0,1 0 0 0 0,0 0 0 0 0,-1 0 0 0 0,1 0-1 0 0,0-1 1 0 0,-1 1 0 0 0,1 0 0 0 0,0 0 0 0 0,0 0 0 0 0,0 0-1 0 0,0 0 1 0 0,0-2 0 0 0,34-20 80 0 0,-30 17-113 0 0,-5 5-51 0 0,-6-2 21 0 0,6 3 52 0 0,0 0 0 0 0,0 0 0 0 0,0-1 0 0 0,0 1 1 0 0,0 0-1 0 0,0 0 0 0 0,0 0 0 0 0,0 0 0 0 0,0 0 0 0 0,0 0 0 0 0,0 0 0 0 0,0 1 0 0 0,0-1 0 0 0,0 0 1 0 0,0 1-1 0 0,0-1 0 0 0,0 0 0 0 0,0 1 0 0 0,-1 0 0 0 0,14-22-24108 0 0,-8 12 23280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3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70 7970 0 0,'-4'-4'951'0'0,"1"1"-290"0"0,0 1 0 0 0,-1-1 0 0 0,2-1-1 0 0,-1 1 1 0 0,0 0 0 0 0,0-1 0 0 0,1 1 0 0 0,0-1 0 0 0,0 0 0 0 0,0 0 0 0 0,0 0 0 0 0,-1-4 0 0 0,3 7-612 0 0,0 0 1 0 0,1 0-1 0 0,-1 0 0 0 0,0 1 1 0 0,1-1-1 0 0,-1 0 0 0 0,0 0 1 0 0,1 0-1 0 0,-1 1 1 0 0,1-1-1 0 0,-1 0 0 0 0,1 1 1 0 0,0-1-1 0 0,-1 0 0 0 0,1 1 1 0 0,0-1-1 0 0,-1 1 0 0 0,1-1 1 0 0,0 1-1 0 0,0-1 0 0 0,-1 1 1 0 0,1 0-1 0 0,0-1 0 0 0,0 1 1 0 0,0 0-1 0 0,0 0 0 0 0,-1-1 1 0 0,1 1-1 0 0,0 0 0 0 0,0 0 1 0 0,0 0-1 0 0,0 0 0 0 0,1 0 1 0 0,29 1 1695 0 0,-24 2-1621 0 0,-1 0-1 0 0,0 1 0 0 0,0-1 1 0 0,0 1-1 0 0,0 1 0 0 0,-1-1 1 0 0,1 1-1 0 0,-1 0 0 0 0,0 0 1 0 0,-1 1-1 0 0,1-1 0 0 0,-1 1 1 0 0,0 0-1 0 0,-1 0 0 0 0,1 0 1 0 0,4 12-1 0 0,-8-16-102 0 0,0-1 0 0 0,0 0 0 0 0,0 0 0 0 0,0 1 0 0 0,0-1 0 0 0,0 0 1 0 0,-1 0-1 0 0,1 1 0 0 0,0-1 0 0 0,-1 0 0 0 0,1 0 0 0 0,0 0 0 0 0,-1 0 0 0 0,0 1 0 0 0,1-1 0 0 0,-1 0 0 0 0,0 0 1 0 0,1 0-1 0 0,-1 0 0 0 0,0 0 0 0 0,0-1 0 0 0,0 1 0 0 0,0 0 0 0 0,0 0 0 0 0,-1 0 0 0 0,-32 19 69 0 0,19-12-173 0 0,1 1 58 0 0,-2 0 21 0 0,1 1 0 0 0,-1 1 0 0 0,2 0 0 0 0,0 1 0 0 0,0 0 1 0 0,-17 21-1 0 0,30-33 18 0 0,1 1 0 0 0,-1 0 0 0 0,0 0 1 0 0,0 0-1 0 0,1 0 0 0 0,-1 0 0 0 0,0 0 1 0 0,1 0-1 0 0,-1 0 0 0 0,1 0 0 0 0,0 0 1 0 0,-1 0-1 0 0,1 1 0 0 0,0-1 0 0 0,-1 0 1 0 0,1 0-1 0 0,0 0 0 0 0,0 0 0 0 0,0 1 1 0 0,0 1-1 0 0,1-3 23 0 0,-1 1-1 0 0,1-1 1 0 0,-1 1 0 0 0,1-1 0 0 0,0 1-1 0 0,-1-1 1 0 0,1 1 0 0 0,-1-1-1 0 0,1 1 1 0 0,0-1 0 0 0,0 0 0 0 0,-1 0-1 0 0,1 1 1 0 0,0-1 0 0 0,-1 0 0 0 0,1 0-1 0 0,0 0 1 0 0,0 0 0 0 0,-1 0 0 0 0,1 0-1 0 0,0 0 1 0 0,0 0 0 0 0,0 0 0 0 0,7 0 96 0 0,-1-1 1 0 0,1-1-1 0 0,-1 1 1 0 0,13-6-1 0 0,39-6-561 0 0,-51 11-591 0 0,1-1 0 0 0,0 2 0 0 0,0-1 1 0 0,15 0-1 0 0,36 4-11572 0 0,-44-4 6792 0 0,-8 0 4383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4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15 9986 0 0,'-6'-5'3385'0'0,"1"3"-1737"0"0,0-2-432 0 0,1 2-199 0 0,1 2 23 0 0,-1-1-144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4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19892 0 0,'-4'2'161'0'0,"0"1"0"0"0,1 0 0 0 0,-1 0 0 0 0,1 0 0 0 0,0 0-1 0 0,0 0 1 0 0,0 1 0 0 0,0 0 0 0 0,1-1 0 0 0,-1 1 0 0 0,1 0 0 0 0,0 0-1 0 0,0 1 1 0 0,0-1 0 0 0,-2 9 0 0 0,1-1 26 0 0,0 0 0 0 0,1 1 0 0 0,0-1 0 0 0,0 21 0 0 0,2-32-186 0 0,0-1 1 0 0,0 0-1 0 0,0 0 1 0 0,0 0-1 0 0,0 0 0 0 0,0 1 1 0 0,0-1-1 0 0,0 0 1 0 0,0 0-1 0 0,0 0 0 0 0,0 1 1 0 0,1-1-1 0 0,-1 0 0 0 0,0 0 1 0 0,0 0-1 0 0,0 1 1 0 0,0-1-1 0 0,0 0 0 0 0,0 0 1 0 0,0 0-1 0 0,0 0 1 0 0,1 1-1 0 0,-1-1 0 0 0,0 0 1 0 0,0 0-1 0 0,0 0 1 0 0,0 0-1 0 0,0 0 0 0 0,1 0 1 0 0,-1 0-1 0 0,0 1 0 0 0,0-1 1 0 0,0 0-1 0 0,1 0 1 0 0,-1 0-1 0 0,0 0 0 0 0,0 0 1 0 0,0 0-1 0 0,1 0 1 0 0,-1 0-1 0 0,33-5 62 0 0,116-38 70 0 0,-111 33-106 0 0,-38 10-27 0 0,0 0 0 0 0,0 0 0 0 0,0 0 0 0 0,0 0 0 0 0,0 0 0 0 0,0 0 0 0 0,0 0 0 0 0,0 0 0 0 0,0 0 0 0 0,0 0 0 0 0,0 1 0 0 0,0-1 0 0 0,0 0 0 0 0,0 0 0 0 0,0 0 0 0 0,0 0 0 0 0,0 0 0 0 0,0 0 0 0 0,0 0 0 0 0,0 0 0 0 0,0 0 0 0 0,0 0 1 0 0,0 0-1 0 0,0 0 0 0 0,0 1 0 0 0,0-1 0 0 0,0 0 0 0 0,0 0 0 0 0,0 0 0 0 0,0 0 0 0 0,0 0 0 0 0,0 0 0 0 0,0 0 0 0 0,0 0 0 0 0,0 0 0 0 0,0 0 0 0 0,0 0 0 0 0,0 0 0 0 0,0 0 0 0 0,1 0 0 0 0,-1 0 0 0 0,0 0 0 0 0,0 0 0 0 0,0 0 0 0 0,0 0 0 0 0,0 1 0 0 0,0-1 0 0 0,0 0 0 0 0,0 0 0 0 0,0 0 0 0 0,-1 1 7 0 0,5 19-15 0 0,-2 0 0 0 0,0 0 1 0 0,-1 30-1 0 0,0-1-30 0 0,-1-29 68 0 0,0-1-1 0 0,-1 1 1 0 0,-1 0 0 0 0,-1 0 0 0 0,-1-1 0 0 0,0 0 0 0 0,-2 0 0 0 0,0 0 0 0 0,-12 24-1 0 0,8-27 7 0 0,-1 0 0 0 0,-1-1 0 0 0,0-1 0 0 0,-1 0 0 0 0,-17 15-1 0 0,1-2-227 0 0,27-26-2991 0 0,4-3 99 0 0,8-12-2690 0 0,23-31-4983 0 0,-24 28 9622 0 0</inkml:trace>
  <inkml:trace contextRef="#ctx0" brushRef="#br0" timeOffset="1">457 454 12003 0 0,'-10'14'6594'0'0,"1"5"-3917"0"0,-4 6-1275 0 0,4-8-628 0 0,1-1 1 0 0,0 1 0 0 0,1 1 0 0 0,-6 21 0 0 0,11-30-717 0 0,1-1 1 0 0,0 1-1 0 0,0 0 1 0 0,1 15 0 0 0,0-10-282 0 0,27-57-13338 0 0,-16 16 7638 0 0,-5 12 1476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5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12 182 15659 0 0,'-12'-12'5613'0'0,"31"20"-3282"0"0,6 2-2200 0 0,16 1 524 0 0,0-2-1 0 0,1-2 1 0 0,65 2-1 0 0,-89-9-647 0 0,0 0 0 0 0,1-1-1 0 0,-1-1 1 0 0,0-1 0 0 0,0 0-1 0 0,-1-2 1 0 0,22-7 0 0 0,-25 7-500 0 0,-1-1 1 0 0,1-1-1 0 0,-1 0 0 0 0,-1-1 1 0 0,18-13-1 0 0,-27 18 43 0 0,0 0 1 0 0,0 0-1 0 0,0 0 0 0 0,0 0 0 0 0,-1-1 0 0 0,0 1 0 0 0,0-1 0 0 0,0 0 0 0 0,0 1 1 0 0,0-1-1 0 0,0 0 0 0 0,-1 0 0 0 0,0 0 0 0 0,0 0 0 0 0,0-5 0 0 0,0 4-656 0 0,0-1 1 0 0,-1 1-1 0 0,0-1 0 0 0,-1 0 0 0 0,1 1 0 0 0,-1-1 0 0 0,0 1 0 0 0,0-1 0 0 0,-1 1 0 0 0,-3-9 1 0 0,0 2-1839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5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10938 0 0,'-2'1'408'0'0,"0"1"0"0"0,0-1 0 0 0,1 1 0 0 0,-1 0 0 0 0,0-1 0 0 0,1 1 0 0 0,-1 0 0 0 0,1 0 0 0 0,0 0 0 0 0,-1 0-1 0 0,1 1 1 0 0,0-1 0 0 0,0 0 0 0 0,0 1 0 0 0,1-1 0 0 0,-1 0 0 0 0,1 1 0 0 0,-1-1 0 0 0,1 0 0 0 0,0 1 0 0 0,0 3 0 0 0,2 57 1507 0 0,0-51-1758 0 0,2 28-65 0 0,2 0 0 0 0,1-1 1 0 0,3 0-1 0 0,24 66 0 0 0,-31-98-184 0 0,1 4-150 0 0,0-1-1 0 0,1 0 1 0 0,0 0 0 0 0,7 9 0 0 0,-11-17-265 0 0,1 0 1 0 0,-1 0-1 0 0,1-1 1 0 0,-1 1-1 0 0,1 0 1 0 0,0-1-1 0 0,0 1 1 0 0,0-1-1 0 0,0 0 1 0 0,4 2-1 0 0,-5-2-118 0 0,1-1 0 0 0,-1 0 1 0 0,1 1-1 0 0,-1-1 0 0 0,0 0 0 0 0,1 0 0 0 0,-1 0 0 0 0,1 0 0 0 0,-1 0 1 0 0,0 0-1 0 0,1 0 0 0 0,-1-1 0 0 0,0 1 0 0 0,1 0 0 0 0,-1-1 0 0 0,0 1 1 0 0,1-1-1 0 0,-1 0 0 0 0,2-1 0 0 0,8-6-2033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4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31 562 6889 0 0,'-15'20'6956'0'0,"3"2"-4464"0"0,11-20-2424 0 0,1 0 0 0 0,-1-1 0 0 0,1 1 0 0 0,-1 0 0 0 0,1-1 0 0 0,0 1 0 0 0,0 0 0 0 0,0 0 0 0 0,0-1 0 0 0,0 1 0 0 0,0 0 0 0 0,0 0 0 0 0,1-1 0 0 0,-1 1 0 0 0,0 0 0 0 0,1-1 0 0 0,0 1 0 0 0,-1 0 0 0 0,1-1 0 0 0,0 1 0 0 0,0-1 0 0 0,0 1 0 0 0,0-1 0 0 0,0 1 0 0 0,2 1 644 0 0,10-40 3890 0 0,20-47-3669 0 0,-13 42-756 0 0,-8 15-76 0 0,23-36 0 0 0,-13 29-11 0 0,2 1 1 0 0,44-47 0 0 0,-52 64-79 0 0,1 1 1 0 0,1 0-1 0 0,1 1 1 0 0,0 1 0 0 0,0 1-1 0 0,25-12 1 0 0,-35 20-9 0 0,0-1 1 0 0,1 2-1 0 0,0-1 1 0 0,0 1 0 0 0,0 1-1 0 0,0 0 1 0 0,0 0-1 0 0,17 0 1 0 0,-23 2-4 0 0,0 0 0 0 0,0 1 0 0 0,0-1 0 0 0,0 1 0 0 0,0 0 0 0 0,-1 0 1 0 0,1 1-1 0 0,0-1 0 0 0,-1 1 0 0 0,1 0 0 0 0,-1-1 0 0 0,1 2 0 0 0,-1-1 0 0 0,0 0 0 0 0,0 1 0 0 0,0-1 0 0 0,0 1 0 0 0,-1 0 0 0 0,1 0 1 0 0,-1 0-1 0 0,1 0 0 0 0,-1 0 0 0 0,0 1 0 0 0,0-1 0 0 0,2 6 0 0 0,-1-1 12 0 0,1 0-1 0 0,-1 0 1 0 0,0 1-1 0 0,-1-1 1 0 0,0 1-1 0 0,-1 0 1 0 0,1-1-1 0 0,-2 1 1 0 0,1 0-1 0 0,-1 0 1 0 0,0-1-1 0 0,-3 13 1 0 0,-1 14-2 0 0,-2 0 0 0 0,-14 47 0 0 0,18-77-4 0 0,-5 19 20 0 0,-20 44 0 0 0,25-62-17 0 0,-1 0 0 0 0,-1 0 0 0 0,1-1 0 0 0,-1 1 0 0 0,0-1 0 0 0,0 0 0 0 0,-1 0 1 0 0,1-1-1 0 0,-1 1 0 0 0,0-1 0 0 0,0 0 0 0 0,-10 6 0 0 0,13-9-15 0 0,0-1-1 0 0,1 1 1 0 0,-1-1-1 0 0,0 1 1 0 0,0-1 0 0 0,0 1-1 0 0,1-1 1 0 0,-1 0-1 0 0,0 0 1 0 0,0 0-1 0 0,0 0 1 0 0,0 0 0 0 0,1-1-1 0 0,-1 1 1 0 0,0 0-1 0 0,0-1 1 0 0,0 0 0 0 0,1 1-1 0 0,-1-1 1 0 0,0 0-1 0 0,1 0 1 0 0,-1 0-1 0 0,1 0 1 0 0,-1 0 0 0 0,1 0-1 0 0,-1 0 1 0 0,1 0-1 0 0,-2-3 1 0 0,1 2-3 0 0,-1 0 0 0 0,1-1 0 0 0,0 0 0 0 0,1 1 0 0 0,-1-1 0 0 0,0 0 0 0 0,1 0 1 0 0,0 0-1 0 0,-1 0 0 0 0,1 0 0 0 0,0 0 0 0 0,1 0 0 0 0,-1-1 0 0 0,0-3 0 0 0,1 3 18 0 0,-1 0 1 0 0,0 0-1 0 0,0 0 1 0 0,0 1-1 0 0,0-1 1 0 0,-1 0-1 0 0,-3-6 0 0 0,3 6-15 0 0,1 1 0 0 0,-1-1 0 0 0,1 0-1 0 0,-1 0 1 0 0,1 0 0 0 0,0 0 0 0 0,0-7-1 0 0,0 10 5 0 0,1 0 0 0 0,0 1-1 0 0,0-1 1 0 0,0 0-1 0 0,1 1 1 0 0,-1-1-1 0 0,0 0 1 0 0,0 1 0 0 0,0-1-1 0 0,0 0 1 0 0,1 1-1 0 0,-1-1 1 0 0,0 1-1 0 0,1-1 1 0 0,-1 0-1 0 0,0 1 1 0 0,1-1 0 0 0,-1 1-1 0 0,1-1 1 0 0,-1 1-1 0 0,1-1 1 0 0,-1 1-1 0 0,1 0 1 0 0,-1-1 0 0 0,1 1-1 0 0,-1-1 1 0 0,1 1-1 0 0,-1 0 1 0 0,1 0-1 0 0,0-1 1 0 0,-1 1 0 0 0,1 0-1 0 0,0 0 1 0 0,-1 0-1 0 0,1 0 1 0 0,0 0-1 0 0,-1 0 1 0 0,1 0 0 0 0,0 0-1 0 0,0 0 1 0 0,35-13 7 0 0,-28 12 6 0 0,1 1-1 0 0,-1 0 0 0 0,1 0 1 0 0,-1 1-1 0 0,1 0 0 0 0,-1 1 1 0 0,1-1-1 0 0,13 6 0 0 0,15 3-78 0 0,-19-8 82 0 0,1-1 0 0 0,0-1 1 0 0,0 0-1 0 0,0-1 0 0 0,-1-1 0 0 0,1-1 0 0 0,32-10 0 0 0,27-2 187 0 0,-38 9-244 0 0,-25 2 48 0 0,1 2-1 0 0,0-1 1 0 0,0 2 0 0 0,0 0 0 0 0,0 1-1 0 0,0 1 1 0 0,24 4 0 0 0,-37-5-4 0 0,0 1-1 0 0,-1-1 1 0 0,1 1 0 0 0,-1 0-1 0 0,1 0 1 0 0,-1 0 0 0 0,1 0 0 0 0,-1 0-1 0 0,0 0 1 0 0,1 1 0 0 0,-1-1-1 0 0,0 1 1 0 0,0 0 0 0 0,0 0 0 0 0,0 0-1 0 0,-1 0 1 0 0,1 0 0 0 0,0 0-1 0 0,-1 0 1 0 0,1 0 0 0 0,-1 1 0 0 0,0-1-1 0 0,0 0 1 0 0,0 1 0 0 0,0-1 0 0 0,0 1-1 0 0,0-1 1 0 0,-1 1 0 0 0,1 0-1 0 0,-1-1 1 0 0,0 1 0 0 0,0 0 0 0 0,0-1-1 0 0,0 1 1 0 0,0 0 0 0 0,-1-1-1 0 0,0 5 1 0 0,0 9 33 0 0,0-1 0 0 0,2 0 1 0 0,0 1-1 0 0,0-1 0 0 0,1 0 0 0 0,1 0 0 0 0,8 24 1 0 0,-9-30-39 0 0,2 0 1 0 0,-1-1-1 0 0,1 1 1 0 0,0-1-1 0 0,0 1 1 0 0,1-1 0 0 0,1-1-1 0 0,11 15 1 0 0,-14-19 1 0 0,0 0 1 0 0,1 0-1 0 0,0 0 1 0 0,-1 0-1 0 0,1 0 1 0 0,0-1-1 0 0,0 0 0 0 0,1 0 1 0 0,-1 0-1 0 0,0 0 1 0 0,1-1-1 0 0,-1 1 1 0 0,1-1-1 0 0,-1 0 1 0 0,1-1-1 0 0,0 1 0 0 0,-1-1 1 0 0,1 0-1 0 0,0 0 1 0 0,6-1-1 0 0,-3-1-8 0 0,0 0 0 0 0,0 0 0 0 0,0-1 0 0 0,-1-1 0 0 0,1 1 0 0 0,-1-1-1 0 0,1 0 1 0 0,9-8 0 0 0,4-4 35 0 0,27-26 0 0 0,-29 21-267 0 0,-1-1 1 0 0,-1-1 0 0 0,-1 0 0 0 0,-1-1 0 0 0,-1-1 0 0 0,18-43 0 0 0,-27 56-47 0 0,-1-1 1 0 0,-1 0-1 0 0,0 0 0 0 0,-1 0 0 0 0,-1 0 0 0 0,0-1 1 0 0,-1-24-1 0 0,-3-2-1635 0 0,-11-51 0 0 0,8 58-1100 0 0,-17-49 1 0 0,18 66 349 0 0,-2 1-1 0 0,-14-26 0 0 0,4 14-653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36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317 18 13915 0 0,'1'-1'199'0'0,"0"0"-1"0"0,1-1 1 0 0,-1 1-1 0 0,0 0 1 0 0,0-1-1 0 0,1 1 1 0 0,-1 0 0 0 0,0 0-1 0 0,1 0 1 0 0,-1 0-1 0 0,1 1 1 0 0,0-1-1 0 0,-1 0 1 0 0,1 1 0 0 0,-1-1-1 0 0,1 1 1 0 0,0-1-1 0 0,0 1 1 0 0,-1 0 0 0 0,1-1-1 0 0,0 1 1 0 0,3 1-1 0 0,-2-1-19 0 0,0 1-1 0 0,1 0 1 0 0,-1 0-1 0 0,0 1 1 0 0,0-1-1 0 0,0 1 1 0 0,0-1-1 0 0,0 1 1 0 0,-1 0-1 0 0,1 0 1 0 0,3 4-1 0 0,6 6 36 0 0,0 1 0 0 0,-1 1 0 0 0,15 24 1 0 0,-23-34-173 0 0,20 33 152 0 0,-1 1-1 0 0,-2 1 1 0 0,-2 1 0 0 0,-1 0-1 0 0,-2 2 1 0 0,-2-1-1 0 0,13 76 1 0 0,-21-82-56 0 0,-2-1-1 0 0,-1 0 1 0 0,-2 1 0 0 0,-1-1-1 0 0,-2 1 1 0 0,-1-1 0 0 0,-2 0 0 0 0,-1 0-1 0 0,-2-1 1 0 0,-17 44 0 0 0,-3-11-1180 0 0,-3-1 0 0 0,-2-1 0 0 0,-77 103 0 0 0,43-80-2562 0 0,-141 139 0 0 0,126-147-4222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6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 15819 0 0,'-15'17'4738'0'0,"-3"22"-2935"0"0,13-27-1297 0 0,-1 6-414 0 0,1 0-1 0 0,0 0 1 0 0,1 0-1 0 0,1 0 1 0 0,-1 21-1 0 0,-5 31 20 0 0,-4-14-310 0 0,4-15 1047 0 0,-6 56 1 0 0,14-84-826 0 0,1 0 0 0 0,0 1 0 0 0,0-1 0 0 0,2 0 0 0 0,-1 0 0 0 0,2-1 0 0 0,0 1 0 0 0,7 20 0 0 0,-10-33-86 0 0,0 1-1 0 0,0 0 1 0 0,0-1 0 0 0,0 1 0 0 0,0-1-1 0 0,1 1 1 0 0,-1-1 0 0 0,0 1 0 0 0,0-1 0 0 0,1 1-1 0 0,-1-1 1 0 0,0 1 0 0 0,1-1 0 0 0,-1 1 0 0 0,0-1-1 0 0,1 1 1 0 0,-1-1 0 0 0,1 1 0 0 0,-1-1 0 0 0,1 0-1 0 0,-1 1 1 0 0,1-1 0 0 0,-1 0 0 0 0,1 0 0 0 0,-1 1-1 0 0,1-1 1 0 0,-1 0 0 0 0,1 0 0 0 0,-1 0 0 0 0,1 1-1 0 0,-1-1 1 0 0,2 0 0 0 0,-1-1-94 0 0,0 0 0 0 0,0 1 0 0 0,0-1 0 0 0,0 0 0 0 0,0 0 0 0 0,0 0-1 0 0,0 0 1 0 0,-1 0 0 0 0,1 0 0 0 0,0 0 0 0 0,-1 0 0 0 0,1 0 0 0 0,-1 0 0 0 0,1-2 0 0 0,2-4-1399 0 0,0 0 1 0 0,0-1 0 0 0,-1 1-1 0 0,1-10 1 0 0,-1-16-7160 0 0,-2 19 5426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6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98 11234 0 0,'-2'-2'234'0'0,"1"0"-1"0"0,0 1 1 0 0,0-1-1 0 0,0 0 1 0 0,0 0-1 0 0,0 0 1 0 0,0 0-1 0 0,0 0 1 0 0,1 0-1 0 0,-1 0 1 0 0,1 0-1 0 0,-1 0 1 0 0,1 0-1 0 0,0 0 1 0 0,0 0-1 0 0,0 0 1 0 0,0 0-1 0 0,0-1 1 0 0,1 1-1 0 0,-1 0 1 0 0,0 0-1 0 0,1 0 1 0 0,0 0-1 0 0,-1 0 0 0 0,1 0 1 0 0,0 0-1 0 0,2-2 1 0 0,-1 1-97 0 0,1 1 0 0 0,-1-1 0 0 0,1 0 0 0 0,0 1 0 0 0,0 0 0 0 0,0 0 1 0 0,1 0-1 0 0,-1 0 0 0 0,0 0 0 0 0,1 1 0 0 0,-1-1 0 0 0,1 1 0 0 0,-1 0 0 0 0,8-1 0 0 0,3-1 311 0 0,0 0 0 0 0,0 1 0 0 0,1 1 0 0 0,-1 0 1 0 0,0 1-1 0 0,0 1 0 0 0,19 3 0 0 0,-27-3-376 0 0,1 1 1 0 0,-1 0 0 0 0,0 1 0 0 0,0-1 0 0 0,1 1-1 0 0,-2 0 1 0 0,1 1 0 0 0,0-1 0 0 0,-1 1-1 0 0,1 0 1 0 0,-1 1 0 0 0,0-1 0 0 0,-1 1 0 0 0,1 0-1 0 0,-1 0 1 0 0,0 1 0 0 0,5 9 0 0 0,1 2-27 0 0,-1 1 1 0 0,-1 0-1 0 0,-1 1 0 0 0,-1 0 1 0 0,0 0-1 0 0,-2 0 1 0 0,0 1-1 0 0,-1 0 1 0 0,-1 0-1 0 0,0 0 1 0 0,-2 0-1 0 0,-1-1 1 0 0,0 1-1 0 0,-1 0 0 0 0,-1 0 1 0 0,-1 0-1 0 0,-8 21 1 0 0,7-28 1 0 0,-2 0 0 0 0,1 0 1 0 0,-2-1-1 0 0,1 0 0 0 0,-2 0 0 0 0,-16 18 1 0 0,-65 57 31 0 0,90-87-81 0 0,-11 11 41 0 0,8-7-18 0 0,-1 0 0 0 0,1-1 0 0 0,0 1 0 0 0,-1-1 0 0 0,0 0 0 0 0,0 0 0 0 0,0 0 0 0 0,0-1 0 0 0,0 1 0 0 0,-6 1 0 0 0,10-4-17 0 0,-1 0 0 0 0,0 0 0 0 0,1 0 0 0 0,-1 0 1 0 0,1 0-1 0 0,-1 0 0 0 0,1 0 0 0 0,-1 0 0 0 0,1 0 1 0 0,-1 0-1 0 0,1 0 0 0 0,-1-1 0 0 0,1 1 0 0 0,-1 0 1 0 0,1 0-1 0 0,-1-1 0 0 0,1 1 0 0 0,-1 0 0 0 0,1-1 1 0 0,0 1-1 0 0,-1 0 0 0 0,1-1 0 0 0,-1 1 0 0 0,1-1 0 0 0,0 1 1 0 0,-1 0-1 0 0,1-1 0 0 0,0 1 0 0 0,0-1 0 0 0,-1 1 1 0 0,1-1-1 0 0,0 1 0 0 0,0-1 0 0 0,0 1 0 0 0,0-1 1 0 0,0 1-1 0 0,0-1 0 0 0,0 0 0 0 0,0 1 0 0 0,0-1 1 0 0,0 1-1 0 0,0-1 0 0 0,0 1 0 0 0,0-1 0 0 0,0 1 1 0 0,0-1-1 0 0,0 1 0 0 0,0-1 0 0 0,1 1 0 0 0,-1-1 1 0 0,0 1-1 0 0,0-1 0 0 0,1 1 0 0 0,-1-1 0 0 0,0 1 1 0 0,1 0-1 0 0,-1-1 0 0 0,1 0 0 0 0,18-25-1208 0 0,-15 23 108 0 0,1 0-1 0 0,-1 1 0 0 0,1-1 0 0 0,0 1 0 0 0,0 0 1 0 0,7-2-1 0 0,5-2-3295 0 0,19-15-5107 0 0,-26 13 6632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6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42 7170 0 0,'-6'-7'1217'0'0,"3"5"-267"0"0,1 0 0 0 0,-1 0 1 0 0,1-1-1 0 0,0 1 0 0 0,0-1 1 0 0,0 1-1 0 0,0-1 0 0 0,-2-4 1 0 0,4 7-848 0 0,0-1 0 0 0,0 1 0 0 0,0 0 0 0 0,0 0 0 0 0,0-1 0 0 0,0 1 0 0 0,1 0 0 0 0,-1 0 0 0 0,0-1 0 0 0,0 1 0 0 0,0 0 0 0 0,0 0 0 0 0,0-1 0 0 0,0 1 0 0 0,1 0 0 0 0,-1 0 0 0 0,0 0 0 0 0,0-1 0 0 0,0 1 0 0 0,0 0 0 0 0,1 0 0 0 0,-1 0 0 0 0,0 0 0 0 0,0-1 0 0 0,1 1 0 0 0,-1 0 0 0 0,0 0 0 0 0,0 0 0 0 0,1 0 0 0 0,-1 0 1 0 0,0 0-1 0 0,0 0 0 0 0,1 0 0 0 0,20-2 1492 0 0,-10 3-1218 0 0,0 0 1 0 0,0 2-1 0 0,0-1 1 0 0,0 1-1 0 0,0 1 1 0 0,-1 0-1 0 0,19 9 0 0 0,-28-12-358 0 0,1-1-1 0 0,-1 1 1 0 0,1 0-1 0 0,-1 0 0 0 0,0 0 1 0 0,1 0-1 0 0,-1 0 1 0 0,0 0-1 0 0,0 0 0 0 0,0 0 1 0 0,0 0-1 0 0,0 0 1 0 0,0 1-1 0 0,0-1 0 0 0,0 0 1 0 0,0 1-1 0 0,0-1 1 0 0,-1 1-1 0 0,1-1 1 0 0,-1 1-1 0 0,1-1 0 0 0,-1 1 1 0 0,0-1-1 0 0,1 1 1 0 0,-1 3-1 0 0,-1-3-11 0 0,1 1 1 0 0,-1-1-1 0 0,0 1 0 0 0,0-1 1 0 0,0 0-1 0 0,-1 1 0 0 0,1-1 1 0 0,-1 0-1 0 0,1 0 1 0 0,-1 0-1 0 0,0 0 0 0 0,1 0 1 0 0,-1 0-1 0 0,-3 2 0 0 0,-7 5-73 0 0,0 0 0 0 0,-1 0 0 0 0,-1-1 0 0 0,-16 7 0 0 0,17-9-105 0 0,-1-2-1 0 0,-21 6 1 0 0,22-7 84 0 0,0 0 0 0 0,0 1 0 0 0,-12 7 1 0 0,24-11 80 0 0,0 0 1 0 0,0 1 0 0 0,0-1 0 0 0,0 1 0 0 0,0-1-1 0 0,1 1 1 0 0,-1 0 0 0 0,0-1 0 0 0,0 1 0 0 0,0 0-1 0 0,1 0 1 0 0,-1-1 0 0 0,1 1 0 0 0,-1 0-1 0 0,0 0 1 0 0,1 0 0 0 0,-1 0 0 0 0,1 0 0 0 0,0 0-1 0 0,-1 0 1 0 0,1 0 0 0 0,0 0 0 0 0,-1 0 0 0 0,1 1-1 0 0,0 0 7 0 0,1 0 0 0 0,-1 0 0 0 0,0 0 0 0 0,1 0 0 0 0,-1-1 0 0 0,1 1 0 0 0,0 0 0 0 0,0 0 0 0 0,0 0 0 0 0,-1-1 0 0 0,2 1 0 0 0,0 2 0 0 0,6 5 71 0 0,1 0 1 0 0,-1 0-1 0 0,15 10 1 0 0,-13-10 47 0 0,28 15 478 0 0,-32-21-489 0 0,-1 0 1 0 0,0 0-1 0 0,1 0 1 0 0,-1 1-1 0 0,-1 0 0 0 0,1 0 1 0 0,0 0-1 0 0,6 8 1 0 0,-11-10-94 0 0,1 0 1 0 0,0-1-1 0 0,-1 1 0 0 0,1 0 1 0 0,-1 0-1 0 0,1 0 1 0 0,-1 0-1 0 0,0 0 1 0 0,0 0-1 0 0,0 0 1 0 0,0 0-1 0 0,0 0 1 0 0,0-1-1 0 0,-1 1 0 0 0,1 0 1 0 0,0 0-1 0 0,-1 0 1 0 0,0 0-1 0 0,1 0 1 0 0,-1-1-1 0 0,0 1 1 0 0,0 0-1 0 0,0-1 1 0 0,0 1-1 0 0,0-1 1 0 0,-1 1-1 0 0,-1 1 0 0 0,-5 7 46 0 0,-1-1-1 0 0,-19 16 1 0 0,23-20-42 0 0,-36 25-1582 0 0,-67 40 1 0 0,106-68 1135 0 0,-1-1 1 0 0,1 0-1 0 0,0 1 1 0 0,-1-1-1 0 0,1 0 1 0 0,-1 0-1 0 0,1 0 1 0 0,-1-1-1 0 0,-3 1 1 0 0,5-6-3538 0 0,11-10 953 0 0,49-48-7712 0 0,-41 46 8936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7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372 36 12523 0 0,'-2'-3'720'0'0,"-2"-1"319"0"0,0 0 0 0 0,0 1 0 0 0,0-1 0 0 0,0 1 1 0 0,-1-1-1 0 0,0 1 0 0 0,-6-3 0 0 0,10 6-942 0 0,1-1-1 0 0,-1 1 1 0 0,0 0 0 0 0,0 0-1 0 0,0 0 1 0 0,0 0-1 0 0,0 0 1 0 0,0 0-1 0 0,0 0 1 0 0,0 0-1 0 0,0 0 1 0 0,0 0-1 0 0,0 0 1 0 0,0 0-1 0 0,0 1 1 0 0,0-1-1 0 0,0 0 1 0 0,-1 2-1 0 0,0-1-69 0 0,0 0 0 0 0,1 0 0 0 0,-1 1 0 0 0,1-1 0 0 0,-1 1 0 0 0,1 0 0 0 0,0-1-1 0 0,0 1 1 0 0,-1 0 0 0 0,1 0 0 0 0,-1 4 0 0 0,-5 11 193 0 0,1 1 0 0 0,0-1 0 0 0,2 2 0 0 0,0-1 0 0 0,1 0 0 0 0,0 1-1 0 0,2-1 1 0 0,0 1 0 0 0,4 33 0 0 0,-1-40-131 0 0,1 0-1 0 0,0 0 1 0 0,0 0-1 0 0,7 12 1 0 0,-9-20-59 0 0,0-1 1 0 0,0 0-1 0 0,1 0 0 0 0,0 0 1 0 0,0 0-1 0 0,0 0 1 0 0,0 0-1 0 0,0-1 0 0 0,0 1 1 0 0,1-1-1 0 0,-1 1 1 0 0,1-1-1 0 0,0 0 1 0 0,-1 0-1 0 0,1 0 0 0 0,0 0 1 0 0,0-1-1 0 0,1 1 1 0 0,3 1-1 0 0,-5-3 0 0 0,-1 0 1 0 0,1 0-1 0 0,0-1 1 0 0,0 1-1 0 0,0 0 0 0 0,0-1 1 0 0,-1 1-1 0 0,1-1 1 0 0,0 1-1 0 0,0-1 0 0 0,-1 0 1 0 0,1 0-1 0 0,0 0 0 0 0,-1 0 1 0 0,1 0-1 0 0,2-2 1 0 0,25-25 337 0 0,-21 19-398 0 0,3-3 19 0 0,-1-1 1 0 0,0 1-1 0 0,-1-2 0 0 0,0 1 1 0 0,13-30-1 0 0,23-78-38 0 0,-44 115 43 0 0,-5 11-6 0 0,-5 18-10 0 0,7-5 12 0 0,1-1 1 0 0,1 1 0 0 0,0 0-1 0 0,1-1 1 0 0,4 21 0 0 0,24 90 14 0 0,-4-25-77 0 0,-19-69 110 0 0,-1 1-1 0 0,-1 0 1 0 0,-2 56 0 0 0,-3-80-38 0 0,0 0 0 0 0,0 0 0 0 0,-1 0 1 0 0,0-1-1 0 0,0 1 0 0 0,-2 0 0 0 0,1-1 1 0 0,-1 0-1 0 0,-1 0 0 0 0,0 0 0 0 0,0 0 1 0 0,-1-1-1 0 0,0 1 0 0 0,-1-2 0 0 0,-12 14 1 0 0,6-11-22 0 0,-1 0 1 0 0,-1-1 0 0 0,0 0 0 0 0,0-2 0 0 0,-1 0 0 0 0,0 0 0 0 0,0-2 0 0 0,-1 0 0 0 0,1-1-1 0 0,-1 0 1 0 0,-20 2 0 0 0,13-4 22 0 0,0 0 0 0 0,0-2 0 0 0,0 0 0 0 0,0-2 0 0 0,0-1 0 0 0,0-1 0 0 0,-38-9 0 0 0,21-3 141 0 0,39 15-143 0 0,1-1-1 0 0,-1 0 1 0 0,1 1 0 0 0,-1-1 0 0 0,1 0 0 0 0,-1 0-1 0 0,1 0 1 0 0,-1 0 0 0 0,1 0 0 0 0,0 0-1 0 0,0 0 1 0 0,0-1 0 0 0,0 1 0 0 0,0 0-1 0 0,0-1 1 0 0,0 1 0 0 0,0-1 0 0 0,0 1-1 0 0,0-1 1 0 0,1 0 0 0 0,-1 1 0 0 0,0-3 0 0 0,1 4 28 0 0,26-10-264 0 0,6 0-2294 0 0,1-2 1 0 0,45-25 0 0 0,13-14-9809 0 0,-80 43 8963 0 0,-3-1 387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8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 12027 0 0,'-1'-1'503'0'0,"1"0"-1"0"0,0 0 1 0 0,0 0 0 0 0,0 0 0 0 0,0 0 0 0 0,0 0 0 0 0,0 0 0 0 0,0 0 0 0 0,0 0 0 0 0,0 0 0 0 0,0 0 0 0 0,1 0 0 0 0,-1 0 0 0 0,0 0 0 0 0,1 0 0 0 0,-1 0 0 0 0,1 0 0 0 0,0-1 0 0 0,7 22 1932 0 0,-6-5-2195 0 0,1 1 0 0 0,-2-1-1 0 0,0 0 1 0 0,-1 1-1 0 0,-1-1 1 0 0,0 1 0 0 0,-1-1-1 0 0,0 0 1 0 0,-2 0-1 0 0,1 0 1 0 0,-2 0-1 0 0,0-1 1 0 0,-8 16 0 0 0,12-29-248 0 0,1 1 1 0 0,-1-1-1 0 0,0 1 1 0 0,0-1-1 0 0,0 0 1 0 0,0 1-1 0 0,0-1 1 0 0,-1 0-1 0 0,1 0 1 0 0,0 0-1 0 0,0 0 1 0 0,-1 0-1 0 0,1 0 1 0 0,-1 0-1 0 0,1-1 1 0 0,-1 1-1 0 0,1 0 1 0 0,-1-1-1 0 0,1 1 1 0 0,-1-1-1 0 0,-2 1 1 0 0,-9-7-2621 0 0,16-11-6009 0 0,11-9 584 0 0,-8 17 4244 0 0,0-1 704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8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62 13275 0 0,'-14'-27'4958'0'0,"13"25"-4394"0"0,-1-1 0 0 0,0 0 0 0 0,1 0 0 0 0,-1 0 0 0 0,1 0 0 0 0,0 0 0 0 0,0 0 0 0 0,0 0 0 0 0,0-5 0 0 0,4 8-425 0 0,0 0-1 0 0,0 1 1 0 0,0-1 0 0 0,0 1 0 0 0,0 0-1 0 0,0 0 1 0 0,0 0 0 0 0,0 0-1 0 0,3 2 1 0 0,9 3 66 0 0,1-1 1 0 0,0 0-1 0 0,0-1 1 0 0,0-1-1 0 0,0-1 0 0 0,29 1 1 0 0,-29-3-458 0 0,1-2 1 0 0,25-6-1 0 0,6-3-4949 0 0,-44 10 4457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9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87 11290 0 0,'-2'2'406'0'0,"-1"-1"0"0"0,0 1-1 0 0,1 0 1 0 0,-1 0 0 0 0,1 1-1 0 0,0-1 1 0 0,0 0 0 0 0,0 1-1 0 0,0 0 1 0 0,0-1 0 0 0,0 1-1 0 0,1 0 1 0 0,0 0 0 0 0,-1 0-1 0 0,1 0 1 0 0,0 0 0 0 0,-1 3-1 0 0,2-4-290 0 0,0 0-1 0 0,1-1 1 0 0,-1 1-1 0 0,0 0 1 0 0,0-1-1 0 0,1 1 0 0 0,-1 0 1 0 0,1-1-1 0 0,-1 1 1 0 0,1 0-1 0 0,0-1 1 0 0,0 1-1 0 0,0-1 1 0 0,-1 1-1 0 0,1-1 0 0 0,1 0 1 0 0,-1 1-1 0 0,0-1 1 0 0,0 0-1 0 0,0 0 1 0 0,1 1-1 0 0,-1-1 0 0 0,1 0 1 0 0,-1-1-1 0 0,1 1 1 0 0,-1 0-1 0 0,1 0 1 0 0,-1-1-1 0 0,1 1 0 0 0,0-1 1 0 0,-1 1-1 0 0,4 0 1 0 0,6 1 44 0 0,1 0 0 0 0,0 0 0 0 0,0-1 0 0 0,0 0 0 0 0,0-1 0 0 0,0-1 0 0 0,0 0 1 0 0,19-4-1 0 0,5-3-723 0 0,53-19 1 0 0,-56 15-1656 0 0,-1-2 0 0 0,45-26 0 0 0,-51 25-3144 0 0,33-28 1 0 0,-39 24 1526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9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12147 0 0,'-28'68'8520'0'0,"25"-59"-8198"0"0,1 0 1 0 0,0 0-1 0 0,1 1 0 0 0,0-1 1 0 0,0 1-1 0 0,1-1 0 0 0,0 1 1 0 0,1-1-1 0 0,1 13 0 0 0,11 54 865 0 0,18 84 452 0 0,-16-112-1356 0 0,-8-26-286 0 0,0 1 1 0 0,-2 0 0 0 0,0 1-1 0 0,2 35 1 0 0,-7-59-30 0 0,0 0 0 0 0,0 0-1 0 0,0 0 1 0 0,0 0 0 0 0,0 0 0 0 0,0 0-1 0 0,0 0 1 0 0,0 0 0 0 0,-1 0 0 0 0,1 0-1 0 0,0 0 1 0 0,0 0 0 0 0,0 0 0 0 0,0 0 0 0 0,0 0-1 0 0,0 0 1 0 0,0 0 0 0 0,0 0 0 0 0,0 0-1 0 0,0 0 1 0 0,0 0 0 0 0,0 0 0 0 0,0 0-1 0 0,0 0 1 0 0,0 0 0 0 0,0 1 0 0 0,-1-1-1 0 0,1 0 1 0 0,0 0 0 0 0,0 0 0 0 0,0 0-1 0 0,0 0 1 0 0,0 0 0 0 0,0 0 0 0 0,0 0-1 0 0,0 0 1 0 0,0 0 0 0 0,0 0 0 0 0,0 0 0 0 0,0 0-1 0 0,0 0 1 0 0,0 0 0 0 0,0 0 0 0 0,0 1-1 0 0,0-1 1 0 0,0 0 0 0 0,0 0 0 0 0,0 0-1 0 0,-4-10-1371 0 0,-2-17-1177 0 0,12-98-12285 0 0,-5 103 10863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29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89 11642 0 0,'-2'-7'921'0'0,"1"0"0"0"0,1 0 0 0 0,-1 0 0 0 0,1 1-1 0 0,0-1 1 0 0,1 0 0 0 0,-1 0 0 0 0,3-8 0 0 0,-3 14-805 0 0,1 0 0 0 0,-1 0 0 0 0,1 0 0 0 0,-1 0 0 0 0,1 0 0 0 0,-1 0 0 0 0,1 0 0 0 0,0 0 0 0 0,-1 0 0 0 0,1 0 1 0 0,0 1-1 0 0,0-1 0 0 0,-1 0 0 0 0,1 0 0 0 0,0 1 0 0 0,0-1 0 0 0,0 0 0 0 0,0 1 0 0 0,0-1 0 0 0,0 1 0 0 0,2-1 1 0 0,-1 1-56 0 0,0 0 0 0 0,1 0 1 0 0,-1 0-1 0 0,0 0 1 0 0,1 0-1 0 0,-1 0 1 0 0,0 1-1 0 0,1-1 0 0 0,-1 1 1 0 0,0 0-1 0 0,0 0 1 0 0,0 0-1 0 0,0 0 1 0 0,4 2-1 0 0,11 8 296 0 0,-1 1-1 0 0,0 0 1 0 0,-1 1-1 0 0,-1 1 1 0 0,0 1-1 0 0,14 18 1 0 0,22 23-126 0 0,111 81-15 0 0,0 1 236 0 0,-158-136-438 0 0,-1 1-1 0 0,1 0 1 0 0,-1 0-1 0 0,1 0 1 0 0,-1 0 0 0 0,0 1-1 0 0,0-1 1 0 0,-1 0-1 0 0,1 1 1 0 0,-1-1-1 0 0,1 1 1 0 0,-1 0-1 0 0,0-1 1 0 0,-1 1-1 0 0,1 0 1 0 0,-1 0-1 0 0,1-1 1 0 0,-1 7-1 0 0,-1-4 12 0 0,0 0-1 0 0,-1-1 1 0 0,1 1-1 0 0,-1 0 1 0 0,0 0-1 0 0,-1-1 1 0 0,1 1-1 0 0,-1-1 0 0 0,0 0 1 0 0,-7 9-1 0 0,0-2-6 0 0,0 0-1 0 0,-2 0 0 0 0,1-1 0 0 0,-2 0 1 0 0,1-1-1 0 0,-2-1 0 0 0,-27 16 1 0 0,-14 2-44 0 0,-1-2 1 0 0,-2-3 0 0 0,0-3-1 0 0,-82 17 1 0 0,132-34-74 0 0,-1-1 0 0 0,0 0 0 0 0,0-1 0 0 0,0 0 0 0 0,0 0 0 0 0,0-1 0 0 0,0 0 0 0 0,-15-4 0 0 0,23 5 58 0 0,1 0-1 0 0,-1-1 1 0 0,1 1 0 0 0,0 0 0 0 0,-1-1-1 0 0,1 1 1 0 0,-1-1 0 0 0,1 1 0 0 0,0-1-1 0 0,-1 1 1 0 0,1-1 0 0 0,0 1-1 0 0,-1-1 1 0 0,1 1 0 0 0,0-1 0 0 0,0 1-1 0 0,0-1 1 0 0,-1 1 0 0 0,1-1-1 0 0,0 1 1 0 0,0-1 0 0 0,0 0 0 0 0,0 1-1 0 0,0-1 1 0 0,0 1 0 0 0,0-1 0 0 0,0 1-1 0 0,0-1 1 0 0,0 0 0 0 0,1 1-1 0 0,-1-1 1 0 0,0 1 0 0 0,0-1 0 0 0,0 1-1 0 0,1-1 1 0 0,-1 1 0 0 0,0-1-1 0 0,1 1 1 0 0,-1-1 0 0 0,0 1 0 0 0,1-1-1 0 0,-1 1 1 0 0,0 0 0 0 0,1-1 0 0 0,-1 1-1 0 0,1 0 1 0 0,-1-1 0 0 0,1 1-1 0 0,0-1 1 0 0,28-20-1789 0 0,-27 19 1578 0 0,19-10-2580 0 0,0 0 1 0 0,41-14 0 0 0,-34 15-1488 0 0,30-16 0 0 0,-40 16 1030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0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46 159 10666 0 0,'0'-1'295'0'0,"0"0"0"0"0,0 0 0 0 0,0 0 0 0 0,0 0-1 0 0,0 0 1 0 0,0 1 0 0 0,0-1 0 0 0,1 0 0 0 0,-1 0 0 0 0,0 0 0 0 0,1 0-1 0 0,-1 0 1 0 0,1 0 0 0 0,-1 0 0 0 0,1 1 0 0 0,-1-1 0 0 0,1 0-1 0 0,0 0 1 0 0,-1 1 0 0 0,1-1 0 0 0,0 0 0 0 0,0 1 0 0 0,-1-1 0 0 0,3 0-1 0 0,-1 0-16 0 0,0 0 0 0 0,1 0 1 0 0,-1 1-1 0 0,1-1 0 0 0,-1 1 0 0 0,0-1 0 0 0,1 1 0 0 0,-1 0 0 0 0,5 1 0 0 0,3 0 186 0 0,1 0-1 0 0,-1 1 1 0 0,18 7 0 0 0,-16-4-198 0 0,0 0 1 0 0,0 0-1 0 0,0 2 0 0 0,-1-1 1 0 0,0 2-1 0 0,0-1 0 0 0,-1 1 1 0 0,0 1-1 0 0,11 12 0 0 0,-17-17-231 0 0,-1-1 0 0 0,0 1-1 0 0,0 0 1 0 0,-1 0 0 0 0,1 0-1 0 0,-1 0 1 0 0,0 0 0 0 0,0 1-1 0 0,0-1 1 0 0,0 1 0 0 0,-1-1-1 0 0,0 1 1 0 0,0 0 0 0 0,0-1-1 0 0,0 1 1 0 0,-1 0 0 0 0,0 0-1 0 0,0 0 1 0 0,0-1 0 0 0,-1 1-1 0 0,0 0 1 0 0,1 0 0 0 0,-2-1-1 0 0,1 1 1 0 0,0-1 0 0 0,-1 1-1 0 0,0-1 1 0 0,-3 6 0 0 0,-4 3 38 0 0,0-1 1 0 0,0-1-1 0 0,-1 1 1 0 0,0-2-1 0 0,-1 1 1 0 0,-21 14-1 0 0,9-8-156 0 0,-1-2 1 0 0,-42 21-1 0 0,44-24-315 0 0,-14 6-314 0 0,12-13-2504 0 0,54-32-2134 0 0,161-171-6177 0 0,-171 176 9667 0 0,2-3-765 0 0</inkml:trace>
  <inkml:trace contextRef="#ctx0" brushRef="#br0" timeOffset="1">502 25 7290 0 0,'1'0'118'0'0,"-1"-1"1"0"0,0 0 0 0 0,1 1-1 0 0,-1-1 1 0 0,0 0 0 0 0,0 1-1 0 0,0-1 1 0 0,0 0 0 0 0,1 0-1 0 0,-1 0 1 0 0,0 1-1 0 0,0-1 1 0 0,0 0 0 0 0,0 0-1 0 0,-1 1 1 0 0,1-1 0 0 0,0 0-1 0 0,0 0 1 0 0,0 1 0 0 0,-1-1-1 0 0,1 0 1 0 0,0 1 0 0 0,-1-1-1 0 0,1 0 1 0 0,0 1 0 0 0,-1-1-1 0 0,1 0 1 0 0,-1 1 0 0 0,1-1-1 0 0,-1 1 1 0 0,0-1 0 0 0,1 1-1 0 0,-1-1 1 0 0,0 0 0 0 0,-1 1 125 0 0,0 0 1 0 0,-1 0 0 0 0,1-1 0 0 0,0 1-1 0 0,0 1 1 0 0,0-1 0 0 0,0 0 0 0 0,0 0-1 0 0,0 1 1 0 0,0-1 0 0 0,0 1 0 0 0,-3 1-1 0 0,-8 4 169 0 0,1 1 0 0 0,-1 1-1 0 0,1 0 1 0 0,1 0-1 0 0,-1 1 1 0 0,1 1-1 0 0,1 0 1 0 0,0 0 0 0 0,0 1-1 0 0,1 0 1 0 0,1 1-1 0 0,0 0 1 0 0,-12 23-1 0 0,15-24-189 0 0,1-1 0 0 0,-1 1 0 0 0,2 0-1 0 0,0 0 1 0 0,0 1 0 0 0,1-1 0 0 0,1 1-1 0 0,0-1 1 0 0,0 1 0 0 0,1-1-1 0 0,0 1 1 0 0,3 12 0 0 0,-2-16-251 0 0,1 0-1 0 0,1-1 1 0 0,-1 1 0 0 0,1-1 0 0 0,0 1 0 0 0,1-1-1 0 0,0 0 1 0 0,0-1 0 0 0,0 1 0 0 0,1-1-1 0 0,0 0 1 0 0,0 0 0 0 0,1 0 0 0 0,-1 0-1 0 0,1-1 1 0 0,0 0 0 0 0,1-1 0 0 0,9 7 0 0 0,-6-6-393 0 0,-1 0 0 0 0,1-1 0 0 0,0 1 0 0 0,0-2 1 0 0,0 0-1 0 0,0 0 0 0 0,1 0 0 0 0,-1-2 1 0 0,1 1-1 0 0,18-1 0 0 0,-21-1-511 0 0,0-1-1 0 0,0 0 1 0 0,-1 0 0 0 0,1-1-1 0 0,0 0 1 0 0,-1-1-1 0 0,1 0 1 0 0,-1 0 0 0 0,0 0-1 0 0,1-1 1 0 0,-2 0-1 0 0,1 0 1 0 0,0-1-1 0 0,-1 0 1 0 0,6-6 0 0 0,4-5-1689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15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6148 7584 17244 0 0,'-218'-25'4114'0'0,"-295"-7"-4023"0"0,-230-8 18 0 0,7-64 1047 0 0,-677-279 1614 0 0,1221 313-2564 0 0,2-9 0 0 0,4-9-1 0 0,-227-143 1 0 0,301 157-220 0 0,3-6 1 0 0,4-4-1 0 0,3-5 1 0 0,5-4-1 0 0,3-4 1 0 0,-145-197-1 0 0,131 145-360 0 0,7-5 0 0 0,-138-283-1 0 0,187 320 291 0 0,-62-212-1 0 0,93 247 42 0 0,3 0 1 0 0,5-1-1 0 0,-6-140 0 0 0,19 134 4 0 0,4 1 0 0 0,4 0-1 0 0,4 0 1 0 0,25-93-1 0 0,-8 75 30 0 0,5 2 0 0 0,90-189-1 0 0,-48 151 38 0 0,7 4-1 0 0,5 3 1 0 0,6 4-1 0 0,188-200 0 0 0,-173 222 62 0 0,5 5-1 0 0,242-170 0 0 0,293-116-45 0 0,-347 240-213 0 0,6 13 0 0 0,579-172 0 0 0,684-60-117 0 0,597 87-35 0 0,-806 255 603 0 0,-1054 46-252 0 0,-2 13-1 0 0,426 100 1 0 0,-482-65-29 0 0,-4 11-1 0 0,445 207 1 0 0,-565-220 26 0 0,-4 6 0 0 0,-3 4 0 0 0,-3 6 1 0 0,-3 5-1 0 0,-5 5 0 0 0,-4 4 0 0 0,-4 5 0 0 0,114 147 1 0 0,-141-152-36 0 0,-6 3 0 0 0,-3 3 0 0 0,-5 2 0 0 0,-5 4 0 0 0,-4 1 0 0 0,-5 2 0 0 0,-5 3 1 0 0,-4 1-1 0 0,25 150 0 0 0,-35-98 22 0 0,-8 0-1 0 0,-7 2 1 0 0,-7-1 0 0 0,-8 1 0 0 0,-25 168 0 0 0,-3-137 190 0 0,-9-2 0 0 0,-8-2 0 0 0,-9-2 0 0 0,-8-3 0 0 0,-111 223 0 0 0,49-162 127 0 0,-246 362 0 0 0,181-345-109 0 0,-234 250-1 0 0,168-240-107 0 0,-358 298-1 0 0,422-419-682 0 0,-6-7 0 0 0,-412 228 1 0 0,322-234-3148 0 0,95-53-3807 0 0,79-40-698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1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7471 769 11546 0 0,'-9'13'5049'0'0,"-2"19"-2097"0"0,7-19-1981 0 0,2-5-878 0 0,0 0 0 0 0,0 1 0 0 0,0-1 0 0 0,1 0 0 0 0,1 0 0 0 0,0 1 0 0 0,0-1 0 0 0,1 9 0 0 0,14 69 542 0 0,-3-25 95 0 0,6 53 440 0 0,13 126-7 0 0,-30-212-1172 0 0,-1-1-1 0 0,-1 1 1 0 0,-1 0-1 0 0,-2 0 1 0 0,0-1-1 0 0,-13 42 1 0 0,13-58-22 0 0,0 1 1 0 0,-1-1 0 0 0,-1 0-1 0 0,1 0 1 0 0,-1-1 0 0 0,-11 14-1 0 0,15-21-22 0 0,0-1 0 0 0,-1 1 0 0 0,1 0 0 0 0,-1-1 0 0 0,0 1 0 0 0,0-1-1 0 0,0 0 1 0 0,0 0 0 0 0,0 0 0 0 0,-1 0 0 0 0,1-1 0 0 0,0 1 0 0 0,-1-1 0 0 0,1 0-1 0 0,-1 0 1 0 0,1 0 0 0 0,-1 0 0 0 0,0-1 0 0 0,1 1 0 0 0,-1-1 0 0 0,0 0 0 0 0,0 0-1 0 0,1-1 1 0 0,-1 1 0 0 0,-4-2 0 0 0,-67-14-457 0 0,0 4-1 0 0,-114-6 1 0 0,-157 16 682 0 0,184 3-292 0 0,-455 12 226 0 0,19-1 145 0 0,0-33 4 0 0,-682-137 1430 0 0,175 10-1195 0 0,653 90-203 0 0,156 18 377 0 0,181 31-508 0 0,0 5 0 0 0,-162 16 0 0 0,174-3-150 0 0,-115 3 340 0 0,181-15-214 0 0,1-2 0 0 0,-1-1 0 0 0,2-2 0 0 0,-1-2 0 0 0,1-1 0 0 0,0-1 1 0 0,1-2-1 0 0,-62-36 0 0 0,81 41-82 0 0,1-1 1 0 0,0-1 0 0 0,1 0-1 0 0,-21-23 1 0 0,-42-59-41 0 0,54 66 9 0 0,5 3 13 0 0,0-1 0 0 0,1-1 0 0 0,2-1 0 0 0,0 0 0 0 0,2-1 0 0 0,1 0 0 0 0,2-1 0 0 0,0 0 0 0 0,-6-46 0 0 0,3-19 22 0 0,0-161 0 0 0,9 115-70 0 0,3 127 21 0 0,-1 1 0 0 0,2 0 0 0 0,0-1 0 0 0,0 1 0 0 0,1 0 0 0 0,1-1-1 0 0,4-11 1 0 0,-5 19-2 0 0,0 0-1 0 0,0 0 0 0 0,1 0 0 0 0,-1 1 0 0 0,1-1 1 0 0,0 1-1 0 0,1 0 0 0 0,-1 0 0 0 0,1 0 1 0 0,0 0-1 0 0,0 1 0 0 0,0-1 0 0 0,0 1 1 0 0,0 0-1 0 0,1 0 0 0 0,0 1 0 0 0,-1-1 1 0 0,11-2-1 0 0,12-4-11 0 0,1 2 0 0 0,0 1 1 0 0,0 2-1 0 0,1 0 0 0 0,29 1 1 0 0,148 9 2 0 0,-125-1-67 0 0,422 38 133 0 0,-247-17-151 0 0,31-1 140 0 0,575 63-218 0 0,-512-37 235 0 0,654 68-174 0 0,-304-82 89 0 0,-1-39-49 0 0,-366-24 135 0 0,35-1-46 0 0,-271 25-16 0 0,176 19-1 0 0,-131 1-9 0 0,-1 7 1 0 0,151 46-1 0 0,-233-56-1 0 0,116 16-1 0 0,-150-27 5 0 0,31-3 174 0 0,-33-2-105 0 0,-22 1-102 0 0,-1 0 1 0 0,1 0 0 0 0,-1 0 0 0 0,1 0 0 0 0,0 0-1 0 0,-1 0 1 0 0,1 0 0 0 0,-1 0 0 0 0,1 1-1 0 0,-1-1 1 0 0,1 0 0 0 0,-1 0 0 0 0,1 0-1 0 0,0 1 1 0 0,-1-1 0 0 0,1 0 0 0 0,-1 0 0 0 0,1 1-1 0 0,-1-1 1 0 0,0 1 0 0 0,1-1 0 0 0,-1 0-1 0 0,1 1 1 0 0,-1-1 0 0 0,0 1 0 0 0,1-1-1 0 0,-1 1 1 0 0,0-1 0 0 0,1 1 0 0 0,-1-1-1 0 0,0 1 1 0 0,0-1 0 0 0,0 1 0 0 0,1-1 0 0 0,-1 1-1 0 0,0 0 1 0 0,0-1 0 0 0,0 2 0 0 0,-7 27-3356 0 0,4-21 1755 0 0,0 0 0 0 0,-1 0 1 0 0,-1 0-1 0 0,-9 14 0 0 0,10-18 281 0 0,0 1 0 0 0,0-1 0 0 0,0 1 0 0 0,-1-1 0 0 0,1-1 0 0 0,-1 1 0 0 0,0 0-1 0 0,-7 3 1 0 0,-6 1-1421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3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57 15315 0 0,'-42'-57'9556'0'0,"42"57"-9362"0"0,-1 20 104 0 0,-18 89 552 0 0,4-30-79 0 0,10-35-528 0 0,2 0 0 0 0,2 1 1 0 0,2-1-1 0 0,11 81 0 0 0,55 172-808 0 0,-66-294 443 0 0,6 39-965 0 0,-6-41 870 0 0,-1 1 0 0 0,0-1 0 0 0,0 1 0 0 0,0-1 0 0 0,0 1-1 0 0,0-1 1 0 0,0 1 0 0 0,-1-1 0 0 0,1 1 0 0 0,0-1 0 0 0,-1 0 0 0 0,1 1-1 0 0,-1-1 1 0 0,0 0 0 0 0,1 1 0 0 0,-1-1 0 0 0,0 0 0 0 0,0 1 0 0 0,0-1 0 0 0,0 0-1 0 0,0 0 1 0 0,0 0 0 0 0,0 0 0 0 0,-3 2 0 0 0,4-3-41 0 0,-1 0 0 0 0,0 0 0 0 0,0 0-1 0 0,0 0 1 0 0,1 0 0 0 0,-1 0 0 0 0,0 0 0 0 0,0 0 0 0 0,0 0 0 0 0,0 0 0 0 0,1 0 0 0 0,-1 0 0 0 0,0-1 0 0 0,0 1 0 0 0,1 0 0 0 0,-1-1-1 0 0,0 1 1 0 0,0 0 0 0 0,1-1 0 0 0,-1 1 0 0 0,0-1 0 0 0,1 1 0 0 0,-1-1 0 0 0,0 0 0 0 0,1 1 0 0 0,-1-1 0 0 0,1 1 0 0 0,-1-2-1 0 0,-15-22-7442 0 0,14 21 6354 0 0,-6-12-2038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3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86 13379 0 0,'0'-4'399'0'0,"0"1"1"0"0,0 0-1 0 0,0-1 1 0 0,1 1-1 0 0,0 0 0 0 0,-1 0 1 0 0,1-1-1 0 0,0 1 1 0 0,1 0-1 0 0,-1 0 1 0 0,0 0-1 0 0,1 0 0 0 0,0 0 1 0 0,0 1-1 0 0,0-1 1 0 0,4-4-1 0 0,-3 4-213 0 0,1 0-1 0 0,-1 0 0 0 0,1 1 1 0 0,0 0-1 0 0,0-1 0 0 0,0 1 1 0 0,0 1-1 0 0,0-1 1 0 0,0 1-1 0 0,1-1 0 0 0,5 0 1 0 0,0 1-96 0 0,0 0 1 0 0,0 0-1 0 0,0 1 1 0 0,0 0-1 0 0,-1 1 1 0 0,1 0-1 0 0,0 1 1 0 0,0 0-1 0 0,0 0 1 0 0,14 7-1 0 0,-6-1 44 0 0,-1 1 0 0 0,0 1-1 0 0,-1 1 1 0 0,0 0 0 0 0,0 1 0 0 0,-1 1 0 0 0,-1 1-1 0 0,0 0 1 0 0,-1 0 0 0 0,-1 1 0 0 0,0 1 0 0 0,-1 0-1 0 0,0 1 1 0 0,-2 0 0 0 0,0 0 0 0 0,0 1-1 0 0,-2 0 1 0 0,-1 1 0 0 0,0 0 0 0 0,-1 0 0 0 0,-1 0-1 0 0,-1 0 1 0 0,0 1 0 0 0,-2-1 0 0 0,0 1 0 0 0,-1-1-1 0 0,-1 1 1 0 0,-1 0 0 0 0,-1-1 0 0 0,-9 34 0 0 0,3-25-109 0 0,-2 0 1 0 0,-2-1 0 0 0,0-1 0 0 0,-2 0 0 0 0,0 0 0 0 0,-2-2 0 0 0,-1 0 0 0 0,-41 42-1 0 0,19-27-319 0 0,-2-2-1 0 0,-2-2 1 0 0,-89 54-1 0 0,122-82-174 0 0,-1 0-1 0 0,0-1 1 0 0,-1 0 0 0 0,1-1 0 0 0,-1 0-1 0 0,0-1 1 0 0,-16 3 0 0 0,29-7 365 0 0,-1 1-1 0 0,1-1 1 0 0,-1 0 0 0 0,1 0-1 0 0,0 0 1 0 0,-1 0 0 0 0,1 0 0 0 0,-1 1-1 0 0,1-1 1 0 0,-1 0 0 0 0,1 0 0 0 0,0 0-1 0 0,-1 0 1 0 0,1 0 0 0 0,-1 0-1 0 0,1 0 1 0 0,-1-1 0 0 0,1 1 0 0 0,0 0-1 0 0,-1 0 1 0 0,1 0 0 0 0,-1 0-1 0 0,1 0 1 0 0,0-1 0 0 0,-1 1 0 0 0,1 0-1 0 0,0 0 1 0 0,-1-1 0 0 0,1 1-1 0 0,0 0 1 0 0,-1-1 0 0 0,1 1 0 0 0,0 0-1 0 0,0-1 1 0 0,-1 0 0 0 0,11-12-3258 0 0,22-11-1167 0 0,20-10-3126 0 0,-35 20 4878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4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6 15035 0 0,'-1'-1'329'0'0,"0"0"-1"0"0,0 1 0 0 0,0-1 1 0 0,0 1-1 0 0,0-1 1 0 0,0 1-1 0 0,0-1 0 0 0,0 1 1 0 0,0 0-1 0 0,0-1 1 0 0,0 1-1 0 0,0 0 0 0 0,-1 0 1 0 0,1 0-1 0 0,0 0 1 0 0,0 0-1 0 0,0 0 0 0 0,0 0 1 0 0,0 1-1 0 0,-1-1 1 0 0,1 0-1 0 0,-2 1 1 0 0,2 0-139 0 0,0 0 1 0 0,-1 0 0 0 0,1 1 0 0 0,0-1-1 0 0,0 0 1 0 0,-1 0 0 0 0,1 1 0 0 0,0-1 0 0 0,0 1-1 0 0,1-1 1 0 0,-1 1 0 0 0,0-1 0 0 0,-1 4-1 0 0,-1 7-400 0 0,-1 0 0 0 0,2 1 0 0 0,-2 20 0 0 0,0-8 823 0 0,4-24-611 0 0,-3 13 160 0 0,0 1-1 0 0,1-1 0 0 0,-1 28 1 0 0,3-39-125 0 0,0 0 1 0 0,0 0-1 0 0,0 0 1 0 0,1 0 0 0 0,-1 0-1 0 0,1 0 1 0 0,0 0-1 0 0,-1 0 1 0 0,1-1 0 0 0,1 1-1 0 0,-1 0 1 0 0,0 0-1 0 0,1-1 1 0 0,-1 1 0 0 0,1-1-1 0 0,0 1 1 0 0,0-1 0 0 0,0 0-1 0 0,0 0 1 0 0,0 0-1 0 0,0 0 1 0 0,0 0 0 0 0,1 0-1 0 0,-1-1 1 0 0,1 1-1 0 0,3 1 1 0 0,-3-2-25 0 0,1-1 0 0 0,-1 1 0 0 0,0-1-1 0 0,0 0 1 0 0,1 0 0 0 0,-1 0 0 0 0,0 0 0 0 0,0-1 0 0 0,0 1-1 0 0,1-1 1 0 0,-1 0 0 0 0,0 0 0 0 0,0 0 0 0 0,3-2 0 0 0,46-23 7 0 0,-37 17 4 0 0,47-28-26 0 0,103-82 0 0 0,-148 105-6 0 0,-10 7 1 0 0,1 0 0 0 0,0 1 0 0 0,0 1 0 0 0,0-1 0 0 0,1 1 0 0 0,0 0 0 0 0,16-5 0 0 0,-24 10 4 0 0,0 0-1 0 0,-1 0 0 0 0,1 0 1 0 0,0 0-1 0 0,0 0 0 0 0,0 0 1 0 0,0 0-1 0 0,-1 1 0 0 0,1-1 1 0 0,0 0-1 0 0,0 0 0 0 0,-1 1 0 0 0,1-1 1 0 0,0 1-1 0 0,-1-1 0 0 0,1 1 1 0 0,0-1-1 0 0,-1 1 0 0 0,1-1 1 0 0,-1 1-1 0 0,1 0 0 0 0,-1-1 1 0 0,1 1-1 0 0,-1 0 0 0 0,1-1 0 0 0,-1 1 1 0 0,0 0-1 0 0,1 0 0 0 0,-1-1 1 0 0,0 1-1 0 0,1 0 0 0 0,-1 0 1 0 0,0-1-1 0 0,0 1 0 0 0,0 0 1 0 0,0 0-1 0 0,0 0 0 0 0,0 0 1 0 0,0 0-1 0 0,0 40-67 0 0,-1-34 80 0 0,-5 69-8 0 0,-3 0 1 0 0,-34 130-1 0 0,34-175 71 0 0,0-1 0 0 0,-2-1 0 0 0,-1 0 0 0 0,-1 0 0 0 0,-2-1 0 0 0,-1-1 0 0 0,-22 29 0 0 0,-6 1-60 0 0,21-30-15 0 0,-25 41 1 0 0,23-30-920 0 0,25-38 769 0 0,8-30-2212 0 0,5-8-952 0 0,1 1-1 0 0,25-48 1 0 0,8-20-7324 0 0,-36 76 8048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4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51 12339 0 0,'-29'-18'6433'0'0,"27"17"-6217"0"0,1 0 1 0 0,0 0-1 0 0,0 0 1 0 0,-1 0-1 0 0,1 0 1 0 0,0-1-1 0 0,0 1 1 0 0,0 0-1 0 0,0-1 0 0 0,1 1 1 0 0,-1-1-1 0 0,0 1 1 0 0,1-1-1 0 0,-1 1 1 0 0,1-1-1 0 0,-1 1 1 0 0,1-1-1 0 0,-1-2 1 0 0,2 4-106 0 0,1-1-1 0 0,-1 1 1 0 0,0-1 0 0 0,0 1 0 0 0,0-1-1 0 0,1 1 1 0 0,-1-1 0 0 0,0 1 0 0 0,0 0-1 0 0,1 0 1 0 0,-1 0 0 0 0,0 0-1 0 0,0 0 1 0 0,1 0 0 0 0,-1 0 0 0 0,2 1-1 0 0,27 1 1085 0 0,-16 2-1034 0 0,1 1 1 0 0,-1 0 0 0 0,0 1-1 0 0,0 0 1 0 0,0 1 0 0 0,-1 1 0 0 0,0 0-1 0 0,0 0 1 0 0,-1 2 0 0 0,14 13 0 0 0,-24-22-153 0 0,-1 1 1 0 0,-1-1 0 0 0,1 1-1 0 0,0-1 1 0 0,0 1 0 0 0,0 0-1 0 0,-1-1 1 0 0,1 1 0 0 0,-1 0-1 0 0,1-1 1 0 0,-1 1 0 0 0,0 0 0 0 0,0-1-1 0 0,0 1 1 0 0,0 0 0 0 0,0 0-1 0 0,0-1 1 0 0,0 1 0 0 0,0 0-1 0 0,-1-1 1 0 0,1 1 0 0 0,-1 0-1 0 0,1-1 1 0 0,-1 1 0 0 0,0 0 0 0 0,1-1-1 0 0,-1 1 1 0 0,0-1 0 0 0,0 1-1 0 0,0-1 1 0 0,0 0 0 0 0,0 1-1 0 0,-1-1 1 0 0,1 0 0 0 0,0 0-1 0 0,-3 2 1 0 0,-6 6 21 0 0,-1-1 1 0 0,0-1-1 0 0,-19 11 0 0 0,20-12-49 0 0,4-3 7 0 0,-14 8 35 0 0,2 1 1 0 0,0 0-1 0 0,-19 17 0 0 0,34-26 1 0 0,-1 0 0 0 0,0 1-1 0 0,1-1 1 0 0,0 1 0 0 0,0 0-1 0 0,0 0 1 0 0,0 0 0 0 0,1 0-1 0 0,0 1 1 0 0,-1-1 0 0 0,2 0-1 0 0,-1 1 1 0 0,0 0 0 0 0,1-1-1 0 0,0 1 1 0 0,0 0 0 0 0,0 0-1 0 0,1 0 1 0 0,0 0 0 0 0,0 5-1 0 0,1-7-1 0 0,0 0 0 0 0,0 0 0 0 0,0 0 0 0 0,0-1 0 0 0,1 1 0 0 0,-1 0 0 0 0,1-1 0 0 0,0 1 0 0 0,0-1 0 0 0,0 1 0 0 0,0-1 0 0 0,0 0 0 0 0,1 0 0 0 0,-1 0 0 0 0,0 0 0 0 0,1 0 0 0 0,0-1-1 0 0,-1 1 1 0 0,1-1 0 0 0,0 0 0 0 0,0 0 0 0 0,5 2 0 0 0,0 0 20 0 0,0-1-1 0 0,1 0 1 0 0,-1 0-1 0 0,1-1 1 0 0,-1 0-1 0 0,1 0 1 0 0,9-1-1 0 0,-3-2-189 0 0,1 0 0 0 0,-1-1 0 0 0,0 0 0 0 0,0-1 1 0 0,0-1-1 0 0,0-1 0 0 0,-1 0 0 0 0,0 0 0 0 0,23-15 0 0 0,-28 12-796 0 0,1 0 1 0 0,-1 0 0 0 0,-1-1 0 0 0,0-1 0 0 0,10-15-1 0 0,-6 6-3480 0 0,-2 0 0 0 0,11-27 0 0 0,-16 33 245 0 0,0-3 334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5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7 133 11034 0 0,'-3'-31'7754'0'0,"0"-1"-2155"0"0,24 42-1936 0 0,13 7-3000 0 0,-10-7-488 0 0,0-2-1 0 0,1 0 1 0 0,36 6 0 0 0,-51-12-167 0 0,0-1 0 0 0,1 0 0 0 0,-1 0 0 0 0,1-2 0 0 0,-1 1 0 0 0,0-1 0 0 0,1 0 0 0 0,-1-1 0 0 0,0-1 0 0 0,0 1 0 0 0,13-6 0 0 0,-18 5-87 0 0,0 1-1 0 0,-1-1 1 0 0,1 1 0 0 0,-1-1 0 0 0,0-1 0 0 0,0 1 0 0 0,0-1 0 0 0,0 1-1 0 0,0-1 1 0 0,3-6 0 0 0,9-16-3094 0 0,-2-5-4151 0 0,1 12-3144 0 0,-13 13 5605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5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8 5809 0 0,'-1'0'458'0'0,"-1"-1"0"0"0,1 0 0 0 0,0 0 0 0 0,0 1 0 0 0,0-1 0 0 0,0 0-1 0 0,0 1 1 0 0,-1-1 0 0 0,1 1 0 0 0,0 0 0 0 0,0-1 0 0 0,-1 1 0 0 0,1 0 0 0 0,0 0 0 0 0,-1 0-1 0 0,1 0 1 0 0,0 0 0 0 0,-1 0 0 0 0,1 0 0 0 0,0 0 0 0 0,0 0 0 0 0,-1 1 0 0 0,1-1 0 0 0,0 1-1 0 0,0-1 1 0 0,-1 1 0 0 0,0 0 0 0 0,0 1-158 0 0,0 0 1 0 0,0 0-1 0 0,0 0 0 0 0,0 0 0 0 0,0 1 0 0 0,1-1 1 0 0,-1 0-1 0 0,1 1 0 0 0,0-1 0 0 0,-1 1 0 0 0,1 0 1 0 0,0 2-1 0 0,-3 8 36 0 0,1 0 1 0 0,1 0 0 0 0,0 0-1 0 0,0 19 1 0 0,3-2 67 0 0,-2-1 0 0 0,-1 0 0 0 0,-1 1 0 0 0,-2-1 0 0 0,-1 0 0 0 0,-14 42 0 0 0,11-51-294 0 0,7-15-53 0 0,-1 0-1 0 0,1-1 1 0 0,1 1-1 0 0,-1 0 1 0 0,1 0-1 0 0,-1 0 0 0 0,0 7 1 0 0,48-42-12069 0 0,-7 0 1094 0 0,-28 19 7378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6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35 14419 0 0,'-1'-1'517'0'0,"0"-1"0"0"0,0 1 0 0 0,0-1 0 0 0,0 1 0 0 0,0-1-1 0 0,1 0 1 0 0,-1 1 0 0 0,0-1 0 0 0,1 0 0 0 0,0 0 0 0 0,-1 1 0 0 0,1-1 0 0 0,0 0 0 0 0,0 0-1 0 0,0 0 1 0 0,0-2 0 0 0,0 3-451 0 0,0 1 0 0 0,0 0 0 0 0,0 0 0 0 0,0 0 0 0 0,1-1 0 0 0,-1 1 1 0 0,0 0-1 0 0,0 0 0 0 0,0 0 0 0 0,0-1 0 0 0,1 1 0 0 0,-1 0 0 0 0,0 0 0 0 0,0 0 0 0 0,1 0 0 0 0,-1 0 0 0 0,0 0 0 0 0,0 0 0 0 0,0-1 0 0 0,1 1 0 0 0,-1 0 0 0 0,0 0 0 0 0,0 0 0 0 0,1 0 0 0 0,-1 0 0 0 0,0 0 0 0 0,0 0 1 0 0,1 0-1 0 0,-1 0 0 0 0,0 0 0 0 0,1 0 0 0 0,-1 0 0 0 0,0 0 0 0 0,0 1 0 0 0,0-1 0 0 0,1 0 0 0 0,16 13 286 0 0,4 7 112 0 0,65 61 1137 0 0,-55-46-1286 0 0,-29-34-309 0 0,-1 0-1 0 0,0 0 1 0 0,0 1-1 0 0,-1-1 1 0 0,1 1 0 0 0,0-1-1 0 0,0 0 1 0 0,-1 1 0 0 0,1-1-1 0 0,0 1 1 0 0,-1-1 0 0 0,0 1-1 0 0,1 0 1 0 0,-1-1 0 0 0,0 1-1 0 0,0-1 1 0 0,0 1 0 0 0,0 0-1 0 0,0-1 1 0 0,0 1-1 0 0,0 0 1 0 0,-1-1 0 0 0,1 1-1 0 0,0-1 1 0 0,-2 3 0 0 0,-2-1-32 0 0,1 0 0 0 0,-1 0 0 0 0,-1-1 1 0 0,1 1-1 0 0,0-1 0 0 0,0 0 0 0 0,-1 0 0 0 0,0-1 1 0 0,1 1-1 0 0,-7 0 0 0 0,-6 3-108 0 0,-9 4 21 0 0,10-4 68 0 0,1 0 1 0 0,-1 1-1 0 0,1 1 1 0 0,-23 15-1 0 0,37-22 38 0 0,-1 1-1 0 0,1 0 1 0 0,0 0-1 0 0,0 0 1 0 0,0 0-1 0 0,0 0 1 0 0,0 0-1 0 0,0 0 1 0 0,0 0-1 0 0,0 1 1 0 0,1-1-1 0 0,-1 0 1 0 0,0 0-1 0 0,1 1 1 0 0,-1-1-1 0 0,1 0 1 0 0,-1 1-1 0 0,1-1 1 0 0,-1 1-1 0 0,1-1 1 0 0,0 0-1 0 0,0 1 1 0 0,0-1-1 0 0,0 3 1 0 0,1-1 14 0 0,0 0 1 0 0,0 0-1 0 0,0-1 0 0 0,0 1 1 0 0,0 0-1 0 0,1-1 0 0 0,-1 1 1 0 0,1-1-1 0 0,-1 1 1 0 0,1-1-1 0 0,3 3 0 0 0,6 5 53 0 0,0-1-1 0 0,0 0 1 0 0,22 13-1 0 0,-18-13-59 0 0,51 35 389 0 0,-62-41-369 0 0,0 1 0 0 0,0-1 0 0 0,0 1 0 0 0,0 0 0 0 0,0 0 0 0 0,-1 1 0 0 0,0-1 0 0 0,0 1 0 0 0,0-1 0 0 0,0 1 0 0 0,2 7 0 0 0,-4-7-4 0 0,-1-1 0 0 0,1 1 0 0 0,-1 0 0 0 0,0 0 0 0 0,-1-1 0 0 0,1 1 0 0 0,-1 0-1 0 0,0-1 1 0 0,0 1 0 0 0,0-1 0 0 0,-1 1 0 0 0,1-1 0 0 0,-1 0 0 0 0,0 1 0 0 0,-1-1-1 0 0,1 0 1 0 0,-1 0 0 0 0,-3 4 0 0 0,-4 6 8 0 0,-1-1-1 0 0,-1 0 1 0 0,-21 17 0 0 0,-77 53-902 0 0,110-82 842 0 0,0-1-1 0 0,0 0 1 0 0,0 0-1 0 0,-1 0 1 0 0,1 1-1 0 0,0-1 1 0 0,0 0-1 0 0,0 0 1 0 0,-1 0-1 0 0,1 1 1 0 0,0-1-1 0 0,0 0 1 0 0,-1 0 0 0 0,1 0-1 0 0,0 0 1 0 0,0 0-1 0 0,-1 0 1 0 0,1 0-1 0 0,0 0 1 0 0,-1 0-1 0 0,1 0 1 0 0,0 0-1 0 0,0 0 1 0 0,-1 0-1 0 0,1 0 1 0 0,0 0-1 0 0,-1 0 1 0 0,1 0 0 0 0,0 0-1 0 0,0 0 1 0 0,-1 0-1 0 0,1 0 1 0 0,0 0-1 0 0,0 0 1 0 0,-1-1-1 0 0,1 1 1 0 0,0 0-1 0 0,0 0 1 0 0,-1 0-1 0 0,1 0 1 0 0,0-1 0 0 0,0 1-1 0 0,0 0 1 0 0,-1-1-1 0 0,-1-16-1315 0 0,7-19-1278 0 0,4 13-107 0 0,1 1-1 0 0,1 0 0 0 0,0 0 0 0 0,2 1 0 0 0,1 1 0 0 0,22-28 0 0 0,-20 28 16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6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9 8850 0 0,'-1'-1'441'0'0,"0"0"-1"0"0,1 1 1 0 0,-1-1 0 0 0,0 0-1 0 0,0 1 1 0 0,0-1 0 0 0,0 1-1 0 0,0-1 1 0 0,0 1 0 0 0,0-1-1 0 0,0 1 1 0 0,-1 0 0 0 0,1-1-1 0 0,0 1 1 0 0,0 0-1 0 0,0 0 1 0 0,0 0 0 0 0,0 0-1 0 0,-1 0 1 0 0,-1 0 0 0 0,1 1-137 0 0,-1-1 0 0 0,1 1 0 0 0,0 0 0 0 0,-1 0 0 0 0,1 0 0 0 0,0 0 0 0 0,0 1 0 0 0,-1-1 0 0 0,-1 2 0 0 0,-2 2-44 0 0,0 1 1 0 0,0 0 0 0 0,1 0 0 0 0,-10 13-1 0 0,5-2 338 0 0,-1 0-1 0 0,2 1 0 0 0,-13 36 0 0 0,19-46-434 0 0,0 0 0 0 0,1 0 0 0 0,0 0 0 0 0,0 1 0 0 0,1-1 0 0 0,1 1 0 0 0,-1-1 0 0 0,1 1 0 0 0,1 0 0 0 0,-1-1 0 0 0,4 15 0 0 0,-3-21-120 0 0,-1 1 0 0 0,1-1 0 0 0,0 0 0 0 0,0 0 0 0 0,0 0 0 0 0,0 0 0 0 0,0 0 0 0 0,0 0 0 0 0,1 0 0 0 0,-1 0-1 0 0,1-1 1 0 0,-1 1 0 0 0,1 0 0 0 0,-1-1 0 0 0,1 1 0 0 0,0-1 0 0 0,0 0 0 0 0,0 1 0 0 0,0-1 0 0 0,0 0 0 0 0,4 1-1 0 0,-2-1 0 0 0,0 0-1 0 0,-1-1 0 0 0,1 0 0 0 0,0 0 1 0 0,0 0-1 0 0,0 0 0 0 0,-1 0 0 0 0,1-1 0 0 0,0 0 1 0 0,0 0-1 0 0,-1 0 0 0 0,5-1 0 0 0,3-3-3 0 0,0 0-1 0 0,-1 0 0 0 0,0-1 1 0 0,0-1-1 0 0,0 1 1 0 0,-1-2-1 0 0,15-13 0 0 0,-7 2-37 0 0,0 0 0 0 0,-1-1 0 0 0,-1-1 0 0 0,-1-1 0 0 0,-1 0 0 0 0,19-43 0 0 0,-30 46-28 0 0,-2 19 24 0 0,0 0 1 0 0,0-1-1 0 0,0 1 0 0 0,0 0 1 0 0,0 0-1 0 0,0 0 1 0 0,0 0-1 0 0,-1-1 0 0 0,1 1 1 0 0,0 0-1 0 0,0 0 0 0 0,0 0 1 0 0,0 0-1 0 0,0 0 1 0 0,-1-1-1 0 0,1 1 0 0 0,0 0 1 0 0,0 0-1 0 0,0 0 0 0 0,0 0 1 0 0,-1 0-1 0 0,1 0 1 0 0,0 0-1 0 0,0 0 0 0 0,0 0 1 0 0,-1 0-1 0 0,1 0 0 0 0,0 0 1 0 0,0 0-1 0 0,0 0 1 0 0,-1 0-1 0 0,1 0 0 0 0,0 0 1 0 0,0 0-1 0 0,0 0 0 0 0,-1 0 1 0 0,1 0-1 0 0,0 0 1 0 0,0 0-1 0 0,0 0 0 0 0,0 0 1 0 0,-1 1-1 0 0,-1 0 0 0 0,1 0 1 0 0,-1 0-1 0 0,0 1 0 0 0,1-1 1 0 0,-1 1-1 0 0,1-1 0 0 0,0 1 1 0 0,-1-1-1 0 0,1 1 0 0 0,0 0 0 0 0,0 0 1 0 0,0-1-1 0 0,-1 5 0 0 0,-6 17 24 0 0,2 1 0 0 0,0 0 0 0 0,2 0 1 0 0,0 1-1 0 0,2-1 0 0 0,1 43 0 0 0,25 148-15 0 0,-14-155 13 0 0,-3 0 0 0 0,0 83 0 0 0,-8-129-1 0 0,0 0 0 0 0,-1 0 0 0 0,-1 0-1 0 0,0 0 1 0 0,-1-1 0 0 0,0 1 0 0 0,-1-1-1 0 0,-11 20 1 0 0,12-26-40 0 0,0 0-1 0 0,0-1 1 0 0,-1 1 0 0 0,0-1-1 0 0,0 0 1 0 0,0-1-1 0 0,-1 1 1 0 0,0-1 0 0 0,0 0-1 0 0,0 0 1 0 0,-1-1 0 0 0,0 0-1 0 0,1 0 1 0 0,-1-1-1 0 0,-1 1 1 0 0,-13 3 0 0 0,16-6-330 0 0,0 0 0 0 0,0 0 1 0 0,1 0-1 0 0,-1-1 0 0 0,0 1 1 0 0,0-1-1 0 0,0-1 0 0 0,-8 0 1 0 0,12 1 110 0 0,0-1 1 0 0,0 1-1 0 0,0 0 1 0 0,0 0-1 0 0,1-1 1 0 0,-1 1-1 0 0,0-1 1 0 0,0 1-1 0 0,1-1 1 0 0,-1 1-1 0 0,0-1 1 0 0,0 0 0 0 0,1 1-1 0 0,-1-1 1 0 0,1 0-1 0 0,-1 1 1 0 0,0-1-1 0 0,1 0 1 0 0,0 0-1 0 0,-2-1 1 0 0,2 1-211 0 0,0-1 1 0 0,0 0-1 0 0,0 0 1 0 0,0 1-1 0 0,0-1 1 0 0,0 0-1 0 0,0 1 1 0 0,0-1-1 0 0,0 0 1 0 0,1 1-1 0 0,-1-1 1 0 0,1 0 0 0 0,-1 1-1 0 0,1-1 1 0 0,1-1-1 0 0,9-22-4992 0 0,-3 7 1061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7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10 12435 0 0,'0'1'6809'0'0,"2"7"422"0"0,-1-4-7221 0 0,-1-1 0 0 0,1 1 0 0 0,-1 0 0 0 0,0-1 1 0 0,0 1-1 0 0,0 0 0 0 0,-1 5 0 0 0,-5 24 1042 0 0,5-32-1021 0 0,1 1 0 0 0,0 0 1 0 0,0-1-1 0 0,0 1 0 0 0,0 0 1 0 0,0-1-1 0 0,0 1 0 0 0,0 0 1 0 0,1 0-1 0 0,-1-1 1 0 0,1 1-1 0 0,-1-1 0 0 0,1 1 1 0 0,0 0-1 0 0,-1-1 0 0 0,3 3 1 0 0,-4-5-42 0 0,0 1-1 0 0,0-1 1 0 0,0 1 0 0 0,0-1 0 0 0,0 1 0 0 0,0 0 0 0 0,0-1 0 0 0,0 1 0 0 0,0 0 0 0 0,0 0-1 0 0,0 0 1 0 0,0 0 0 0 0,0 0 0 0 0,-1 0 0 0 0,1 0 0 0 0,0 0 0 0 0,0 0 0 0 0,0 0 0 0 0,0 1-1 0 0,-1-1 1 0 0,-32 15-243 0 0,30-13 230 0 0,-1 1-1 0 0,1 0 1 0 0,0 0-1 0 0,0 0 1 0 0,0 1 0 0 0,0-1-1 0 0,0 1 1 0 0,1 0 0 0 0,-1 0-1 0 0,1 0 1 0 0,0 1 0 0 0,-3 5-1 0 0,5-6 43 0 0,0 0 0 0 0,0 0-1 0 0,0 0 1 0 0,0 0 0 0 0,0 0 0 0 0,1 0-1 0 0,0 0 1 0 0,0 1 0 0 0,0-1 0 0 0,0 0-1 0 0,1 0 1 0 0,-1 0 0 0 0,1 0-1 0 0,0 0 1 0 0,0 0 0 0 0,1 0 0 0 0,-1 0-1 0 0,1-1 1 0 0,0 1 0 0 0,0 0 0 0 0,0-1-1 0 0,0 1 1 0 0,1-1 0 0 0,-1 0 0 0 0,4 3-1 0 0,-2-2 15 0 0,0-1-1 0 0,0-1 1 0 0,1 1-1 0 0,-1 0 0 0 0,0-1 1 0 0,1 0-1 0 0,-1 0 1 0 0,1 0-1 0 0,0-1 1 0 0,0 0-1 0 0,0 0 1 0 0,0 0-1 0 0,0 0 0 0 0,0-1 1 0 0,0 1-1 0 0,0-1 1 0 0,0-1-1 0 0,0 1 1 0 0,0-1-1 0 0,6-1 0 0 0,8-3-306 0 0,-1 0 0 0 0,-1-1 0 0 0,1 0-1 0 0,-1-2 1 0 0,0 0 0 0 0,0-1 0 0 0,-1 0-1 0 0,-1-2 1 0 0,0 0 0 0 0,21-18 0 0 0,-22 14-2080 0 0,23-28 0 0 0,7-25-5714 0 0,-19 19-19 0 0,-14 22 4339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5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52 398 2088 0 0,'-6'-4'865'0'0,"0"0"0"0"0,1-1 0 0 0,-1 0 0 0 0,1 0-1 0 0,0 0 1 0 0,-6-8 0 0 0,10 11-851 0 0,0 0 1 0 0,0 0 0 0 0,0 0-1 0 0,1-1 1 0 0,-1 1 0 0 0,0 0-1 0 0,1 0 1 0 0,0 0 0 0 0,-1-1-1 0 0,1 1 1 0 0,0 0 0 0 0,0-1-1 0 0,0 1 1 0 0,0 0 0 0 0,1 0-1 0 0,-1-1 1 0 0,1 1 0 0 0,-1 0-1 0 0,1 0 1 0 0,0-1 0 0 0,0 1-1 0 0,0 0 1 0 0,0 0 0 0 0,1-2-1 0 0,12-20 94 0 0,-2-1 0 0 0,11-30-1 0 0,-20 47 313 0 0,-1-1 0 0 0,0 1 0 0 0,0-1 0 0 0,-1 1 0 0 0,0-1 0 0 0,0 0-1 0 0,-1 1 1 0 0,0-1 0 0 0,-1 0 0 0 0,0 0 0 0 0,-2-9 0 0 0,3 18-372 0 0,0 0 0 0 0,0-1 1 0 0,0 1-1 0 0,0 0 1 0 0,1 0-1 0 0,-1-1 0 0 0,0 1 1 0 0,0 0-1 0 0,0 0 0 0 0,0 0 1 0 0,0-1-1 0 0,0 1 1 0 0,1 0-1 0 0,-1 0 0 0 0,0 0 1 0 0,0 0-1 0 0,0-1 0 0 0,1 1 1 0 0,-1 0-1 0 0,0 0 1 0 0,0 0-1 0 0,0 0 0 0 0,1 0 1 0 0,-1 0-1 0 0,0 0 1 0 0,0 0-1 0 0,1 0 0 0 0,-1-1 1 0 0,0 1-1 0 0,0 0 0 0 0,1 0 1 0 0,-1 0-1 0 0,0 0 1 0 0,0 0-1 0 0,1 1 0 0 0,-1-1 1 0 0,0 0-1 0 0,0 0 1 0 0,0 0-1 0 0,1 0 0 0 0,-1 0 1 0 0,22 3 1020 0 0,22 11 793 0 0,-39-10-1528 0 0,0-1 0 0 0,0 0-1 0 0,-1 1 1 0 0,1 0-1 0 0,-1 0 1 0 0,0 0 0 0 0,0 1-1 0 0,0-1 1 0 0,-1 1 0 0 0,6 9-1 0 0,20 25 157 0 0,-22-33-422 0 0,0 1 0 0 0,0-2 0 0 0,0 1-1 0 0,0-1 1 0 0,1 0 0 0 0,0 0 0 0 0,0-1 0 0 0,1 0 0 0 0,-1-1 0 0 0,1 0-1 0 0,-1 0 1 0 0,1-1 0 0 0,0 0 0 0 0,12 1 0 0 0,-5-2 55 0 0,-1-1 0 0 0,0-1-1 0 0,0 0 1 0 0,1-1 0 0 0,-1-1 0 0 0,0 0 0 0 0,26-11-1 0 0,224-95 260 0 0,-261 107-375 0 0,1 0-1 0 0,-1 0 1 0 0,1 0 0 0 0,0 1 0 0 0,0 0 0 0 0,0 0 0 0 0,0 0-1 0 0,0 0 1 0 0,0 1 0 0 0,10 0 0 0 0,-12 0 3 0 0,-1 1 1 0 0,1 0-1 0 0,0 0 1 0 0,-1 0-1 0 0,1 0 1 0 0,0 0-1 0 0,-1 0 0 0 0,1 1 1 0 0,-1-1-1 0 0,0 1 1 0 0,1-1-1 0 0,-1 1 1 0 0,0 0-1 0 0,0 0 1 0 0,0 0-1 0 0,-1 1 1 0 0,1-1-1 0 0,0 0 1 0 0,-1 1-1 0 0,2 2 0 0 0,5 8 9 0 0,0 0-1 0 0,1-1 1 0 0,0-1-1 0 0,1 0 0 0 0,15 15 1 0 0,-19-21-8 0 0,0 1 1 0 0,1-1-1 0 0,-1-1 1 0 0,1 1-1 0 0,0-1 1 0 0,1 0-1 0 0,-1-1 1 0 0,0 0-1 0 0,1 0 1 0 0,0 0-1 0 0,12 1 1 0 0,-11-3 53 0 0,1-1 1 0 0,0-1 0 0 0,0 0 0 0 0,-1 0 0 0 0,1-1 0 0 0,0 0 0 0 0,-1-1 0 0 0,13-5 0 0 0,-11 4 2 0 0,0 1 0 0 0,1 0 1 0 0,-1 0-1 0 0,0 1 0 0 0,17-1 0 0 0,-22 4-61 0 0,-1-1 0 0 0,1 1 0 0 0,-1 0 0 0 0,1 1 0 0 0,9 3 0 0 0,-11-3-5 0 0,0 0 1 0 0,0-1-1 0 0,1 0 1 0 0,-1 0-1 0 0,0 0 0 0 0,1 0 1 0 0,-1-1-1 0 0,0 0 1 0 0,1 1-1 0 0,7-2 0 0 0,33-11 20 0 0,0-1-1 0 0,-1-2 1 0 0,-1-2 0 0 0,0-2-1 0 0,-1-2 1 0 0,42-29-1 0 0,-83 50-25 0 0,0-1 0 0 0,0 0 0 0 0,0 1 0 0 0,0-1 1 0 0,0 1-1 0 0,0-1 0 0 0,0 1 0 0 0,0 0 0 0 0,0-1 0 0 0,0 1 0 0 0,0 0 0 0 0,0 0 0 0 0,1 0 0 0 0,-1 0 0 0 0,0 0 0 0 0,0 0 0 0 0,0 0 0 0 0,0 0 1 0 0,0 0-1 0 0,0 0 0 0 0,0 1 0 0 0,1-1 0 0 0,-1 0 0 0 0,0 1 0 0 0,0-1 0 0 0,0 1 0 0 0,0-1 0 0 0,0 1 0 0 0,-1 0 0 0 0,1-1 0 0 0,0 1 1 0 0,0 0-1 0 0,0 0 0 0 0,0 1 0 0 0,4 3 5 0 0,-1 1 1 0 0,-1 0 0 0 0,1 0 0 0 0,4 13-1 0 0,11 15 59 0 0,-16-30-55 0 0,0-1 1 0 0,1 0-1 0 0,-1 1 1 0 0,1-1-1 0 0,0-1 0 0 0,0 1 1 0 0,0 0-1 0 0,0-1 1 0 0,0 0-1 0 0,0 0 1 0 0,1 0-1 0 0,-1-1 1 0 0,1 1-1 0 0,-1-1 0 0 0,1 0 1 0 0,-1 0-1 0 0,1-1 1 0 0,0 0-1 0 0,7 0 1 0 0,0-1 22 0 0,0-1 0 0 0,0 0 0 0 0,0-1 1 0 0,0-1-1 0 0,0 0 0 0 0,15-7 1 0 0,13-7-130 0 0,58-15 1 0 0,-79 28 128 0 0,0 1 0 0 0,1 0 0 0 0,-1 2 0 0 0,0 0 0 0 0,31 2 1 0 0,24 5 18 0 0,0-3 1 0 0,1-3 0 0 0,94-15-1 0 0,235-59-404 0 0,-391 72 394 0 0,3-1 13 0 0,0 1 1 0 0,27-1-1 0 0,-38 4-56 0 0,-1 0 0 0 0,1 0 0 0 0,-1 0-1 0 0,0 1 1 0 0,1 0 0 0 0,-1 0 0 0 0,0 0 0 0 0,0 0 0 0 0,1 1 0 0 0,-1 0-1 0 0,0 0 1 0 0,0 0 0 0 0,-1 0 0 0 0,7 4 0 0 0,16 18-18 0 0,-19-17 36 0 0,0 0 0 0 0,1-1 0 0 0,0 1 0 0 0,0-1-1 0 0,0-1 1 0 0,1 0 0 0 0,-1 0 0 0 0,1 0 0 0 0,1-1 0 0 0,-1 0 0 0 0,0-1 0 0 0,1 0 0 0 0,11 1 0 0 0,-8-3-37 0 0,1 0 1 0 0,-1-1 0 0 0,1-1 0 0 0,-1 0 0 0 0,0-1 0 0 0,0-1 0 0 0,0 0 0 0 0,17-6 0 0 0,10-6-92 0 0,48-27 1 0 0,-59 27 170 0 0,0 0-128 0 0,-14 6 107 0 0,-1 1-1 0 0,2 1 0 0 0,-1 1 0 0 0,1 0 0 0 0,0 1 0 0 0,32-6 0 0 0,-41 10-71 0 0,0 1 0 0 0,0 1 0 0 0,0-1 0 0 0,-1 1 0 0 0,1 0 0 0 0,0 1 0 0 0,0 0 0 0 0,12 5 0 0 0,49 29-18 0 0,-50-25 110 0 0,0-1 0 0 0,20 8-1 0 0,-31-16-27 0 0,-1 0 0 0 0,1 0 0 0 0,-1 0 0 0 0,1-1 0 0 0,0 0 0 0 0,-1-1 0 0 0,1 1 0 0 0,0-1 0 0 0,-1 0 0 0 0,10-2 0 0 0,0 0-100 0 0,-1-1-1 0 0,0-1 0 0 0,27-10 1 0 0,-34 10 73 0 0,1 2 1 0 0,0-1 0 0 0,0 1 0 0 0,0 0-1 0 0,0 1 1 0 0,1-1 0 0 0,-1 2-1 0 0,17 0 1 0 0,-14 0-135 0 0,12-1 653 0 0,-18 0-1106 0 0,0 0 0 0 0,0 1 1 0 0,1-1-1 0 0,-1 2 0 0 0,0-1 0 0 0,8 2 0 0 0,-12-2 233 0 0,-1 1-1 0 0,1-1 0 0 0,-1 1 0 0 0,0 0 0 0 0,1 0 0 0 0,-1-1 0 0 0,0 1 0 0 0,0 0 0 0 0,1 0 0 0 0,-1 0 0 0 0,0 0 0 0 0,0 0 0 0 0,0 0 0 0 0,0 1 0 0 0,0-1 0 0 0,0 0 0 0 0,-1 1 0 0 0,1-1 0 0 0,0 0 1 0 0,-1 1-1 0 0,1-1 0 0 0,-1 1 0 0 0,1-1 0 0 0,-1 1 0 0 0,0-1 0 0 0,1 1 0 0 0,-1-1 0 0 0,0 1 0 0 0,0-1 0 0 0,0 1 0 0 0,-1 1 0 0 0,2-3 125 0 0,-1 1-1 0 0,0 0 1 0 0,0 0 0 0 0,0-1-1 0 0,0 1 1 0 0,0 0 0 0 0,-1 0-1 0 0,1-1 1 0 0,0 1-1 0 0,0 0 1 0 0,0-1 0 0 0,-1 1-1 0 0,1 0 1 0 0,0-1-1 0 0,0 1 1 0 0,-1 0 0 0 0,1-1-1 0 0,-1 1 1 0 0,1-1 0 0 0,-1 1-1 0 0,1-1 1 0 0,-1 1-1 0 0,1-1 1 0 0,-1 1 0 0 0,1-1-1 0 0,-1 1 1 0 0,1-1-1 0 0,-1 0 1 0 0,-1 1 0 0 0,-11-1-3189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8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1 445 14691 0 0,'0'0'377'0'0,"0"-1"0"0"0,0 1 0 0 0,0 0 0 0 0,0-1 0 0 0,1 1 0 0 0,-1-1 0 0 0,0 1 0 0 0,0-1 0 0 0,0 1 0 0 0,1 0 0 0 0,-1-1 0 0 0,0 1 0 0 0,0-1-1 0 0,1 1 1 0 0,-1 0 0 0 0,0-1 0 0 0,1 1 0 0 0,-1 0 0 0 0,1 0 0 0 0,-1-1 0 0 0,0 1 0 0 0,1 0 0 0 0,-1 0 0 0 0,1-1 0 0 0,16-3 1623 0 0,17 2-3166 0 0,-32 2 1582 0 0,143-5-178 0 0,-112 0-1161 0 0,-32 5 854 0 0,-1 0 0 0 0,1 0-1 0 0,-1 0 1 0 0,1 0 0 0 0,-1-1-1 0 0,1 1 1 0 0,-1 0 0 0 0,1 0-1 0 0,-1 0 1 0 0,1-1 0 0 0,-1 1-1 0 0,1 0 1 0 0,-1 0 0 0 0,1-1 0 0 0,-1 1-1 0 0,1 0 1 0 0,-1-1 0 0 0,1 1-1 0 0,-1 0 1 0 0,0-1 0 0 0,1 1-1 0 0,-1-1 1 0 0,0 1 0 0 0,1-1 0 0 0,-1 1-1 0 0,0-1 1 0 0,0 1 0 0 0,0-1-1 0 0,1 1 1 0 0,-1-1 0 0 0,0 1-1 0 0,0-1 1 0 0,0 1 0 0 0,0-1-1 0 0,0 0 1 0 0,0 1 0 0 0,0-1 0 0 0,0 1-1 0 0,0-1 1 0 0,0 1 0 0 0,0-1-1 0 0,0 1 1 0 0,-1-1 0 0 0,1 1-1 0 0,0-1 1 0 0,0 1 0 0 0,0-1-1 0 0,-1 1 1 0 0,1-1 0 0 0,0 1 0 0 0,-1-1-1 0 0,1 1 1 0 0,0-1 0 0 0,-1 1-1 0 0,1 0 1 0 0,-1-1 0 0 0,1 1-1 0 0,-2-1-12 0 0,1 0 0 0 0,0 0 0 0 0,0 1 0 0 0,-1-1 0 0 0,1 1 0 0 0,-1-1 0 0 0,1 1 0 0 0,0-1 0 0 0,-1 1-1 0 0,1 0 1 0 0,-1 0 0 0 0,1 0 0 0 0,-1-1 0 0 0,1 2 0 0 0,-1-1 0 0 0,1 0 0 0 0,0 0 0 0 0,-1 0 0 0 0,1 1-1 0 0,-1-1 1 0 0,1 0 0 0 0,0 1 0 0 0,-1 0 0 0 0,1-1 0 0 0,0 1 0 0 0,-2 1 0 0 0,-33 20 515 0 0,35-21-414 0 0,-4 4 234 0 0,-1 1 0 0 0,2-1 0 0 0,-1 1 0 0 0,1 0 0 0 0,-1 0 0 0 0,2 0-1 0 0,-1 0 1 0 0,1 1 0 0 0,0 0 0 0 0,0-1 0 0 0,-2 9 0 0 0,4-11-152 0 0,0 0 1 0 0,0 0-1 0 0,1 0 1 0 0,-1 0-1 0 0,1 0 1 0 0,0 0-1 0 0,0 0 0 0 0,0 0 1 0 0,2 8-1 0 0,-2-10-99 0 0,1 0-1 0 0,0 0 0 0 0,-1 0 1 0 0,1 0-1 0 0,0 0 0 0 0,0-1 0 0 0,0 1 1 0 0,1 0-1 0 0,-1 0 0 0 0,0-1 1 0 0,1 1-1 0 0,-1-1 0 0 0,1 1 1 0 0,-1-1-1 0 0,1 0 0 0 0,0 0 1 0 0,-1 0-1 0 0,1 1 0 0 0,4 0 1 0 0,-4-1-9 0 0,1-1 1 0 0,-1 0 0 0 0,1 1-1 0 0,0-1 1 0 0,-1 0 0 0 0,1-1 0 0 0,-1 1-1 0 0,1 0 1 0 0,-1-1 0 0 0,1 1 0 0 0,0-1-1 0 0,-1 0 1 0 0,0 0 0 0 0,1 0 0 0 0,-1 0-1 0 0,0 0 1 0 0,1-1 0 0 0,-1 1 0 0 0,0 0-1 0 0,0-1 1 0 0,0 0 0 0 0,0 0-1 0 0,0 1 1 0 0,1-4 0 0 0,7-5-165 0 0,-1 0 0 0 0,0-1 0 0 0,8-13 0 0 0,186-275-10080 0 0,-138 193 7403 0 0,-10 16 3441 0 0,-47 80 874 0 0,-4 10-203 0 0,-3 20 699 0 0,-11 31 48 0 0,-77 231 5255 0 0,12-41-5554 0 0,65-210-1591 0 0,2 0 1 0 0,1 1-1 0 0,2 0 1 0 0,0 0-1 0 0,3 1 0 0 0,1 43 1 0 0,7-52-938 0 0,-2-25-692 0 0,0-14 256 0 0,-3-23-1099 0 0,-1-1 0 0 0,-2 1 0 0 0,-9-52 0 0 0,4 34 1056 0 0,-4-120 1604 0 0,11 151 790 0 0,1 0 0 0 0,2 1 0 0 0,0-1-1 0 0,2 1 1 0 0,8-27 0 0 0,-12 48-1030 0 0,0 1-1 0 0,0-1 1 0 0,1 1-1 0 0,-1-1 1 0 0,1 1-1 0 0,-1-1 1 0 0,1 1-1 0 0,0 0 1 0 0,0 0-1 0 0,0 0 1 0 0,0 0-1 0 0,0 0 0 0 0,0 0 1 0 0,0 1-1 0 0,1-1 1 0 0,2-1-1 0 0,0 1 44 0 0,1 0 0 0 0,-1 0 0 0 0,0 0 0 0 0,1 1-1 0 0,-1 0 1 0 0,1 0 0 0 0,9-1 0 0 0,0 2 252 0 0,-1 1 0 0 0,1 0 0 0 0,0 1 0 0 0,-1 0 0 0 0,21 7 0 0 0,-10-1 341 0 0,0 1 1 0 0,-1 1-1 0 0,42 24 1 0 0,-58-30-637 0 0,0 1 1 0 0,-1 0-1 0 0,1 1 0 0 0,-1 0 1 0 0,0 0-1 0 0,-1 0 1 0 0,0 1-1 0 0,0 0 1 0 0,0 0-1 0 0,-1 1 0 0 0,0 0 1 0 0,0 0-1 0 0,-1 0 1 0 0,5 13-1 0 0,-7-15-48 0 0,-1 0 0 0 0,-1 1 0 0 0,1-1 1 0 0,-1 0-1 0 0,0 0 0 0 0,0 1 0 0 0,0-1 0 0 0,-1 0 0 0 0,0 0 0 0 0,-1 0 0 0 0,1 0 0 0 0,-1 0 1 0 0,0 0-1 0 0,-1 0 0 0 0,1 0 0 0 0,-1-1 0 0 0,0 1 0 0 0,-1-1 0 0 0,1 0 0 0 0,-1 0 0 0 0,0 0 1 0 0,0-1-1 0 0,-7 7 0 0 0,-8 6-88 0 0,0-1 0 0 0,-2 0 1 0 0,0-1-1 0 0,-29 15 0 0 0,-174 81-3366 0 0,69-52-4277 0 0,114-49 2601 0 0,13-11-1594 0 0,15-2 3402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8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4 13411 0 0,'3'-1'493'0'0,"-1"1"0"0"0,1-1-1 0 0,0 1 1 0 0,0-1 0 0 0,0 1 0 0 0,0 0 0 0 0,0 0 0 0 0,0 0-1 0 0,0 0 1 0 0,0 1 0 0 0,0-1 0 0 0,0 1 0 0 0,0 0 0 0 0,0 0 0 0 0,0 0-1 0 0,2 1 1 0 0,0 1-179 0 0,1 0 0 0 0,-2 1-1 0 0,1-1 1 0 0,0 1 0 0 0,-1 0-1 0 0,1 0 1 0 0,6 9 0 0 0,-5-6-56 0 0,-1 0 0 0 0,0 1 0 0 0,0 0 1 0 0,-1 0-1 0 0,0 0 0 0 0,0 0 0 0 0,-1 1 1 0 0,0-1-1 0 0,-1 1 0 0 0,3 14 0 0 0,-4-14-126 0 0,0 0 0 0 0,-1 0 0 0 0,0 0 0 0 0,-1 0 0 0 0,-2 12 0 0 0,2-17-120 0 0,0 0 0 0 0,-1 0 0 0 0,0 0 0 0 0,0 0 0 0 0,0 0 0 0 0,0 0 0 0 0,-1-1 0 0 0,1 1 0 0 0,-1-1 0 0 0,0 1 0 0 0,0-1 0 0 0,0 0 0 0 0,-4 3 0 0 0,-15 9-340 0 0,0-1 0 0 0,-1-1-1 0 0,-1-1 1 0 0,0-1-1 0 0,-40 13 1 0 0,-40 19-3666 0 0,85-36 2733 0 0,-12 6-5291 0 0,80-55-423 0 0,35-17 6538 0 0,-37 26-333 0 0,12-7-1992 0 0,-26 19 448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8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68 3609 0 0,'32'-16'4039'0'0,"15"-11"-1803"0"0,-20 6 2196 0 0,-27 20-4356 0 0,-1 1-1 0 0,1 0 1 0 0,0 0 0 0 0,0-1-1 0 0,-1 1 1 0 0,1 0-1 0 0,0 0 1 0 0,0 0-1 0 0,-1-1 1 0 0,1 1-1 0 0,0 0 1 0 0,-1 0 0 0 0,1 0-1 0 0,0 0 1 0 0,-1-1-1 0 0,1 1 1 0 0,0 0-1 0 0,-1 0 1 0 0,1 0-1 0 0,0 0 1 0 0,-1 0 0 0 0,1 0-1 0 0,0 0 1 0 0,-1 0-1 0 0,1 0 1 0 0,0 0-1 0 0,-1 0 1 0 0,1 0-1 0 0,0 1 1 0 0,-1-1-1 0 0,1 0 1 0 0,0 0 0 0 0,-1 0-1 0 0,1 0 1 0 0,0 0-1 0 0,-1 1 1 0 0,1-1-1 0 0,0 0 1 0 0,-20 4 653 0 0,-7 8 26 0 0,0 1 1 0 0,0 1-1 0 0,2 1 1 0 0,0 1-1 0 0,0 2 0 0 0,2 0 1 0 0,0 2-1 0 0,-26 28 1 0 0,43-41-706 0 0,1-1 1 0 0,0 1 0 0 0,0-1 0 0 0,1 1-1 0 0,0 1 1 0 0,0-1 0 0 0,1 1 0 0 0,0-1-1 0 0,0 1 1 0 0,0 0 0 0 0,1 0 0 0 0,-1 10-1 0 0,2-15-35 0 0,1 1-1 0 0,0 0 1 0 0,0-1-1 0 0,0 1 1 0 0,0-1-1 0 0,1 1 1 0 0,-1 0-1 0 0,1-1 1 0 0,0 1-1 0 0,0-1 1 0 0,0 1-1 0 0,0-1 0 0 0,1 0 1 0 0,0 0-1 0 0,-1 1 1 0 0,1-1-1 0 0,0 0 1 0 0,0 0-1 0 0,1-1 1 0 0,-1 1-1 0 0,1 0 1 0 0,-1-1-1 0 0,1 0 1 0 0,0 1-1 0 0,0-1 1 0 0,0 0-1 0 0,0 0 0 0 0,0-1 1 0 0,0 1-1 0 0,5 1 1 0 0,11 3-198 0 0,0 0 0 0 0,1-1 1 0 0,-1-1-1 0 0,1-1 0 0 0,0-1 0 0 0,0 0 1 0 0,22-2-1 0 0,145-18-3598 0 0,-122 9 1501 0 0,-39 7 633 0 0,34-6-3743 0 0,-21 1-1221 0 0,-15 1 2827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39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5244 2444 15235 0 0,'-32'2'1770'0'0,"-46"7"0"0"0,-2 1-166 0 0,-5-3-1045 0 0,-198 8 478 0 0,-488-45 2033 0 0,2-43-2766 0 0,483 42-345 0 0,-916-114 166 0 0,585 88 13 0 0,497 48-114 0 0,1-4-1 0 0,0-6 1 0 0,1-5 0 0 0,-158-54-1 0 0,250 68-36 0 0,0 0-1 0 0,0-2 1 0 0,1 0-1 0 0,1-2 1 0 0,0-1-1 0 0,-35-28 1 0 0,52 37 19 0 0,1 0 1 0 0,-1 0 0 0 0,1-1-1 0 0,0 0 1 0 0,0 0 0 0 0,1 0-1 0 0,0-1 1 0 0,1 0 0 0 0,-1 0-1 0 0,1 0 1 0 0,1-1 0 0 0,0 1-1 0 0,0-1 1 0 0,0 0 0 0 0,1 1-1 0 0,1-1 1 0 0,0 0 0 0 0,0-1-1 0 0,0 1 1 0 0,1 0 0 0 0,1 0-1 0 0,-1 0 1 0 0,5-17 0 0 0,2 1 20 0 0,1 0 1 0 0,1 1-1 0 0,1 0 0 0 0,2 1 1 0 0,0 0-1 0 0,25-34 1 0 0,106-121 205 0 0,-134 168-230 0 0,90-97 20 0 0,5 4 0 0 0,4 5 1 0 0,232-160-1 0 0,-178 154-41 0 0,5 7 0 0 0,267-111 0 0 0,-272 144 2 0 0,2 7 1 0 0,3 8-1 0 0,2 7 1 0 0,323-37-1 0 0,-264 61-29 0 0,0 11 0 0 0,0 9-1 0 0,0 11 1 0 0,449 83 0 0 0,-646-89 40 0 0,-1 2 0 0 0,39 15 0 0 0,280 131-22 0 0,979 501-49 0 0,-1031-496 52 0 0,-291-157 22 0 0,0 1 1 0 0,-1-1 0 0 0,1 1-1 0 0,-1 0 1 0 0,1 0 0 0 0,-1 0 0 0 0,0 1-1 0 0,-1 0 1 0 0,7 8 0 0 0,4 10 2 0 0,-1 1 0 0 0,-1 1-1 0 0,-2 0 1 0 0,0 0 0 0 0,-2 1 0 0 0,0 0 0 0 0,6 40 0 0 0,-12-47 0 0 0,-1 0 0 0 0,-1 1 0 0 0,-1-1 0 0 0,0 0 1 0 0,-2 1-1 0 0,0-1 0 0 0,-1 0 0 0 0,-1 0 0 0 0,-1 0 1 0 0,0-1-1 0 0,-12 26 0 0 0,0-10-113 0 0,-1-1-1 0 0,-2-2 0 0 0,0 0 1 0 0,-3-1-1 0 0,0-1 0 0 0,-2-1 1 0 0,-51 45-1 0 0,17-25-236 0 0,-1-2 0 0 0,-123 69 0 0 0,77-60-117 0 0,-1-4 0 0 0,-3-5 0 0 0,-2-5 0 0 0,-2-5 0 0 0,-155 28 0 0 0,-101-18-4321 0 0,299-43 626 0 0,-1-3 1 0 0,-96-14-1 0 0,93 2 998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40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5468 2443 10626 0 0,'5'-1'1286'0'0,"1"1"0"0"0,0-1 0 0 0,0 1 0 0 0,-1-2 0 0 0,8-1-1 0 0,-11 3-1108 0 0,-1-1-1 0 0,0 1 1 0 0,1-1-1 0 0,-1 1 0 0 0,0-1 1 0 0,1 1-1 0 0,-1-1 1 0 0,0 0-1 0 0,0 0 1 0 0,0 0-1 0 0,0 1 0 0 0,0-1 1 0 0,0 0-1 0 0,0 0 1 0 0,0-1-1 0 0,0 1 0 0 0,0 0 1 0 0,0 0-1 0 0,0 0 1 0 0,-1 0-1 0 0,1-1 0 0 0,-1 1 1 0 0,1 0-1 0 0,-1-1 1 0 0,1 1-1 0 0,-1 0 1 0 0,0-2-1 0 0,0 2 4 0 0,0 0-1 0 0,-1 0 1 0 0,1 0 0 0 0,0-1-1 0 0,-1 1 1 0 0,1 1 0 0 0,-1-1 0 0 0,0 0-1 0 0,1 0 1 0 0,-1 0 0 0 0,0 0-1 0 0,1 0 1 0 0,-1 0 0 0 0,0 1-1 0 0,0-1 1 0 0,0 0 0 0 0,0 1-1 0 0,0-1 1 0 0,0 1 0 0 0,0-1-1 0 0,0 1 1 0 0,0-1 0 0 0,0 1 0 0 0,0 0-1 0 0,-1-1 1 0 0,-36-8 208 0 0,26 7-194 0 0,-120-20 281 0 0,15 3-411 0 0,-903-264 164 0 0,603 166-265 0 0,-284-96 178 0 0,410 107-219 0 0,-152-62 290 0 0,-205-139-283 0 0,279 65 44 0 0,180 109 166 0 0,82 59-90 0 0,-101-62-63 0 0,-121-57-12 0 0,-64-80 122 0 0,373 259-51 0 0,0 0-1 0 0,-34-17 1 0 0,53 31-46 0 0,1 0 0 0 0,-1 0 1 0 0,1 0-1 0 0,0-1 1 0 0,-1 1-1 0 0,1 0 0 0 0,0 0 1 0 0,-1 0-1 0 0,1-1 0 0 0,0 1 1 0 0,0 0-1 0 0,-1-1 1 0 0,1 1-1 0 0,0 0 0 0 0,0-1 1 0 0,-1 1-1 0 0,1 0 0 0 0,0-1 1 0 0,0 1-1 0 0,0 0 1 0 0,0-1-1 0 0,-1 1 0 0 0,1 0 1 0 0,0-1-1 0 0,0 1 0 0 0,0-1 1 0 0,0 1-1 0 0,0 0 1 0 0,0-1-1 0 0,0 1 0 0 0,0-1 1 0 0,0 1-1 0 0,0 0 0 0 0,0-1 1 0 0,0 1-1 0 0,1-1 1 0 0,-1 1-1 0 0,0 0 0 0 0,0-1 1 0 0,0 1-1 0 0,0 0 0 0 0,1-1 1 0 0,-1 1-1 0 0,0 0 1 0 0,0-1-1 0 0,1 1 0 0 0,-1 0 1 0 0,0 0-1 0 0,1-1 0 0 0,-1 1 1 0 0,0 0-1 0 0,1 0 1 0 0,-1-1-1 0 0,0 1 0 0 0,1 0 1 0 0,-1 0-1 0 0,0 0 0 0 0,1 0 1 0 0,-1 0-1 0 0,1-1 1 0 0,22-8-21 0 0,-22 9 23 0 0,0 0 0 0 0,-1 1 1 0 0,1-1-1 0 0,0 0 0 0 0,0 1 0 0 0,-1-1 0 0 0,1 1 1 0 0,0-1-1 0 0,-1 1 0 0 0,1-1 0 0 0,0 1 0 0 0,-1-1 1 0 0,1 1-1 0 0,-1-1 0 0 0,1 1 0 0 0,-1 0 0 0 0,1-1 1 0 0,-1 1-1 0 0,1 0 0 0 0,-1 0 0 0 0,0-1 0 0 0,1 1 1 0 0,-1 0-1 0 0,0 0 0 0 0,0 0 0 0 0,0-1 0 0 0,1 1 0 0 0,-1 0 1 0 0,0 0-1 0 0,0 0 0 0 0,0 0 0 0 0,0-1 0 0 0,0 1 1 0 0,-1 0-1 0 0,1 1 0 0 0,-5 38-85 0 0,4-31 116 0 0,-12 81-42 0 0,4 1 1 0 0,4 98-1 0 0,10-105 129 0 0,-5-83-166 0 0,11-39-3 0 0,6-57 30 0 0,9-76-22 0 0,-22 119-16 0 0,-1 26 3 0 0,-1 0 0 0 0,-1-1-1 0 0,-1 1 1 0 0,-5-39 0 0 0,3 59-105 0 0,4 9 120 0 0,9 14 80 0 0,1-5 2 0 0,1-2-1 0 0,0 0 1 0 0,0 0 0 0 0,1-2 0 0 0,1 1 0 0 0,30 11 0 0 0,100 28 4 0 0,-76-28-62 0 0,168 55 101 0 0,-232-73-123 0 0,-9-3-84 0 0,-51-21-558 0 0,11-2-2370 0 0,-72-55 0 0 0,58 38-3281 0 0,53 38 5000 0 0,0 1 0 0 0,-1-1 0 0 0,1 1 0 0 0,-1 0 0 0 0,0 0-1 0 0,-6-1 1 0 0,1 0-2497 0 0,-2-1 1080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41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3624 1577 10914 0 0,'-13'-10'3355'0'0,"-33"-22"2781"0"0,44 30-5989 0 0,0 1 0 0 0,0-1 0 0 0,-1 1 0 0 0,1 0 0 0 0,-1 0 0 0 0,1 0 0 0 0,-1 1 0 0 0,0-1 0 0 0,1 1 0 0 0,-1-1 0 0 0,1 1 0 0 0,-1 0 0 0 0,0 0 0 0 0,1 0 0 0 0,-1 0 0 0 0,-4 1 0 0 0,-130 48 45 0 0,73-34 158 0 0,-1-3 0 0 0,-108 7 0 0 0,-135-14 1423 0 0,79-3-1150 0 0,-447 17-491 0 0,-38-27-132 0 0,618-1 14 0 0,0-5 1 0 0,1-4 0 0 0,-110-35-1 0 0,147 34-47 0 0,0-3-1 0 0,2-2 0 0 0,1-3 0 0 0,1-2 0 0 0,1-2 0 0 0,-56-46 0 0 0,88 61 10 0 0,1-2-1 0 0,1 0 1 0 0,0-2-1 0 0,2 0 1 0 0,0-1-1 0 0,2 0 1 0 0,0-1 0 0 0,-18-37-1 0 0,26 44-10 0 0,0-1 0 0 0,1 0 0 0 0,1 0-1 0 0,1-1 1 0 0,0 1 0 0 0,1-1 0 0 0,1 0-1 0 0,0 0 1 0 0,2 0 0 0 0,0 0 0 0 0,0 0 0 0 0,2 0-1 0 0,0 0 1 0 0,6-22 0 0 0,-3 26 37 0 0,0-1 0 0 0,1 1 0 0 0,1-1 0 0 0,0 2 0 0 0,0-1 0 0 0,2 1 0 0 0,-1 0 0 0 0,2 1 0 0 0,-1 0 0 0 0,2 1 0 0 0,18-17 0 0 0,15-6 17 0 0,82-49 0 0 0,-99 65-25 0 0,70-38 13 0 0,184-77 1 0 0,118-5 14 0 0,-187 79 49 0 0,2 10 0 0 0,2 9 0 0 0,249-13 0 0 0,-149 39-3 0 0,493 42 0 0 0,-112 51-319 0 0,-568-57 265 0 0,-1 5-1 0 0,-2 6 1 0 0,165 68-1 0 0,-241-80-27 0 0,0 2 1 0 0,-2 2-1 0 0,-1 2 1 0 0,46 36-1 0 0,-72-47 19 0 0,-1 1-1 0 0,-1 1 1 0 0,0 0-1 0 0,18 27 0 0 0,-27-32 10 0 0,0 1-1 0 0,-2 0 0 0 0,0 0 1 0 0,0 1-1 0 0,-2 0 1 0 0,0 0-1 0 0,6 24 0 0 0,-10-31 6 0 0,-1 1-1 0 0,1-1 0 0 0,-2 1 0 0 0,1-1 1 0 0,-1 1-1 0 0,-1 0 0 0 0,0-1 1 0 0,0 1-1 0 0,-1-1 0 0 0,0 1 1 0 0,-6 13-1 0 0,3-11-5 0 0,-1 0 0 0 0,0 0-1 0 0,-1-1 1 0 0,0 0 0 0 0,0 0 0 0 0,-2-1 0 0 0,-14 16-1 0 0,-2-4-56 0 0,0-1-1 0 0,-2-2 0 0 0,0 0 0 0 0,-1-2 0 0 0,-1-1 0 0 0,-31 13 0 0 0,-60 20-486 0 0,-2-5 0 0 0,-2-6 0 0 0,-205 37 0 0 0,-395 18-6408 0 0,691-89 6259 0 0,-482 28-11980 0 0,391-36 9675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53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1384 0 0,'-3'6'5501'0'0,"0"-3"-5503"0"0,1 0 1 0 0,-1 1-1 0 0,0-1 1 0 0,0 0 0 0 0,0-1-1 0 0,-6 6 1 0 0,-2 7-1827 0 0,10-12-352 0 0,-1-2-47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8:58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1621 1881 9506 0 0,'-19'-28'5585'0'0,"17"25"-5023"0"0,1 0 0 0 0,0 1 1 0 0,-1-1-1 0 0,0 1 1 0 0,0-1-1 0 0,0 1 0 0 0,0 0 1 0 0,0-1-1 0 0,-4-2 0 0 0,4 4-478 0 0,1 1-1 0 0,-1-1 0 0 0,0 1 0 0 0,1 0 0 0 0,-1-1 0 0 0,1 1 0 0 0,-1 0 0 0 0,0 0 0 0 0,1 0 0 0 0,-1 0 1 0 0,0 1-1 0 0,1-1 0 0 0,-1 0 0 0 0,0 1 0 0 0,1-1 0 0 0,-1 1 0 0 0,1-1 0 0 0,-1 1 0 0 0,1 0 0 0 0,-1 0 1 0 0,1-1-1 0 0,-1 1 0 0 0,-1 2 0 0 0,-70 47 444 0 0,45-30-340 0 0,-2 0-1 0 0,-48 23 1 0 0,23-20-146 0 0,-1-3 0 0 0,0-2 1 0 0,-2-2-1 0 0,0-4 0 0 0,0-1 1 0 0,-1-3-1 0 0,0-3 0 0 0,0-3 1 0 0,-1-2-1 0 0,-110-14 1 0 0,95-1 21 0 0,0-3 0 0 0,-103-40 0 0 0,166 53-75 0 0,0 0 0 0 0,1-1 0 0 0,0 0 0 0 0,0-1 0 0 0,0 0 0 0 0,1-1 0 0 0,0 0 0 0 0,1-1 0 0 0,0 0 0 0 0,-12-14 0 0 0,9 6 0 0 0,0 0 0 0 0,2 0 0 0 0,0-1 0 0 0,1 0 0 0 0,-13-38-1 0 0,8 6 4 0 0,2-1 0 0 0,3 0 0 0 0,1-1-1 0 0,0-66 1 0 0,6 51-11 0 0,3 1 0 0 0,3 0 0 0 0,3 0 0 0 0,3 0 0 0 0,3 1 0 0 0,2 0 1 0 0,29-76-1 0 0,-24 92 22 0 0,1 1 1 0 0,2 1-1 0 0,3 1 1 0 0,1 1 0 0 0,2 1-1 0 0,2 2 1 0 0,2 1 0 0 0,2 2-1 0 0,65-58 1 0 0,-54 59 4 0 0,1 2-1 0 0,2 3 1 0 0,1 1 0 0 0,2 3 0 0 0,1 2 0 0 0,1 2-1 0 0,1 2 1 0 0,69-17 0 0 0,-86 30-14 0 0,0 2 1 0 0,0 2-1 0 0,0 1 0 0 0,1 2 1 0 0,0 2-1 0 0,-1 1 0 0 0,1 2 1 0 0,-1 2-1 0 0,1 1 0 0 0,-1 3 1 0 0,0 0-1 0 0,-1 3 0 0 0,57 23 1 0 0,-52-15 23 0 0,-1 2 1 0 0,-1 1-1 0 0,-2 2 1 0 0,0 2-1 0 0,50 44 1 0 0,-66-49 24 0 0,-1 0 0 0 0,-2 1 0 0 0,0 1 0 0 0,-1 1 0 0 0,-2 0 0 0 0,0 2 0 0 0,-2-1 0 0 0,0 2 0 0 0,14 42 0 0 0,-13-18 31 0 0,-3 0 0 0 0,-1 1-1 0 0,-3 0 1 0 0,-2 0-1 0 0,-2 1 1 0 0,-3 0 0 0 0,-8 82-1 0 0,-9-14-236 0 0,-4-2 0 0 0,-42 136-1 0 0,47-207-2062 0 0,-2-1-1 0 0,-1-1 1 0 0,-3 0-1 0 0,-2-2 0 0 0,-34 49 1 0 0,55-89 2010 0 0,-14 21-1493 0 0,-1 0 0 0 0,-1-1 0 0 0,0-1 0 0 0,-2-1 0 0 0,-33 29 0 0 0,25-32 931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12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2041 606 7874 0 0,'3'-13'4510'0'0,"8"-2"-2305"0"0,4-6-1536 0 0,-15 21-626 0 0,1-1 1 0 0,-1 1-1 0 0,1-1 0 0 0,-1 0 1 0 0,1 1-1 0 0,-1-1 1 0 0,0 0-1 0 0,0 1 0 0 0,1-1 1 0 0,-1 0-1 0 0,0 0 0 0 0,0 1 1 0 0,0-1-1 0 0,0 0 1 0 0,0 0-1 0 0,0 1 0 0 0,0-1 1 0 0,0 0-1 0 0,0 0 0 0 0,0 1 1 0 0,0-1-1 0 0,0 0 1 0 0,0 0-1 0 0,-1 1 0 0 0,1-1 1 0 0,0 0-1 0 0,-1 1 0 0 0,1-1 1 0 0,0 0-1 0 0,-1 1 1 0 0,1-1-1 0 0,-1 0 0 0 0,1 1 1 0 0,-1-1-1 0 0,1 1 1 0 0,-1-1-1 0 0,1 1 0 0 0,-1-1 1 0 0,0 1-1 0 0,1 0 0 0 0,-1-1 1 0 0,0 1-1 0 0,1 0 1 0 0,-1-1-1 0 0,0 1 0 0 0,1 0 1 0 0,-1 0-1 0 0,0 0 0 0 0,0-1 1 0 0,1 1-1 0 0,-1 0 1 0 0,0 0-1 0 0,0 0 0 0 0,-1 1 1 0 0,-7-2 146 0 0,-1 2 0 0 0,1-1 0 0 0,-16 4 0 0 0,12-2 143 0 0,-218 38 1573 0 0,28-4-1384 0 0,95-25 414 0 0,-143-5 0 0 0,-428-41-423 0 0,277 6-515 0 0,401 29 2 0 0,-63-11 50 0 0,61 10-48 0 0,0 1-1 0 0,1-1 1 0 0,-1 0 0 0 0,0 0 0 0 0,1 0 0 0 0,-1 0 0 0 0,1 0 0 0 0,0 0 0 0 0,-1-1-1 0 0,1 1 1 0 0,0-1 0 0 0,0 0 0 0 0,0 0 0 0 0,0 0 0 0 0,0 0 0 0 0,0 0 0 0 0,0 0-1 0 0,1 0 1 0 0,-1 0 0 0 0,-2-5 0 0 0,4 5-3 0 0,1 1-1 0 0,-1-1 0 0 0,0 1 1 0 0,0-1-1 0 0,0 1 1 0 0,1-1-1 0 0,-1 1 1 0 0,1-1-1 0 0,-1 1 0 0 0,1 0 1 0 0,0-1-1 0 0,0 1 1 0 0,-1 0-1 0 0,1-1 1 0 0,0 1-1 0 0,0 0 1 0 0,0 0-1 0 0,0 0 0 0 0,0 0 1 0 0,3-2-1 0 0,28-22-42 0 0,-25 21 41 0 0,34-21 28 0 0,1 2 0 0 0,0 1 0 0 0,74-25 0 0 0,-50 22-120 0 0,266-84 262 0 0,11 27-96 0 0,-197 49 15 0 0,-2 3 203 0 0,199-13-1 0 0,149 25-166 0 0,-208 27 64 0 0,-1 12-1 0 0,301 63 0 0 0,-438-59 43 0 0,0-6 0 0 0,1-6 0 0 0,256-12-1 0 0,486-47 115 0 0,-337 12-82 0 0,-207 9-32 0 0,239 16-104 0 0,-412 10-59 0 0,161 5-18 0 0,-236 1-28 0 0,136 27 0 0 0,-233-34-18 0 0,150 35 69 0 0,-126-28-50 0 0,-1 1 1 0 0,0 1 0 0 0,-1 1-1 0 0,28 17 1 0 0,-36-17-33 0 0,1 1-1 0 0,-1 0 1 0 0,-1 1-1 0 0,13 13 1 0 0,-21-19 7 0 0,1 0 0 0 0,-1 0-1 0 0,-1 1 1 0 0,1-1 0 0 0,-1 1-1 0 0,0 0 1 0 0,-1 1 0 0 0,0-1-1 0 0,0 0 1 0 0,0 1 0 0 0,1 10-1 0 0,-4-14 16 0 0,0 0-1 0 0,0 1 1 0 0,0-1-1 0 0,-1 0 1 0 0,0 0-1 0 0,0 1 1 0 0,0-1 0 0 0,0 0-1 0 0,-4 7 1 0 0,-20 38-111 0 0,17-34 36 0 0,4-7 69 0 0,-1 1-1 0 0,0-1 1 0 0,0 0 0 0 0,0 0-1 0 0,-1-1 1 0 0,-1 1 0 0 0,1-1 0 0 0,-1-1-1 0 0,0 1 1 0 0,-1-1 0 0 0,1 0 0 0 0,-1-1-1 0 0,0 0 1 0 0,-1 0 0 0 0,1-1 0 0 0,-1 0-1 0 0,0 0 1 0 0,0-1 0 0 0,-10 2-1 0 0,-96 20-5 0 0,-1-6 0 0 0,-1-5 0 0 0,0-5 0 0 0,-1-5-1 0 0,-132-13 1 0 0,-215-33 64 0 0,-148-8-91 0 0,-126 40-51 0 0,453-2 120 0 0,-298-5-14 0 0,329 20-94 0 0,-269 40 0 0 0,-444 104 507 0 0,30 29-383 0 0,745-132-262 0 0,76-15 286 0 0,-202 23 0 0 0,303-51-66 0 0,1-1 0 0 0,0 0 0 0 0,-1 0 0 0 0,-27-7 0 0 0,38 7-12 0 0,0-1 0 0 0,1-1 0 0 0,-1 1 0 0 0,1-1 0 0 0,0 0 0 0 0,0 0 0 0 0,0 0 0 0 0,0 0 0 0 0,0-1 0 0 0,0 0 0 0 0,0 0 0 0 0,1 0 0 0 0,-1 0 0 0 0,1 0 0 0 0,0-1 0 0 0,0 1 0 0 0,0-1 0 0 0,1 0 0 0 0,-1 0 0 0 0,-1-4 0 0 0,3 6-9 0 0,0 0 0 0 0,0-1 0 0 0,0 1 0 0 0,1 0 0 0 0,-1 0 0 0 0,1 0 0 0 0,0-1 0 0 0,-1 1 0 0 0,1 0 0 0 0,0-1 1 0 0,0 1-1 0 0,1 0 0 0 0,-1 0 0 0 0,0-1 0 0 0,1 1 0 0 0,-1 0 0 0 0,1 0 0 0 0,0 0 0 0 0,0-1 0 0 0,0 1 0 0 0,0 0 0 0 0,0 0 0 0 0,0 0 0 0 0,0 1 0 0 0,1-1 0 0 0,2-3 0 0 0,10-17-1716 0 0,-13 21 1156 0 0,-1 0 1 0 0,0 0-1 0 0,1 0 0 0 0,-1 0 1 0 0,0 0-1 0 0,0 0 0 0 0,0 0 0 0 0,0 0 1 0 0,0 0-1 0 0,0 0 0 0 0,0 0 1 0 0,0 0-1 0 0,0 0 0 0 0,-1 0 0 0 0,0-2 1 0 0,-9-17-4821 0 0,-18-16 473 0 0,26 33 4571 0 0,-92-91-5169 0 0,46 49 5056 0 0,3 1 415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32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455 39 10450 0 0,'-10'-31'5218'0'0,"7"23"-3656"0"0,3 11 117 0 0,-2 12-1427 0 0,0 0-1 0 0,0-1 1 0 0,-2 1-1 0 0,-7 22 0 0 0,-4 14 286 0 0,3 16-128 0 0,3 1 1 0 0,-2 77-1 0 0,13 138-282 0 0,0-188-43 0 0,16 165-42 0 0,1 28 444 0 0,-19-278-490 0 0,-5 135 156 0 0,3-123-83 0 0,-2 0 1 0 0,0-1 0 0 0,-1 1 0 0 0,-13 32-1 0 0,14-45-251 0 0,-1 0 0 0 0,0-1 0 0 0,0 1-1 0 0,-9 8 1 0 0,8-9-945 0 0,-1 0-1 0 0,0-1 0 0 0,0 0 1 0 0,-12 8-1 0 0,12-11 385 0 0,0 0-1 0 0,0-1 1 0 0,0 0-1 0 0,-1-1 1 0 0,1 1 0 0 0,-1-2-1 0 0,0 1 1 0 0,0-1 0 0 0,1 0-1 0 0,-1 0 1 0 0,0-1 0 0 0,-15-1-1 0 0,12-1 667 0 0,-1 1 0 0 0,1-1 1 0 0,0-1-1 0 0,0 0 0 0 0,0 0 0 0 0,0-1 0 0 0,0-1 0 0 0,-11-6 0 0 0,-27-21 2875 0 0,29 19 800 0 0,20 13-3452 0 0,-1-1 0 0 0,1 1 0 0 0,0 0-1 0 0,0 0 1 0 0,-1 0 0 0 0,1 0 0 0 0,0-1-1 0 0,0 1 1 0 0,-1 0 0 0 0,1 0 0 0 0,0 0 0 0 0,0-1-1 0 0,-1 1 1 0 0,1 0 0 0 0,0 0 0 0 0,0-1-1 0 0,0 1 1 0 0,0 0 0 0 0,0 0 0 0 0,-1-1-1 0 0,1 1 1 0 0,0 0 0 0 0,0-1 0 0 0,0 1-1 0 0,0 0 1 0 0,0-1 0 0 0,0 1 0 0 0,0 0-1 0 0,0 0 1 0 0,0-1 0 0 0,0 1 0 0 0,0 0-1 0 0,0-1 1 0 0,0 1 0 0 0,0 0 0 0 0,0-1 0 0 0,1 1-1 0 0,-1 0 1 0 0,0 0 0 0 0,0-1 0 0 0,15-8 2149 0 0,-12 8-2214 0 0,0 0 0 0 0,-1 0 0 0 0,1 1 0 0 0,0-1 0 0 0,0 1 0 0 0,-1 0 0 0 0,1 0 0 0 0,0 0 0 0 0,0 0 0 0 0,0 0 0 0 0,-1 0 0 0 0,6 2 0 0 0,-4 0-18 0 0,-1 1 1 0 0,0 0-1 0 0,0-1 0 0 0,1 1 1 0 0,-1 0-1 0 0,-1 1 0 0 0,1-1 1 0 0,0 0-1 0 0,-1 1 0 0 0,0-1 1 0 0,0 1-1 0 0,3 6 0 0 0,18 55 331 0 0,-17-48-293 0 0,2 9-57 0 0,2-1 0 0 0,0-1 0 0 0,2 0 0 0 0,0 0 1 0 0,2-2-1 0 0,23 31 0 0 0,-36-51-29 0 0,0-1 0 0 0,0 1 0 0 0,0-1 0 0 0,0 1-1 0 0,0-1 1 0 0,1 1 0 0 0,-1-1 0 0 0,1 0 0 0 0,-1 1 0 0 0,1-1 0 0 0,-1 0-1 0 0,1 0 1 0 0,0 0 0 0 0,0 0 0 0 0,-1-1 0 0 0,1 1 0 0 0,0 0 0 0 0,3 0 0 0 0,-3-2 37 0 0,0 0 1 0 0,-1 0-1 0 0,1 0 1 0 0,0 0 0 0 0,-1-1-1 0 0,1 1 1 0 0,-1 0-1 0 0,1-1 1 0 0,-1 1 0 0 0,1-1-1 0 0,-1 1 1 0 0,0-1 0 0 0,0 0-1 0 0,0 0 1 0 0,0 0-1 0 0,0 1 1 0 0,0-3 0 0 0,10-17-25 0 0,1 1 1 0 0,1 0 0 0 0,1 1 0 0 0,0 1-1 0 0,1 0 1 0 0,1 1 0 0 0,1 1-1 0 0,0 0 1 0 0,1 1 0 0 0,1 1 0 0 0,0 1-1 0 0,1 1 1 0 0,1 0 0 0 0,39-15-1 0 0,-45 21-202 0 0,0 1-1 0 0,1 1 0 0 0,30-5 0 0 0,-40 8-349 0 0,1 1-1 0 0,-1 0 0 0 0,0 1 1 0 0,1 0-1 0 0,5 1 0 0 0,-5-1-931 0 0,-1 1-1 0 0,1 1 1 0 0,-1-1-1 0 0,0 1 0 0 0,8 5 1 0 0,5-1-5594 0 0,-18-7 6871 0 0,-1 0-1 0 0,1 0 1 0 0,-1 0 0 0 0,1 0-1 0 0,0-1 1 0 0,-1 1 0 0 0,1 0-1 0 0,-1 0 1 0 0,1-1-1 0 0,-1 1 1 0 0,1 0 0 0 0,-1 0-1 0 0,1-1 1 0 0,-1 1 0 0 0,1-1-1 0 0,-1 1 1 0 0,1 0 0 0 0,-1-1-1 0 0,0 1 1 0 0,1-1 0 0 0,-1 1-1 0 0,0-1 1 0 0,1 1 0 0 0,-1-1-1 0 0,0 0 1 0 0,0 1 0 0 0,1-1-1 0 0,-1 1 1 0 0,0-1 0 0 0,0-1-1 0 0,3-7 115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38.2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733 705 7194 0 0,'-1'-1'157'0'0,"1"0"1"0"0,0 0 0 0 0,-1 0 0 0 0,1 0-1 0 0,0 1 1 0 0,-1-1 0 0 0,1 0 0 0 0,0 0-1 0 0,0 0 1 0 0,0 0 0 0 0,0 0 0 0 0,0 0 0 0 0,0 0-1 0 0,0 0 1 0 0,0 0 0 0 0,0 0 0 0 0,1 0-1 0 0,-1 0 1 0 0,0 0 0 0 0,1 0 0 0 0,-1 0-1 0 0,1-1 1 0 0,16-24 929 0 0,-13 22-947 0 0,-1 0 1 0 0,0 0-1 0 0,-1 0 0 0 0,1-1 0 0 0,-1 0 1 0 0,3-5-1 0 0,-1-7 262 0 0,-1-1 1 0 0,0 0-1 0 0,-2 1 0 0 0,0-1 1 0 0,0 0-1 0 0,-2 0 1 0 0,-3-23-1 0 0,-4 1 501 0 0,-1 1 0 0 0,-16-44 0 0 0,11 38-458 0 0,9 24-228 0 0,-2 1 0 0 0,0 0 1 0 0,-1 1-1 0 0,-1 0 0 0 0,-15-24 0 0 0,20 36-132 0 0,-1 0 0 0 0,0 1-1 0 0,-1 0 1 0 0,1 0 0 0 0,-1 0 0 0 0,0 1 0 0 0,0 0 0 0 0,-1 0-1 0 0,0 1 1 0 0,0-1 0 0 0,0 2 0 0 0,-15-7 0 0 0,16 8-59 0 0,0 1 0 0 0,0 0 0 0 0,0 0 1 0 0,0 0-1 0 0,0 1 0 0 0,0 0 0 0 0,0 0 1 0 0,0 1-1 0 0,0-1 0 0 0,0 1 0 0 0,0 1 1 0 0,0-1-1 0 0,0 1 0 0 0,1 0 0 0 0,-1 0 1 0 0,0 1-1 0 0,-9 6 0 0 0,5-3-2 0 0,0 0 0 0 0,0 1 0 0 0,1 1 1 0 0,0 0-1 0 0,0 0 0 0 0,1 1 0 0 0,0 0 0 0 0,0 0 0 0 0,1 1 0 0 0,1 0 0 0 0,-1 0 0 0 0,2 0 1 0 0,-1 1-1 0 0,1 0 0 0 0,1 0 0 0 0,0 1 0 0 0,1-1 0 0 0,0 1 0 0 0,1-1 0 0 0,0 1 1 0 0,1 0-1 0 0,0 0 0 0 0,1 17 0 0 0,1 12 12 0 0,1 1 0 0 0,3-1 0 0 0,1 0 1 0 0,2 0-1 0 0,2-1 0 0 0,2 0 0 0 0,1-1 1 0 0,2-1-1 0 0,1 0 0 0 0,3 0 0 0 0,1-2 0 0 0,42 59 1 0 0,-54-85 12 0 0,0 1 0 0 0,0-1 0 0 0,1 0 0 0 0,1-1 0 0 0,-1 0 0 0 0,2 0 0 0 0,-1-1 0 0 0,1-1 0 0 0,0 0 0 0 0,1 0 0 0 0,21 8 0 0 0,-32-14-24 0 0,0-1 0 0 0,0 0-1 0 0,1 0 1 0 0,-1 1 0 0 0,0-1 0 0 0,0 0 0 0 0,1 0 0 0 0,-1 0 0 0 0,0-1 0 0 0,1 1 0 0 0,-1 0-1 0 0,0 0 1 0 0,0-1 0 0 0,1 1 0 0 0,-1-1 0 0 0,0 1 0 0 0,0-1 0 0 0,0 1 0 0 0,0-1 0 0 0,0 0 0 0 0,0 1-1 0 0,0-1 1 0 0,2-2 0 0 0,-5-14 55 0 0,-22-88 239 0 0,-96-372 1053 0 0,88 372-1069 0 0,32 104-301 0 0,0 0-1 0 0,0 0 1 0 0,0 0 0 0 0,-1 1 0 0 0,1-1 0 0 0,0 0 0 0 0,0 0-1 0 0,-1 1 1 0 0,1-1 0 0 0,-1 0 0 0 0,1 0 0 0 0,-1 1-1 0 0,1-1 1 0 0,-1 0 0 0 0,1 1 0 0 0,-1-1 0 0 0,1 1 0 0 0,-1-1-1 0 0,0 1 1 0 0,1-1 0 0 0,-1 1 0 0 0,0-1 0 0 0,0 1-1 0 0,-1-1 1 0 0,-124-16 7 0 0,107 15-2 0 0,0 2 0 0 0,0 0 0 0 0,0 1 0 0 0,-31 6 0 0 0,44-5-10 0 0,0 1-1 0 0,0-1 1 0 0,1 1-1 0 0,-1 0 1 0 0,1 0-1 0 0,0 1 1 0 0,0-1-1 0 0,0 1 1 0 0,0 0-1 0 0,0 1 1 0 0,1-1-1 0 0,0 1 1 0 0,0 0-1 0 0,0 0 1 0 0,1 0-1 0 0,0 1 1 0 0,0-1-1 0 0,0 1 1 0 0,0-1-1 0 0,-1 7 0 0 0,-6 14 15 0 0,2 1 0 0 0,1 0 0 0 0,-4 29 0 0 0,4-18-41 0 0,2 1 1 0 0,0 44 0 0 0,5-71 7 0 0,0 1-1 0 0,1 0 1 0 0,1-1 0 0 0,0 1 0 0 0,0-1 0 0 0,1 0-1 0 0,1 0 1 0 0,0 0 0 0 0,0 0 0 0 0,11 18 0 0 0,-12-26 22 0 0,0 0 1 0 0,-1 0-1 0 0,1 0 1 0 0,1 0-1 0 0,-1-1 1 0 0,1 0-1 0 0,-1 1 1 0 0,1-1 0 0 0,0-1-1 0 0,0 1 1 0 0,0-1-1 0 0,0 1 1 0 0,1-1-1 0 0,-1 0 1 0 0,1 0-1 0 0,-1-1 1 0 0,1 0 0 0 0,0 0-1 0 0,0 0 1 0 0,-1 0-1 0 0,1 0 1 0 0,0-1-1 0 0,0 0 1 0 0,0 0-1 0 0,-1-1 1 0 0,1 1 0 0 0,9-3-1 0 0,-6 1 0 0 0,0-1 0 0 0,0 0-1 0 0,0 0 1 0 0,0-1 0 0 0,0 0 0 0 0,-1 0-1 0 0,0-1 1 0 0,1 0 0 0 0,-2 0 0 0 0,1 0 0 0 0,-1-1-1 0 0,0 0 1 0 0,0-1 0 0 0,9-12 0 0 0,-4 1 33 0 0,-1-1 1 0 0,0 0 0 0 0,-2 0 0 0 0,0-1 0 0 0,-2 0-1 0 0,0-1 1 0 0,-1 1 0 0 0,-1-1 0 0 0,3-36 0 0 0,-6 41-3 0 0,-1-1 1 0 0,0 1 0 0 0,-1-1-1 0 0,0 1 1 0 0,-2 0 0 0 0,0-1-1 0 0,-1 1 1 0 0,0 0 0 0 0,-1 1-1 0 0,-1-1 1 0 0,-1 1-1 0 0,-16-28 1 0 0,18 36-45 0 0,0 1 0 0 0,0 0 0 0 0,-1 0 0 0 0,0 1-1 0 0,0 0 1 0 0,0 0 0 0 0,-1 0 0 0 0,1 1 0 0 0,-1 0 0 0 0,0 0-1 0 0,-1 0 1 0 0,1 1 0 0 0,0 0 0 0 0,-1 1 0 0 0,0 0 0 0 0,0 0 0 0 0,1 0-1 0 0,-1 1 1 0 0,0 0 0 0 0,0 1 0 0 0,0 0 0 0 0,0 0 0 0 0,0 1 0 0 0,0 0-1 0 0,0 0 1 0 0,0 1 0 0 0,0 0 0 0 0,0 0 0 0 0,1 1 0 0 0,-1 0 0 0 0,1 0-1 0 0,0 0 1 0 0,0 1 0 0 0,0 1 0 0 0,0-1 0 0 0,1 1 0 0 0,0 0 0 0 0,0 0-1 0 0,0 1 1 0 0,1 0 0 0 0,-8 9 0 0 0,2 2 3 0 0,1-1-1 0 0,0 2 1 0 0,1-1 0 0 0,1 1 0 0 0,1 1-1 0 0,0-1 1 0 0,1 1 0 0 0,1 0 0 0 0,1 1-1 0 0,1-1 1 0 0,1 1 0 0 0,0 36-1 0 0,2-32-20 0 0,2 0-1 0 0,0 0 1 0 0,2 0-1 0 0,0-1 1 0 0,2 1-1 0 0,0-1 1 0 0,2 0-1 0 0,0-1 1 0 0,2 0-1 0 0,14 26 1 0 0,-20-42 33 0 0,1 1 0 0 0,0-1 0 0 0,0 0 0 0 0,0 0 0 0 0,0 0 1 0 0,1 0-1 0 0,0-1 0 0 0,0 0 0 0 0,1-1 0 0 0,-1 1 0 0 0,1-1 0 0 0,0 0 0 0 0,0-1 0 0 0,1 0 0 0 0,-1 0 1 0 0,14 3-1 0 0,-11-4-14 0 0,-1-1 1 0 0,1 0-1 0 0,-1-1 1 0 0,1 0 0 0 0,0 0-1 0 0,-1-1 1 0 0,1 0-1 0 0,-1-1 1 0 0,1 0 0 0 0,-1 0-1 0 0,0-1 1 0 0,0 0-1 0 0,14-8 1 0 0,-10 4 26 0 0,0-1-1 0 0,-1-1 1 0 0,0 0 0 0 0,-1 0-1 0 0,0-1 1 0 0,0-1 0 0 0,-1 0-1 0 0,0 0 1 0 0,-1-1 0 0 0,0 0-1 0 0,-1-1 1 0 0,8-16 0 0 0,7-19-30 0 0,-3-1 1 0 0,16-56 0 0 0,-24 68-23 0 0,7-18 24 0 0,34-114-52 0 0,-49 150 113 0 0,0-1 0 0 0,-1 1 1 0 0,-1-1-1 0 0,-1 0 0 0 0,-1 0 0 0 0,-4-34 1 0 0,4 49-40 0 0,-1-1 0 0 0,0 0 0 0 0,0 1 0 0 0,-1-1 1 0 0,0 1-1 0 0,0 0 0 0 0,0-1 0 0 0,0 1 0 0 0,-1 0 1 0 0,0 0-1 0 0,0 0 0 0 0,-1 1 0 0 0,1-1 0 0 0,-1 1 1 0 0,0 0-1 0 0,0 0 0 0 0,0 0 0 0 0,-1 0 0 0 0,1 1 1 0 0,-1 0-1 0 0,0 0 0 0 0,0 0 0 0 0,0 0 0 0 0,0 1 1 0 0,0 0-1 0 0,-1 0 0 0 0,1 0 0 0 0,-1 1 0 0 0,1 0 1 0 0,-1 0-1 0 0,0 0 0 0 0,1 1 0 0 0,-1-1 0 0 0,0 1 1 0 0,0 1-1 0 0,1-1 0 0 0,-1 1 0 0 0,0 0 0 0 0,-5 2 1 0 0,-19 5-244 0 0,1 2 1 0 0,1 1-1 0 0,0 1 0 0 0,1 1 1 0 0,0 1-1 0 0,1 2 1 0 0,-43 32-1 0 0,68-47 82 0 0,0 0 0 0 0,-1 0 0 0 0,1 1 0 0 0,0-1-1 0 0,-1 0 1 0 0,1 0 0 0 0,0 1 0 0 0,0-1 0 0 0,0 1-1 0 0,0-1 1 0 0,0 1 0 0 0,0 0 0 0 0,1-1 0 0 0,-1 1-1 0 0,1 0 1 0 0,-1-1 0 0 0,1 1 0 0 0,-1 0 0 0 0,1 0-1 0 0,0 0 1 0 0,0-1 0 0 0,0 4 0 0 0,1-2-171 0 0,-1 0 0 0 0,1 0 0 0 0,0 0 1 0 0,1 0-1 0 0,-1 0 0 0 0,0 0 0 0 0,1 0 0 0 0,0-1 1 0 0,0 1-1 0 0,-1-1 0 0 0,6 5 0 0 0,4 4-1046 0 0,1-1 0 0 0,0 0 0 0 0,1-1 0 0 0,14 8 0 0 0,-14-9-484 0 0,0-1 0 0 0,1 0 0 0 0,19 6 0 0 0,-10-7-505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41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481 941 6345 0 0,'13'3'10367'0'0,"-37"10"-6734"0"0,22-12-3514 0 0,-1 0 0 0 0,1 0-1 0 0,0 0 1 0 0,-1 0 0 0 0,1 0 0 0 0,0 0 0 0 0,0 1 0 0 0,0-1-1 0 0,0 1 1 0 0,0-1 0 0 0,0 1 0 0 0,0 0 0 0 0,0 0 0 0 0,-2 3-1 0 0,0 0 26 0 0,-1-1 0 0 0,1 0-1 0 0,-1 0 1 0 0,0-1 0 0 0,0 1-1 0 0,-1-1 1 0 0,1 0 0 0 0,-12 4-1 0 0,-3 3 42 0 0,15-7-114 0 0,-1-1 0 0 0,1 0 0 0 0,-1 0 0 0 0,1-1 0 0 0,-1 0 0 0 0,0 0 0 0 0,0 0 0 0 0,0-1 0 0 0,1 0 0 0 0,-1 0 0 0 0,0 0 0 0 0,0-1 0 0 0,0 0 0 0 0,1 0 0 0 0,-1 0 0 0 0,0-1 0 0 0,1 0 0 0 0,-7-3 0 0 0,-11-5 62 0 0,0-1-1 0 0,-38-25 1 0 0,50 29-95 0 0,1-1-1 0 0,0 0 1 0 0,1 0 0 0 0,0-1-1 0 0,0 0 1 0 0,1-1 0 0 0,0 0 0 0 0,1 0-1 0 0,0-1 1 0 0,0 0 0 0 0,1 0-1 0 0,1 0 1 0 0,0-1 0 0 0,0 0-1 0 0,-3-14 1 0 0,3 3-13 0 0,1 1 0 0 0,1 0 0 0 0,1-1 1 0 0,1 0-1 0 0,1 1 0 0 0,1-1 0 0 0,6-36 0 0 0,-4 43-24 0 0,-1 0 23 0 0,0 1-1 0 0,1 0 1 0 0,1 0 0 0 0,0 1-1 0 0,1-1 1 0 0,11-22 0 0 0,11-13 51 0 0,-17 29 16 0 0,1 0 0 0 0,2 1 0 0 0,21-28 0 0 0,-18 29-56 0 0,119-127 265 0 0,-120 132-237 0 0,1 1-1 0 0,0 0 1 0 0,1 2-1 0 0,0 0 0 0 0,1 0 1 0 0,1 2-1 0 0,30-12 1 0 0,-44 19-58 0 0,1 0 1 0 0,-1 1 0 0 0,1-1-1 0 0,0 1 1 0 0,0 0 0 0 0,0 1 0 0 0,0 0-1 0 0,0 0 1 0 0,0 0 0 0 0,-1 1-1 0 0,1-1 1 0 0,0 1 0 0 0,0 1 0 0 0,0-1-1 0 0,-1 1 1 0 0,1 0 0 0 0,-1 0-1 0 0,1 1 1 0 0,-1-1 0 0 0,0 1 0 0 0,0 1-1 0 0,0-1 1 0 0,-1 1 0 0 0,1-1-1 0 0,-1 1 1 0 0,1 1 0 0 0,3 4 0 0 0,-2 0 6 0 0,-1 0 1 0 0,0 1-1 0 0,0 0 1 0 0,-1 0-1 0 0,0 1 1 0 0,0-1 0 0 0,-1 1-1 0 0,-1-1 1 0 0,0 1-1 0 0,0 0 1 0 0,0 22-1 0 0,-3 48 28 0 0,-14 104-1 0 0,3-56 12 0 0,-2-29 81 0 0,8-62-157 0 0,-3 39 0 0 0,8-61 30 0 0,-2 1 0 0 0,0-1 0 0 0,-9 27 0 0 0,6-24-12 0 0,2-1 1 0 0,-4 22-1 0 0,4-26 26 0 0,0 0 0 0 0,0 0-1 0 0,-2 0 1 0 0,0-1 0 0 0,0 0-1 0 0,-1 0 1 0 0,-13 17 0 0 0,10-13-7 0 0,-2-1 47 0 0,0 0 1 0 0,-23 24-1 0 0,34-39-55 0 0,0 0 0 0 0,0 0 0 0 0,0-1 0 0 0,-1 1 0 0 0,1 0 0 0 0,0-1 0 0 0,0 1-1 0 0,-1 0 1 0 0,1-1 0 0 0,0 0 0 0 0,-1 1 0 0 0,1-1 0 0 0,0 0 0 0 0,-1 1 0 0 0,1-1 0 0 0,-1 0-1 0 0,1 0 1 0 0,0 0 0 0 0,-1 0 0 0 0,1-1 0 0 0,-1 1 0 0 0,1 0 0 0 0,0 0 0 0 0,-1-1-1 0 0,1 1 1 0 0,0-1 0 0 0,-1 0 0 0 0,1 1 0 0 0,0-1 0 0 0,0 0 0 0 0,0 1 0 0 0,0-1 0 0 0,-1 0-1 0 0,1 0 1 0 0,0 0 0 0 0,0 0 0 0 0,1 0 0 0 0,-1 0 0 0 0,0-1 0 0 0,0 1 0 0 0,0 0-1 0 0,1 0 1 0 0,-1 0 0 0 0,0-3 0 0 0,0-5 107 0 0,1 8-114 0 0,0 0 0 0 0,0 1 1 0 0,0-1-1 0 0,0 1 0 0 0,0-1 1 0 0,0 1-1 0 0,0-1 0 0 0,0 1 1 0 0,0-1-1 0 0,0 1 0 0 0,-1-1 1 0 0,1 1-1 0 0,0-1 0 0 0,0 1 1 0 0,-1-1-1 0 0,1 1 0 0 0,0-1 1 0 0,-1 1-1 0 0,1 0 0 0 0,0-1 1 0 0,-1 1-1 0 0,1 0 0 0 0,0-1 1 0 0,-1 1-1 0 0,1 0 0 0 0,-1-1 1 0 0,1 1-1 0 0,-1 0 1 0 0,0-1-1 0 0,-1 0-191 0 0,4 12-8421 0 0,-2-10 8180 0 0,0-1 1 0 0,0 1-1 0 0,0 0 0 0 0,0-1 0 0 0,0 1 0 0 0,0 0 0 0 0,0-1 0 0 0,0 1 1 0 0,0 0-1 0 0,1-1 0 0 0,-1 1 0 0 0,0-1 0 0 0,1 1 0 0 0,-1 0 0 0 0,0-1 1 0 0,1 1-1 0 0,-1-1 0 0 0,1 1 0 0 0,-1-1 0 0 0,0 1 0 0 0,1-1 0 0 0,-1 1 1 0 0,1-1-1 0 0,0 1 0 0 0,0-1 244 0 0,-1 0 1 0 0,0 0-1 0 0,1 0 0 0 0,-1 0 1 0 0,1 0-1 0 0,-1 0 0 0 0,0 0 1 0 0,1-1-1 0 0,-1 1 0 0 0,0 0 1 0 0,1 0-1 0 0,-1 0 0 0 0,0 0 1 0 0,1-1-1 0 0,-1 1 0 0 0,0 0 1 0 0,1 0-1 0 0,-1 0 0 0 0,0-1 1 0 0,0 1-1 0 0,1 0 0 0 0,-1-1 1 0 0,0 1-1 0 0,0 0 1 0 0,1-1-1 0 0,-1 1 0 0 0,0 0 1 0 0,0-1-1 0 0,0 1 0 0 0,0 0 1 0 0,0-1-1 0 0,0 1 0 0 0,1 0 1 0 0,-1-1-1 0 0,0 1 0 0 0,0-1 1 0 0,0 1-1 0 0,0 0 0 0 0,0-1 1 0 0,0 1-1 0 0,0 0 0 0 0,-1-1 1 0 0,1 0-1 0 0,1-9-333 0 0,-1-5 460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17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2184 1615 10666 0 0,'-17'-7'1369'0'0,"0"2"0"0"0,-1 0 0 0 0,0 1 0 0 0,-30-3 1 0 0,23 6-456 0 0,-1 0 1 0 0,-44 6-1 0 0,1 6-554 0 0,-103 32-1 0 0,63-13 1213 0 0,35-14-1241 0 0,1-3 0 0 0,-2-4 0 0 0,0-2 0 0 0,-87-5 0 0 0,42-6-357 0 0,-107-1 152 0 0,186 6-119 0 0,0-3-1 0 0,1-1 1 0 0,-1-2 0 0 0,-79-21-1 0 0,93 18 11 0 0,0-2 0 0 0,0-1-1 0 0,1-1 1 0 0,0-2 0 0 0,1 0-1 0 0,1-2 1 0 0,-43-34 0 0 0,42 27 12 0 0,0 0-1 0 0,2-2 1 0 0,1-1 0 0 0,1-1 0 0 0,1 0-1 0 0,1-2 1 0 0,-26-53 0 0 0,35 58-6 0 0,0 0 1 0 0,2-1 0 0 0,0 0 0 0 0,2-1-1 0 0,1 0 1 0 0,1 0 0 0 0,1 0 0 0 0,1 0-1 0 0,2 0 1 0 0,4-43 0 0 0,2 25-8 0 0,3 1 0 0 0,2 0 1 0 0,1 1-1 0 0,3 0 0 0 0,1 0 1 0 0,2 2-1 0 0,1 0 0 0 0,3 2 0 0 0,1 0 1 0 0,2 1-1 0 0,1 2 0 0 0,35-37 1 0 0,-22 30 15 0 0,2 2 0 0 0,2 2 0 0 0,2 2 0 0 0,1 1 0 0 0,2 3 0 0 0,0 2 0 0 0,3 2 0 0 0,101-40 0 0 0,-118 56-37 0 0,1 2 1 0 0,0 1-1 0 0,0 2 1 0 0,1 1-1 0 0,0 2 1 0 0,0 1-1 0 0,0 2 1 0 0,1 2-1 0 0,-1 1 1 0 0,0 2-1 0 0,0 1 0 0 0,-1 2 1 0 0,0 2-1 0 0,0 1 1 0 0,0 1-1 0 0,-2 2 1 0 0,1 2-1 0 0,-2 1 1 0 0,0 1-1 0 0,-1 2 1 0 0,-1 1-1 0 0,41 35 1 0 0,5 16-4 0 0,-2 4 0 0 0,-5 3 0 0 0,-2 3 0 0 0,78 126 0 0 0,-124-173 20 0 0,-1 1 1 0 0,-1 1 0 0 0,-3 1-1 0 0,-1 1 1 0 0,-1 0-1 0 0,-2 1 1 0 0,-2 0 0 0 0,-2 1-1 0 0,-1-1 1 0 0,2 66-1 0 0,-10-86-37 0 0,-1 0-1 0 0,-1 0 0 0 0,0 0 0 0 0,-1 0 0 0 0,-1-1 0 0 0,-1 0 1 0 0,-1 0-1 0 0,-1 0 0 0 0,0-1 0 0 0,-1 0 0 0 0,-1 0 0 0 0,-17 23 1 0 0,-16 13-1358 0 0,-3-2 0 0 0,-60 54 0 0 0,40-41-2568 0 0,58-55 3360 0 0,2-3-998 0 0,-1 1 1 0 0,1-1 0 0 0,-1 0-1 0 0,-1 0 1 0 0,-8 5-1 0 0,15-10 1329 0 0,0-1 0 0 0,-1 1 0 0 0,1-1 0 0 0,0 1 0 0 0,0-1 0 0 0,-1 0 0 0 0,1 1 0 0 0,0-1 0 0 0,0 0 0 0 0,-1 0-1 0 0,1 0 1 0 0,0 0 0 0 0,0 0 0 0 0,-1 0 0 0 0,1 0 0 0 0,0 0 0 0 0,-1-1 0 0 0,0 1 0 0 0,0-1 158 0 0,1 0 0 0 0,0 0-1 0 0,0 0 1 0 0,-1 0 0 0 0,1 0 0 0 0,0-1 0 0 0,0 1-1 0 0,0 0 1 0 0,0 0 0 0 0,0-1 0 0 0,0 1 0 0 0,0-1 0 0 0,1 1-1 0 0,-1-1 1 0 0,0 1 0 0 0,1-1 0 0 0,-1 1 0 0 0,1-3-1 0 0,-3-11 98 0 0,2-3 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18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2086 1157 6137 0 0,'3'-3'973'0'0,"0"1"1"0"0,0 0-1 0 0,0 0 0 0 0,0 0 0 0 0,0 0 0 0 0,1 1 0 0 0,-1-1 1 0 0,1 1-1 0 0,5-2 0 0 0,-3 1-852 0 0,1 1 0 0 0,-1 0 1 0 0,0 0-1 0 0,0 1 0 0 0,0-1 0 0 0,1 1 1 0 0,-1 1-1 0 0,0-1 0 0 0,0 1 1 0 0,0 0-1 0 0,0 0 0 0 0,0 1 0 0 0,0 0 1 0 0,0 0-1 0 0,11 6 0 0 0,-17-8-53 0 0,1 0 0 0 0,-1 1 0 0 0,1-1 0 0 0,-1 1 0 0 0,1-1 0 0 0,-1 1 0 0 0,0 0 0 0 0,1-1 0 0 0,-1 1 0 0 0,0-1 0 0 0,1 1 0 0 0,-1 0 0 0 0,0-1 0 0 0,0 1 0 0 0,0 0 0 0 0,1-1 0 0 0,-1 1 0 0 0,0 0 0 0 0,0-1 0 0 0,0 1 0 0 0,0 0 0 0 0,0-1 0 0 0,0 1 0 0 0,0 0 0 0 0,-1 1 0 0 0,-9 20 1080 0 0,-25 17 113 0 0,32-36-1136 0 0,-20 17 206 0 0,0 0-1 0 0,-2-2 0 0 0,0 0 0 0 0,-1-2 0 0 0,-1 0 0 0 0,0-2 0 0 0,-1-2 0 0 0,-39 13 1 0 0,-33 5 40 0 0,-112 19 0 0 0,189-45-337 0 0,-435 75 113 0 0,-5-47-5 0 0,442-32-109 0 0,-33 1 30 0 0,0-2 0 0 0,1-2 1 0 0,-96-20-1 0 0,133 18-40 0 0,0-1 1 0 0,1 0 0 0 0,0-1 0 0 0,1-1 0 0 0,-1 0 0 0 0,1-1-1 0 0,1-1 1 0 0,0 0 0 0 0,0-1 0 0 0,1 0 0 0 0,1-1-1 0 0,-1 0 1 0 0,2-1 0 0 0,0 0 0 0 0,1-1 0 0 0,-11-19-1 0 0,3 0-24 0 0,2 0-1 0 0,1-1 0 0 0,1 0 0 0 0,2-1 0 0 0,1 0 1 0 0,-6-51-1 0 0,13 67 1 0 0,1-1 0 0 0,0 0-1 0 0,2 1 1 0 0,0-1 0 0 0,2 0 0 0 0,0 1 0 0 0,1-1 0 0 0,0 1 0 0 0,2 0 0 0 0,1 0 0 0 0,0 0-1 0 0,1 1 1 0 0,1 0 0 0 0,1 0 0 0 0,0 0 0 0 0,1 2 0 0 0,20-26 0 0 0,24-19-16 0 0,3 3 1 0 0,2 2-1 0 0,3 2 1 0 0,2 4-1 0 0,89-55 0 0 0,-62 52 53 0 0,2 3-1 0 0,3 5 1 0 0,163-55-1 0 0,-190 79-24 0 0,1 3-1 0 0,0 3 1 0 0,1 3-1 0 0,89-4 1 0 0,-120 14-11 0 0,1 3 0 0 0,-1 1-1 0 0,0 2 1 0 0,0 2 0 0 0,-1 1 0 0 0,0 2 0 0 0,0 2-1 0 0,-1 1 1 0 0,41 20 0 0 0,-52-17-8 0 0,0 0 0 0 0,-1 2-1 0 0,-1 1 1 0 0,0 1 0 0 0,-2 1 0 0 0,30 33-1 0 0,-23-20 1 0 0,-2 2 1 0 0,-2 0-1 0 0,41 73 0 0 0,-36-44 58 0 0,39 121 0 0 0,-30-70 92 0 0,11-4-83 0 0,-35-79-57 0 0,-1 1 1 0 0,-2 0 0 0 0,12 39 0 0 0,-24-63-13 0 0,0 0 0 0 0,-1 0 0 0 0,0 0 0 0 0,0 0 0 0 0,-1 0 0 0 0,0-1 0 0 0,0 1 0 0 0,-1 0 0 0 0,0-1 0 0 0,-1 1 0 0 0,0-1 0 0 0,0 0 0 0 0,-1 1 0 0 0,0-2 0 0 0,0 1 0 0 0,-1 0 0 0 0,-7 8 0 0 0,-5 6-370 0 0,-1-1 0 0 0,0 0 0 0 0,-2-2 1 0 0,-28 23-1 0 0,24-24-511 0 0,-1-1 0 0 0,-1-1 1 0 0,-32 14-1 0 0,-38 14-4752 0 0,55-26 1511 0 0,34-15 3312 0 0,1 0-1 0 0,-1-1 1 0 0,0 1 0 0 0,0-1-1 0 0,-1 0 1 0 0,1-1 0 0 0,0 0-1 0 0,-1 0 1 0 0,1-1 0 0 0,0 0-1 0 0,-1 0 1 0 0,1 0-1 0 0,-13-3 1 0 0,-2-3 608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19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1887 1725 9562 0 0,'5'-5'9595'0'0,"6"3"-6287"0"0,-4 5-3062 0 0,-14 8 167 0 0,-1-5-197 0 0,0-1 0 0 0,0-1 0 0 0,0 1 0 0 0,-1-1 0 0 0,1-1 0 0 0,-1 0 0 0 0,0 0 0 0 0,0 0 0 0 0,-17 1 0 0 0,-10 5-3 0 0,-95 26 137 0 0,-101 31-241 0 0,152-37-89 0 0,9-2 9 0 0,-99 23 0 0 0,111-38-37 0 0,0-2 0 0 0,-63 1 0 0 0,93-10 2 0 0,-1-2 0 0 0,1-1 0 0 0,0-1 0 0 0,0-1 0 0 0,0-2 0 0 0,-34-12 0 0 0,24 3 18 0 0,0-2-1 0 0,1-2 0 0 0,1-2 1 0 0,1-1-1 0 0,1-1 1 0 0,1-2-1 0 0,1-2 0 0 0,1-1 1 0 0,2-1-1 0 0,1-2 0 0 0,1-1 1 0 0,-34-52-1 0 0,41 51-39 0 0,1-1 0 0 0,3-1 0 0 0,0-1-1 0 0,3-1 1 0 0,-17-59 0 0 0,27 79 36 0 0,2 0 0 0 0,0-1 0 0 0,0 1 0 0 0,2 0 0 0 0,0-1 0 0 0,1 1 0 0 0,5-28 0 0 0,-1 19 20 0 0,2 1 1 0 0,1 0 0 0 0,1 0-1 0 0,16-33 1 0 0,7 1 28 0 0,2 2 0 0 0,2 2 1 0 0,54-61-1 0 0,-18 29 56 0 0,4 3 0 0 0,4 4 0 0 0,131-101 0 0 0,-147 133-21 0 0,2 2 0 0 0,2 4 1 0 0,1 2-1 0 0,2 4 0 0 0,132-45 1 0 0,-171 70-93 0 0,0 1 1 0 0,1 2 0 0 0,0 1 0 0 0,0 2-1 0 0,0 1 1 0 0,0 1 0 0 0,1 2 0 0 0,-1 1-1 0 0,0 2 1 0 0,0 1 0 0 0,-1 2 0 0 0,1 1-1 0 0,42 16 1 0 0,-40-9 1 0 0,0 1 0 0 0,-2 1-1 0 0,1 2 1 0 0,-2 2 0 0 0,-1 1-1 0 0,-1 1 1 0 0,0 1 0 0 0,-2 2-1 0 0,-1 1 1 0 0,-1 1 0 0 0,31 45-1 0 0,-19-17-24 0 0,-3 2 0 0 0,51 117 0 0 0,-47-78 31 0 0,30 118 0 0 0,-48-133 79 0 0,-3 0 1 0 0,-4 1-1 0 0,-3 1 1 0 0,-4 0-1 0 0,-4 0 1 0 0,-4 0-1 0 0,-16 129 1 0 0,-32 34-30 0 0,38-203-35 0 0,-3-1 1 0 0,-1-1-1 0 0,-33 63 1 0 0,10-44 128 0 0,34-55-121 0 0,-1 0-1 0 0,1-1 0 0 0,-1 0 1 0 0,0 0-1 0 0,0-1 0 0 0,-1 1 1 0 0,1-1-1 0 0,-9 5 0 0 0,12-9-9 0 0,-1 1-1 0 0,1 0 0 0 0,0-1 1 0 0,-1 0-1 0 0,1 0 0 0 0,0 1 0 0 0,-1-1 1 0 0,1-1-1 0 0,0 1 0 0 0,-1 0 1 0 0,1 0-1 0 0,0-1 0 0 0,-1 0 1 0 0,1 1-1 0 0,0-1 0 0 0,0 0 0 0 0,0 0 1 0 0,-1 0-1 0 0,1 0 0 0 0,-2-2 1 0 0,-4-3 20 0 0,0 1 1 0 0,0-1 0 0 0,-10-11 0 0 0,7 5 117 0 0,18 2 42 0 0,-3 9-1894 0 0,-4 11-4116 0 0,-1 0 2458 0 0,1-5 1605 0 0,-1 1-1 0 0,0-1 1 0 0,0 0-1 0 0,-1 1 1 0 0,1-1-1 0 0,-1 0 1 0 0,0 0-1 0 0,-5 8 1 0 0,-1-1-832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21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1486 1019 9978 0 0,'8'-8'2741'0'0,"-1"0"2786"0"0,-15 3-1535 0 0,-1 1-3016 0 0,7 4-957 0 0,1-1 0 0 0,-1 1 0 0 0,0 0 1 0 0,0 0-1 0 0,1 0 0 0 0,-1 0 0 0 0,0 0 0 0 0,0 0 0 0 0,1 1 0 0 0,-1-1 0 0 0,0 1 0 0 0,1-1 0 0 0,-1 1 0 0 0,0 0 0 0 0,1-1 0 0 0,-1 1 0 0 0,1 0 0 0 0,-1 0 0 0 0,1 0 0 0 0,-3 2 0 0 0,-36 30 469 0 0,24-19-393 0 0,0-2-131 0 0,-2-1 1 0 0,1 0-1 0 0,-1-2 0 0 0,-1 0 1 0 0,0-1-1 0 0,0 0 0 0 0,0-2 1 0 0,-1-1-1 0 0,-29 5 0 0 0,-20-1-144 0 0,-98 1 0 0 0,165-10 180 0 0,-298-1-74 0 0,216-4 97 0 0,-130-24 0 0 0,191 24-26 0 0,1-1-1 0 0,0-1 1 0 0,0-1 0 0 0,1-1 0 0 0,0-1 0 0 0,1 0 0 0 0,0-2 0 0 0,0 0 0 0 0,1-1-1 0 0,-19-18 1 0 0,29 23 27 0 0,1 0-1 0 0,0 0 1 0 0,1-1-1 0 0,0 0 0 0 0,0 0 1 0 0,1 0-1 0 0,0-1 1 0 0,0 0-1 0 0,1-1 0 0 0,1 1 1 0 0,0-1-1 0 0,0 0 1 0 0,1 0-1 0 0,0 0 0 0 0,1 0 1 0 0,0 0-1 0 0,1-1 1 0 0,0 1-1 0 0,1 0 1 0 0,0-1-1 0 0,1 1 0 0 0,3-15 1 0 0,5-8 13 0 0,1 0 1 0 0,1 1 0 0 0,2 0-1 0 0,1 1 1 0 0,2 1 0 0 0,1 0-1 0 0,1 2 1 0 0,2 0 0 0 0,1 0-1 0 0,35-35 1 0 0,-14 21 118 0 0,3 1-1 0 0,1 3 1 0 0,1 1 0 0 0,3 3-1 0 0,65-36 1 0 0,-81 54-76 0 0,0 1-1 0 0,1 2 0 0 0,1 1 1 0 0,0 2-1 0 0,1 2 1 0 0,0 1-1 0 0,0 2 1 0 0,1 1-1 0 0,38 1 0 0 0,-16 4-67 0 0,-1 3-1 0 0,1 2 0 0 0,-1 3 0 0 0,-1 3 0 0 0,59 18 1 0 0,-62-12-45 0 0,0 2 1 0 0,84 43-1 0 0,-109-46 15 0 0,0 2 0 0 0,-2 0 0 0 0,0 2-1 0 0,-1 1 1 0 0,44 45 0 0 0,-59-52 31 0 0,-1 0 1 0 0,0 0-1 0 0,0 2 1 0 0,-2-1-1 0 0,0 1 1 0 0,-1 0 0 0 0,0 1-1 0 0,-2 0 1 0 0,0 0-1 0 0,-1 1 1 0 0,0 0-1 0 0,-1-1 1 0 0,2 33-1 0 0,-6-23 27 0 0,0 0 0 0 0,-2 0 1 0 0,-1 0-1 0 0,-1 0 0 0 0,-1-1 0 0 0,-1 0 0 0 0,-2 0 0 0 0,-17 41 1 0 0,12-32 100 0 0,11-25-51 0 0,-2 0 1 0 0,1-1-1 0 0,-1 1 0 0 0,-1-1 0 0 0,1 0 0 0 0,-2 0 0 0 0,-9 12 1 0 0,15-20-71 0 0,0-1 1 0 0,-1 0 0 0 0,1 1 0 0 0,-1-1 0 0 0,1 0 0 0 0,-1 1 0 0 0,1-1 0 0 0,0 0-1 0 0,-1 0 1 0 0,1 1 0 0 0,-1-1 0 0 0,1 0 0 0 0,-1 0 0 0 0,0 0 0 0 0,1 0 0 0 0,-1 0-1 0 0,1 0 1 0 0,-1 0 0 0 0,1 0 0 0 0,-1 0 0 0 0,1 0 0 0 0,-1 0 0 0 0,1 0 0 0 0,-1 0-1 0 0,1 0 1 0 0,-1 0 0 0 0,1 0 0 0 0,-1-1 0 0 0,1 1 0 0 0,-1 0 0 0 0,0-1 0 0 0,-15-13 599 0 0,1 1-435 0 0,2 5 160 0 0,8 6-1825 0 0,8 16-1654 0 0,-2-10 2497 0 0,1 7-3188 0 0,6 19-4077 0 0,-7-29 7464 0 0,-1-1 0 0 0,0 1-1 0 0,1 0 1 0 0,-1-1 0 0 0,1 1-1 0 0,-1 0 1 0 0,1-1-1 0 0,-1 1 1 0 0,1-1 0 0 0,-1 1-1 0 0,1-1 1 0 0,-1 1 0 0 0,1-1-1 0 0,0 1 1 0 0,-1-1 0 0 0,1 1-1 0 0,0-1 1 0 0,0 0-1 0 0,0 1 1 0 0,3-2-2344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25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1891 1609 10298 0 0,'1'-3'287'0'0,"-1"1"-1"0"0,1-1 1 0 0,-1 1 0 0 0,1-1-1 0 0,0 1 1 0 0,0-1 0 0 0,0 1-1 0 0,0 0 1 0 0,1 0 0 0 0,-1-1-1 0 0,1 1 1 0 0,-1 0 0 0 0,1 0-1 0 0,0 0 1 0 0,-1 1-1 0 0,1-1 1 0 0,0 0 0 0 0,0 1-1 0 0,1-1 1 0 0,-1 1 0 0 0,0-1-1 0 0,0 1 1 0 0,1 0 0 0 0,3-1-1 0 0,0-1 6 0 0,0 1 1 0 0,0 0-1 0 0,1 1 0 0 0,-1-1 1 0 0,0 1-1 0 0,0 0 0 0 0,1 1 1 0 0,11 0-1 0 0,-11 1-120 0 0,0 0 0 0 0,-1 1 1 0 0,1 0-1 0 0,0 0 0 0 0,-1 0 0 0 0,1 1 0 0 0,-1 0 0 0 0,0 1 1 0 0,0-1-1 0 0,0 1 0 0 0,0 0 0 0 0,-1 1 0 0 0,0-1 1 0 0,0 1-1 0 0,0 0 0 0 0,5 6 0 0 0,-8-8-102 0 0,0 1 0 0 0,0-1 0 0 0,0 0 0 0 0,0 0 0 0 0,0 1 0 0 0,-1-1 0 0 0,0 1 0 0 0,0-1 0 0 0,0 1 0 0 0,0 0-1 0 0,0-1 1 0 0,-1 1 0 0 0,1 0 0 0 0,-1 0 0 0 0,0-1 0 0 0,0 1 0 0 0,-1 0 0 0 0,1 0 0 0 0,-1-1 0 0 0,1 1 0 0 0,-1 0 0 0 0,-1-1 0 0 0,1 1 0 0 0,0-1 0 0 0,-1 1-1 0 0,0-1 1 0 0,1 0 0 0 0,-1 0 0 0 0,-1 1 0 0 0,1-1 0 0 0,-4 3 0 0 0,-4 4 55 0 0,0 0 1 0 0,0-1-1 0 0,-1-1 0 0 0,0 0 0 0 0,0-1 1 0 0,-15 8-1 0 0,-81 33-104 0 0,58-27 60 0 0,-31 13-39 0 0,-159 44 1 0 0,181-65-8 0 0,-1-2-1 0 0,0-2 1 0 0,-100 1 0 0 0,92-10 14 0 0,1-2-1 0 0,-1-4 1 0 0,1-2-1 0 0,0-3 1 0 0,1-3-1 0 0,-107-38 1 0 0,114 28-14 0 0,2-1 0 0 0,0-4 1 0 0,-57-38-1 0 0,79 43-14 0 0,1-2 1 0 0,0-1-1 0 0,2-1 1 0 0,2-2-1 0 0,-40-51 0 0 0,54 62-15 0 0,1-2-1 0 0,1 1 0 0 0,1-2 1 0 0,1 0-1 0 0,0 0 0 0 0,2-1 0 0 0,1 0 1 0 0,1 0-1 0 0,1-1 0 0 0,1 0 1 0 0,0 0-1 0 0,2 0 0 0 0,1-1 0 0 0,2 1 1 0 0,0-1-1 0 0,1 1 0 0 0,1-1 0 0 0,2 1 1 0 0,0 0-1 0 0,2 0 0 0 0,0 0 1 0 0,15-32-1 0 0,2 3-11 0 0,3 1 1 0 0,3 1 0 0 0,1 2-1 0 0,3 1 1 0 0,1 2-1 0 0,3 1 1 0 0,63-61 0 0 0,-33 46 25 0 0,2 2 0 0 0,2 3 1 0 0,3 4-1 0 0,91-48 0 0 0,-79 54-78 0 0,109-41 0 0 0,-135 65 83 0 0,1 1-1 0 0,118-19 1 0 0,-148 35-32 0 0,1 1 1 0 0,-1 1 0 0 0,1 2-1 0 0,-1 1 1 0 0,1 2 0 0 0,-1 1-1 0 0,0 1 1 0 0,0 2 0 0 0,0 1-1 0 0,-1 1 1 0 0,-1 2 0 0 0,1 1-1 0 0,-2 1 1 0 0,0 1 0 0 0,0 2-1 0 0,-2 1 1 0 0,0 1 0 0 0,0 1-1 0 0,-2 1 1 0 0,-1 1 0 0 0,0 1-1 0 0,-2 1 1 0 0,0 2-1 0 0,22 35 1 0 0,-9-3-11 0 0,-2 1 0 0 0,-3 1 0 0 0,25 75 0 0 0,47 196-32 0 0,-62-194 103 0 0,-29-104 1 0 0,-2 1-1 0 0,-1 1 0 0 0,-2 0 1 0 0,3 67-1 0 0,-9-84-34 0 0,0 1 0 0 0,-1 0 0 0 0,-1-1 0 0 0,0 1 0 0 0,-2-1 0 0 0,0 0 0 0 0,0 0-1 0 0,-2-1 1 0 0,0 0 0 0 0,-1 0 0 0 0,-13 20 0 0 0,5-13 12 0 0,-2-1-1 0 0,-1 0 1 0 0,-36 32-1 0 0,-71 47 194 0 0,114-92-191 0 0,0-1 1 0 0,-1-1-1 0 0,1 0 1 0 0,-20 7-1 0 0,28-12 13 0 0,0-1 1 0 0,0 1-1 0 0,0-1 0 0 0,0 0 1 0 0,-1 0-1 0 0,1 0 0 0 0,0-1 1 0 0,0 1-1 0 0,-1-1 0 0 0,1 0 1 0 0,0 0-1 0 0,-1-1 0 0 0,1 1 1 0 0,0-1-1 0 0,0 0 0 0 0,-1 0 1 0 0,1-1-1 0 0,0 1 1 0 0,-4-3-1 0 0,8 4-42 0 0,-1 0 0 0 0,0 0 0 0 0,1-1 0 0 0,-1 1 0 0 0,0 0 0 0 0,1-1 0 0 0,-1 1 0 0 0,1-1 0 0 0,-1 1 0 0 0,1-1 0 0 0,-1 1 0 0 0,1-1 0 0 0,-1 1 0 0 0,1-1 0 0 0,-1 1 0 0 0,1-1 0 0 0,0 0 0 0 0,-1 1 0 0 0,1-1 0 0 0,0 0 0 0 0,-1 1 0 0 0,1-1 1 0 0,0 0-1 0 0,0 1 0 0 0,0-1 0 0 0,0 0 0 0 0,0 1 0 0 0,0-1 0 0 0,0 0 0 0 0,0 1 0 0 0,0-1 0 0 0,0 0 0 0 0,0 0 0 0 0,0 1 0 0 0,0-1 0 0 0,0 0 0 0 0,1 1 0 0 0,-1-1 0 0 0,0 0 0 0 0,1 0 0 0 0,3-15 114 0 0,-4 16-113 0 0,-25-20-84 0 0,24 20 81 0 0,0-1-1 0 0,1 1 0 0 0,-1 0 1 0 0,0 0-1 0 0,1 0 0 0 0,-1-1 1 0 0,0 1-1 0 0,1 0 0 0 0,-1-1 1 0 0,0 1-1 0 0,1 0 0 0 0,-1-1 1 0 0,1 1-1 0 0,-1-1 1 0 0,0 1-1 0 0,1-1 0 0 0,-1 1 1 0 0,1-1-1 0 0,0 1 0 0 0,-1-1 1 0 0,1 0-1 0 0,-1 1 0 0 0,1-1 1 0 0,0 0-1 0 0,-1 1 0 0 0,1-1 1 0 0,0 0-1 0 0,0 1 0 0 0,0-1 1 0 0,0 0-1 0 0,0 1 0 0 0,-1-1 1 0 0,1 0-1 0 0,1-1 1 0 0,0-35 109 0 0,1 18-257 0 0,-2 15 206 0 0,0 0-62 0 0,0 0 0 0 0,0 0 0 0 0,0 1 0 0 0,0-1 0 0 0,-1 0 0 0 0,0 0 0 0 0,1 0 0 0 0,-3-5 0 0 0,3 8 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25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 29334 0 0,'0'0'-41'0'0,"-2"-2"109"0"0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44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1473 1554 9714 0 0,'0'-5'1109'0'0,"1"0"0"0"0,-1-1 0 0 0,1 1 0 0 0,0 0 0 0 0,3-10 0 0 0,-3 12-1053 0 0,0 0 1 0 0,1 0-1 0 0,-1 0 0 0 0,1 0 1 0 0,0 0-1 0 0,0 0 0 0 0,0 0 1 0 0,0 1-1 0 0,0-1 0 0 0,1 1 0 0 0,-1-1 1 0 0,1 1-1 0 0,-1 0 0 0 0,1 0 1 0 0,5-3-1 0 0,-14 22 929 0 0,-9 7-206 0 0,2-11-494 0 0,-1-1-1 0 0,0 0 1 0 0,0-1-1 0 0,-1-1 1 0 0,-1 0-1 0 0,0-1 0 0 0,0 0 1 0 0,-1-2-1 0 0,0 0 1 0 0,-18 5-1 0 0,-26 5 53 0 0,-96 14 0 0 0,68-20-149 0 0,-1-4 0 0 0,1-5 0 0 0,-1-3 1 0 0,0-3-1 0 0,-99-20 0 0 0,158 19-132 0 0,1-1-1 0 0,0-1 1 0 0,1-2 0 0 0,0-1-1 0 0,0-1 1 0 0,-32-18-1 0 0,48 21-46 0 0,-1-1-1 0 0,1 0 0 0 0,0 0 0 0 0,1-1 0 0 0,0-1 1 0 0,1 0-1 0 0,0-1 0 0 0,1 0 0 0 0,0-1 0 0 0,1 0 1 0 0,0 0-1 0 0,1-1 0 0 0,-11-25 0 0 0,7 6-17 0 0,2 0 0 0 0,2 0 0 0 0,0-1 0 0 0,3 0 1 0 0,0-1-1 0 0,3 1 0 0 0,0-1 0 0 0,3 0 0 0 0,5-41 0 0 0,0 32 33 0 0,2 0 1 0 0,2 0-1 0 0,1 1 0 0 0,3 1 1 0 0,1 0-1 0 0,37-68 1 0 0,-29 72 17 0 0,1 2 0 0 0,2 1 0 0 0,1 0 1 0 0,2 3-1 0 0,2 0 0 0 0,1 2 0 0 0,1 1 1 0 0,1 2-1 0 0,1 1 0 0 0,41-22 0 0 0,5 3 4 0 0,2 3-1 0 0,2 3 1 0 0,150-44-1 0 0,-173 64-28 0 0,1 3 0 0 0,1 3 0 0 0,0 3 0 0 0,0 3 0 0 0,75 0 0 0 0,-103 9-32 0 0,-1 0 1 0 0,1 3 0 0 0,-1 0 0 0 0,51 16 0 0 0,-62-13-10 0 0,-1 1 0 0 0,0 1 0 0 0,0 1 1 0 0,-1 1-1 0 0,-1 1 0 0 0,0 0 0 0 0,21 19 0 0 0,-22-14-1 0 0,-2 0-1 0 0,0 0 1 0 0,-1 2-1 0 0,-1 0 1 0 0,-1 1-1 0 0,14 26 0 0 0,-11-12-40 0 0,-1 0-1 0 0,-2 1 1 0 0,16 56-1 0 0,-12-12-308 0 0,-4 1 0 0 0,-3 1 0 0 0,2 95 0 0 0,-11-60-1926 0 0,-24 225 0 0 0,3-215-2384 0 0,-55 195 1 0 0,59-275 2634 0 0,-2 0 1 0 0,-2-2 0 0 0,-40 74 0 0 0,41-92 1599 0 0,-34 44 1 0 0,7-24 432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1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48 114 8130 0 0,'-12'-5'4650'0'0,"-4"14"-3077"0"0,5-3-747 0 0,11-6-692 0 0,-1 0 1 0 0,1 0-1 0 0,0 0 1 0 0,-1 0-1 0 0,1 0 1 0 0,0 0-1 0 0,-1 0 1 0 0,1-1-1 0 0,-1 1 1 0 0,1 0 0 0 0,0 0-1 0 0,0 0 1 0 0,-1-1-1 0 0,1 1 1 0 0,0 0-1 0 0,-1 0 1 0 0,1-1-1 0 0,0 1 1 0 0,0 0-1 0 0,-1-1 1 0 0,1 1-1 0 0,0 0 1 0 0,0-1-1 0 0,0 1 1 0 0,0 0-1 0 0,-1-1 1 0 0,1 1-1 0 0,0 0 1 0 0,0-1-1 0 0,0 1 1 0 0,0 0-1 0 0,0-1 1 0 0,0-1 11 0 0,0 1 0 0 0,1-1 1 0 0,-1 1-1 0 0,0 0 1 0 0,1-1-1 0 0,-1 1 0 0 0,1-1 1 0 0,0 1-1 0 0,0 0 1 0 0,-1-1-1 0 0,1 1 0 0 0,0 0 1 0 0,0 0-1 0 0,0 0 1 0 0,0 0-1 0 0,0 0 1 0 0,0 0-1 0 0,2-1 0 0 0,-2 0-70 0 0,1 0-1 0 0,0 1 0 0 0,0-1 0 0 0,0 0 0 0 0,0 1 1 0 0,1 0-1 0 0,-1-1 0 0 0,0 1 0 0 0,4-1 1 0 0,59 0 724 0 0,-1-4 1 0 0,69-13-1 0 0,-50 2-280 0 0,-43 8-367 0 0,1 1 1 0 0,-1 2-1 0 0,1 2 1 0 0,65 1-1 0 0,-104 3-142 0 0,-1 0 0 0 0,1 0 0 0 0,-1 0 0 0 0,1 0 0 0 0,0 0 0 0 0,-1 0 0 0 0,1 1 0 0 0,-1-1 0 0 0,1 1 0 0 0,-1-1 0 0 0,1 1 0 0 0,-1 0 0 0 0,1-1 0 0 0,-1 1 0 0 0,1 0 0 0 0,-1 0 0 0 0,0 0 0 0 0,2 1 0 0 0,-3-1-3 0 0,-1 0 1 0 0,1 0-1 0 0,0 0 0 0 0,-1 0 0 0 0,0 0 0 0 0,1 0 0 0 0,-1 0 1 0 0,1 0-1 0 0,-1 0 0 0 0,0 0 0 0 0,0-1 0 0 0,1 1 0 0 0,-1 0 1 0 0,0 0-1 0 0,0-1 0 0 0,0 1 0 0 0,0-1 0 0 0,0 1 0 0 0,0-1 1 0 0,0 1-1 0 0,0-1 0 0 0,0 0 0 0 0,0 1 0 0 0,0-1 0 0 0,0 0 1 0 0,-2 0-1 0 0,-43 19-150 0 0,45-19 102 0 0,1 0 0 0 0,0 1-1 0 0,-1-1 1 0 0,1 0 0 0 0,-1 0-1 0 0,1 0 1 0 0,-1 0 0 0 0,1 1-1 0 0,0-1 1 0 0,-1 0 0 0 0,1 0-1 0 0,0 1 1 0 0,-1-1 0 0 0,1 0-1 0 0,0 1 1 0 0,-1-1 0 0 0,1 0-1 0 0,0 1 1 0 0,0-1 0 0 0,0 0-1 0 0,-1 1 1 0 0,1-1-1 0 0,0 1 1 0 0,0-1 0 0 0,-1 1-1 0 0,1 0-151 0 0,0-1-1 0 0,0 1 0 0 0,0 0 0 0 0,-1-1 1 0 0,1 1-1 0 0,0-1 0 0 0,-1 1 0 0 0,1-1 0 0 0,0 1 1 0 0,-1-1-1 0 0,1 1 0 0 0,-1-1 0 0 0,1 1 1 0 0,-1-1-1 0 0,1 0 0 0 0,-1 1 0 0 0,1-1 0 0 0,-1 0 1 0 0,1 1-1 0 0,-1-1 0 0 0,0 0 0 0 0,1 0 1 0 0,-1 0-1 0 0,1 1 0 0 0,-2-1 0 0 0,-2 1-1163 0 0,-19 5-5901 0 0,21-6 6986 0 0,0 0 0 0 0,1 0-1 0 0,-1 0 1 0 0,1-1 0 0 0,-1 1-1 0 0,0 0 1 0 0,1-1-1 0 0,-1 0 1 0 0,1 1 0 0 0,-1-1-1 0 0,1 0 1 0 0,0 1-1 0 0,-1-1 1 0 0,1 0 0 0 0,0 0-1 0 0,-1 0 1 0 0,1 0 0 0 0,0-1-1 0 0,0 1 1 0 0,0 0-1 0 0,-2-3 1 0 0,-36-32-6205 0 0,29 27 6476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16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1015 7658 0 0,'31'4'4530'0'0,"68"-24"-3147"0"0,-83 17 405 0 0,51-5 2825 0 0,-93 13-371 0 0,15-2-4120 0 0,-1-1 0 0 0,1 0 1 0 0,0-1-1 0 0,-14 0 0 0 0,13-2-63 0 0,3 0 46 0 0,0 1 0 0 0,0-2 0 0 0,-16-3 0 0 0,22 3-81 0 0,-1 1 0 0 0,1-1-1 0 0,0 1 1 0 0,0-1 0 0 0,0 0 0 0 0,0 0 0 0 0,0-1 0 0 0,0 1 0 0 0,0-1 0 0 0,1 1 0 0 0,-1-1 0 0 0,-3-5 0 0 0,-18-23 50 0 0,17 24-61 0 0,1-1 0 0 0,0 0 1 0 0,0 0-1 0 0,1 0 0 0 0,-4-10 0 0 0,-35-77 266 0 0,-51-148 161 0 0,89 227-411 0 0,1-1 0 0 0,0 0 0 0 0,1-1 0 0 0,1 1 0 0 0,-1-23 0 0 0,4 29-20 0 0,0-1 0 0 0,1 1 0 0 0,1-1 0 0 0,-1 1 0 0 0,2 0 0 0 0,-1 0 0 0 0,2 0 0 0 0,-1 0 0 0 0,7-12 0 0 0,-3 8 10 0 0,0 1-1 0 0,1 1 1 0 0,1-1-1 0 0,0 1 1 0 0,1 1-1 0 0,0 0 1 0 0,0 0-1 0 0,2 1 0 0 0,-1 0 1 0 0,1 1-1 0 0,1 1 1 0 0,0 0-1 0 0,0 0 1 0 0,19-8-1 0 0,13-6 174 0 0,1 3 0 0 0,66-21 0 0 0,-94 35-166 0 0,1 2 0 0 0,0 1 0 0 0,0 0 0 0 0,0 1 0 0 0,0 1 0 0 0,0 1 0 0 0,0 1 1 0 0,1 0-1 0 0,26 6 0 0 0,13 7-5 0 0,0 3 1 0 0,68 30 0 0 0,-108-39-23 0 0,-1 2-1 0 0,0 0 1 0 0,0 1 0 0 0,-1 1 0 0 0,0 0-1 0 0,-1 2 1 0 0,-1 0 0 0 0,0 0-1 0 0,-1 1 1 0 0,20 28 0 0 0,-24-29 7 0 0,-1 1 1 0 0,-1 0-1 0 0,0 0 1 0 0,-1 1-1 0 0,-1 0 1 0 0,0 1-1 0 0,-1-1 0 0 0,-1 1 1 0 0,0 0-1 0 0,-1 0 1 0 0,-1 0-1 0 0,-1 0 1 0 0,-1 19-1 0 0,-3 25-3 0 0,-4 0 1 0 0,-1-1-1 0 0,-4 0 1 0 0,-22 70-1 0 0,11-53 88 0 0,-19 53-41 0 0,36-113-35 0 0,-2-1-1 0 0,0 0 1 0 0,-1 0-1 0 0,0-1 1 0 0,-18 22-1 0 0,20-30-30 0 0,0-1 0 0 0,0 1 0 0 0,0-1 0 0 0,-1 0 0 0 0,0-1 0 0 0,0 0-1 0 0,0 0 1 0 0,-1-1 0 0 0,1 0 0 0 0,-1-1 0 0 0,0 1 0 0 0,0-2 0 0 0,-1 1 0 0 0,-15 1-1 0 0,20-3-165 0 0,-1-1-1 0 0,1 1 1 0 0,0-1-1 0 0,0-1 0 0 0,0 1 1 0 0,-1-1-1 0 0,1 1 0 0 0,0-2 1 0 0,0 1-1 0 0,0 0 0 0 0,0-1 1 0 0,0 0-1 0 0,1 0 0 0 0,-1-1 1 0 0,1 1-1 0 0,-1-1 1 0 0,1 0-1 0 0,0 0 0 0 0,0 0 1 0 0,0-1-1 0 0,0 1 0 0 0,1-1 1 0 0,-1 0-1 0 0,1 0 0 0 0,0-1 1 0 0,0 1-1 0 0,0 0 0 0 0,-2-6 1 0 0,5 8-176 0 0,-1 0 0 0 0,0 0 0 0 0,1 0-1 0 0,-1 0 1 0 0,1 0 0 0 0,0 0 0 0 0,0 0 0 0 0,-1 0 0 0 0,1 0 0 0 0,1 0 0 0 0,-1-5 0 0 0,2 1-1927 0 0,0-1 1 0 0,0 0 0 0 0,1 1 0 0 0,5-10 0 0 0,-5 10 1146 0 0,0 1 1 0 0,-1 0 0 0 0,0-1-1 0 0,0 1 1 0 0,2-10 0 0 0,-3 1 974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39.94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659 292 13051 0 0,'-3'-5'218'0'0,"0"1"0"0"0,1-1 0 0 0,0 0 0 0 0,0 1 0 0 0,0-1 0 0 0,1 0 1 0 0,0 0-1 0 0,0 0 0 0 0,0 0 0 0 0,0 0 0 0 0,1-1 0 0 0,0 1 0 0 0,0-8 0 0 0,2 7-167 0 0,0 0 0 0 0,0 0 0 0 0,0 0 0 0 0,1 1 1 0 0,-1 0-1 0 0,1-1 0 0 0,1 1 0 0 0,-1 0 0 0 0,1 0 0 0 0,0 1 0 0 0,6-7 0 0 0,15-12-49 0 0,-20 20-11 0 0,0-1 1 0 0,-1 0-1 0 0,1 0 0 0 0,0-1 1 0 0,-1 1-1 0 0,0-1 1 0 0,0 0-1 0 0,-1 0 0 0 0,1 0 1 0 0,-1-1-1 0 0,5-10 1 0 0,-8 14 56 0 0,0 1 1 0 0,-1 0-1 0 0,1 0 1 0 0,0-1 0 0 0,0 1-1 0 0,0 0 1 0 0,-1 0-1 0 0,1-1 1 0 0,-1 1 0 0 0,1 0-1 0 0,-1 0 1 0 0,1 0 0 0 0,-1 0-1 0 0,0 0 1 0 0,0 0-1 0 0,1 0 1 0 0,-1 0 0 0 0,0 0-1 0 0,0 0 1 0 0,0 0 0 0 0,0 0-1 0 0,0 1 1 0 0,0-1-1 0 0,0 0 1 0 0,0 1 0 0 0,-1-1-1 0 0,1 1 1 0 0,0-1-1 0 0,0 1 1 0 0,0 0 0 0 0,-1-1-1 0 0,1 1 1 0 0,0 0 0 0 0,-2 0-1 0 0,-52-6 1344 0 0,44 6-1155 0 0,-11-1 217 0 0,-1 2 0 0 0,0 1 1 0 0,0 0-1 0 0,-29 8 0 0 0,-86 30 1035 0 0,117-32-1416 0 0,0 1 1 0 0,1 1-1 0 0,1 1 0 0 0,0 0 0 0 0,0 1 0 0 0,1 2 0 0 0,0 0 0 0 0,2 0 0 0 0,-1 2 0 0 0,2 0 0 0 0,0 0 0 0 0,-14 22 0 0 0,6-3-103 0 0,1 0 1 0 0,2 1-1 0 0,2 1 0 0 0,1 1 0 0 0,-19 66 0 0 0,36-103 31 0 0,0 0-1 0 0,0 0 0 0 0,-1 0 1 0 0,1 0-1 0 0,0 1 0 0 0,0-1 1 0 0,0 0-1 0 0,0 0 0 0 0,1 0 0 0 0,-1 0 1 0 0,0 0-1 0 0,0 1 0 0 0,1-1 1 0 0,-1 0-1 0 0,1 0 0 0 0,-1 0 1 0 0,1 0-1 0 0,0 2 0 0 0,12 18 10 0 0,26 34 0 0 0,208 257 3 0 0,-189-246-24 0 0,-45-57-1 0 0,-13-9 12 0 0,5 0 24 0 0,0 0 0 0 0,0-1-1 0 0,0 0 1 0 0,0 0 0 0 0,0 0-1 0 0,0-1 1 0 0,0 0-1 0 0,8-4 1 0 0,-11 5 5 0 0,-1 0-1 0 0,1 0 1 0 0,-1 0 0 0 0,1-1-1 0 0,-1 1 1 0 0,1-1 0 0 0,-1 1-1 0 0,0-1 1 0 0,0 0 0 0 0,0 1-1 0 0,0-1 1 0 0,0 0 0 0 0,0 0-1 0 0,0 0 1 0 0,-1 0 0 0 0,1 1-1 0 0,0-1 1 0 0,-1 0 0 0 0,0 0-1 0 0,1 0 1 0 0,-1 0 0 0 0,0 0-1 0 0,0 0 1 0 0,-1-4 0 0 0,-5-49 280 0 0,-19-74 0 0 0,-6-40-235 0 0,25 89-53 0 0,-11-79-2 0 0,13 134 35 0 0,-1 1 0 0 0,-1 0 0 0 0,-1 1 0 0 0,-14-31 1 0 0,19 50-77 0 0,1 0 0 0 0,-1 0 0 0 0,0 0 0 0 0,-1 0 0 0 0,1 1 0 0 0,-1-1 0 0 0,1 1 0 0 0,-1-1 0 0 0,0 1-1 0 0,-1 0 1 0 0,1 0 0 0 0,0 1 0 0 0,-1-1 0 0 0,1 1 0 0 0,-1-1 0 0 0,-6-1 0 0 0,7 3 8 0 0,-1 0-1 0 0,0 1 0 0 0,1-1 1 0 0,-1 1-1 0 0,0 0 1 0 0,1 0-1 0 0,-1 0 0 0 0,0 1 1 0 0,1-1-1 0 0,-1 1 0 0 0,1 0 1 0 0,-1 0-1 0 0,1 0 1 0 0,-1 1-1 0 0,1-1 0 0 0,0 1 1 0 0,0 0-1 0 0,-1 0 0 0 0,1 0 1 0 0,-3 2-1 0 0,-3 4 25 0 0,-1 1 0 0 0,1-1 0 0 0,1 1 0 0 0,0 1 0 0 0,0 0 0 0 0,1 0 0 0 0,0 0 0 0 0,0 1 0 0 0,1 0 0 0 0,1 0 0 0 0,0 1 0 0 0,0-1 0 0 0,1 1 0 0 0,-3 18 0 0 0,1 0-12 0 0,1 1 0 0 0,2-1-1 0 0,0 1 1 0 0,5 55 0 0 0,0-63-19 0 0,2 1 1 0 0,1-1 0 0 0,1 0-1 0 0,1 0 1 0 0,1 0-1 0 0,1-1 1 0 0,1 0-1 0 0,0-1 1 0 0,2 0-1 0 0,1-1 1 0 0,0 0-1 0 0,2-1 1 0 0,0-1 0 0 0,24 23-1 0 0,-32-34 31 0 0,0-1-1 0 0,1 0 1 0 0,0-1 0 0 0,0 0-1 0 0,1 0 1 0 0,-1-1 0 0 0,1 0-1 0 0,0 0 1 0 0,0-1 0 0 0,0 0-1 0 0,0-1 1 0 0,1 0 0 0 0,-1 0-1 0 0,1-1 1 0 0,11 0 0 0 0,-16-1 4 0 0,0-1 1 0 0,0 1 0 0 0,0-1 0 0 0,0 0 0 0 0,-1 0-1 0 0,1 0 1 0 0,0-1 0 0 0,0 1 0 0 0,-1-1-1 0 0,1 0 1 0 0,-1-1 0 0 0,0 1 0 0 0,1-1-1 0 0,-1 0 1 0 0,0 0 0 0 0,-1 0 0 0 0,1-1-1 0 0,0 1 1 0 0,-1-1 0 0 0,0 0 0 0 0,0 0-1 0 0,0 0 1 0 0,0 0 0 0 0,-1-1 0 0 0,0 1-1 0 0,0-1 1 0 0,0 1 0 0 0,0-1 0 0 0,-1 0-1 0 0,2-8 1 0 0,2-14 58 0 0,-1 0-1 0 0,-2-1 1 0 0,0 1-1 0 0,-5-54 1 0 0,-3 31-64 0 0,-21-89 1 0 0,15 100 27 0 0,-1 1 0 0 0,-2 0 0 0 0,-1 0 0 0 0,-2 2 1 0 0,-2 0-1 0 0,-1 1 0 0 0,-38-47 0 0 0,40 57-62 0 0,-29-35-159 0 0,47 60 178 0 0,1 0 0 0 0,0 0 0 0 0,-1 0 0 0 0,1 0 1 0 0,0 0-1 0 0,-1 0 0 0 0,1 0 0 0 0,0 0 0 0 0,-1 0 0 0 0,1 0 1 0 0,0 1-1 0 0,-1-1 0 0 0,1 0 0 0 0,0 0 0 0 0,-1 0 0 0 0,1 0 1 0 0,0 0-1 0 0,0 1 0 0 0,-1-1 0 0 0,1 0 0 0 0,0 0 0 0 0,0 0 1 0 0,-1 1-1 0 0,1-1 0 0 0,0 0 0 0 0,0 0 0 0 0,-1 1 0 0 0,1-1 1 0 0,0 0-1 0 0,0 1 0 0 0,0-1 0 0 0,0 0 0 0 0,0 1 0 0 0,-1-1 1 0 0,1 0-1 0 0,0 1 0 0 0,0-1 0 0 0,0 0 0 0 0,0 1 0 0 0,0-1 1 0 0,0 0-1 0 0,0 1 0 0 0,0-1 0 0 0,-6 24-40 0 0,5-19-6 0 0,-12 40 51 0 0,3 0 0 0 0,2 0-1 0 0,2 1 1 0 0,2 0 0 0 0,2 1 0 0 0,1-1 0 0 0,3 0-1 0 0,11 67 1 0 0,-7-90-47 0 0,0 0 0 0 0,1 0 0 0 0,2-1-1 0 0,0 0 1 0 0,1 0 0 0 0,1-1 0 0 0,2-1-1 0 0,0 1 1 0 0,23 26 0 0 0,-26-34 42 0 0,1-1-1 0 0,1-1 1 0 0,0 1 0 0 0,1-2 0 0 0,0 0-1 0 0,0 0 1 0 0,1-1 0 0 0,0-1 0 0 0,1 0-1 0 0,0-1 1 0 0,0-1 0 0 0,0 0 0 0 0,1-1-1 0 0,27 5 1 0 0,-35-9 27 0 0,0-1-1 0 0,0 1 1 0 0,1-1-1 0 0,-1 0 1 0 0,0-1-1 0 0,0 0 1 0 0,0 0-1 0 0,0-1 0 0 0,0 0 1 0 0,0-1-1 0 0,0 1 1 0 0,-1-1-1 0 0,13-7 1 0 0,-11 3 4 0 0,1 1 0 0 0,-2-1 0 0 0,1-1 0 0 0,-1 1 0 0 0,0-2 1 0 0,0 1-1 0 0,-1-1 0 0 0,11-18 0 0 0,1-8-38 0 0,-2-1 0 0 0,-1-1 0 0 0,-2-1 0 0 0,13-56 0 0 0,-22 77-19 0 0,58-247-138 0 0,-58 231 296 0 0,-1 1 1 0 0,-2-1-1 0 0,-1 0 0 0 0,-1 0 0 0 0,-2 0 1 0 0,-7-39-1 0 0,8 68-112 0 0,1 0 1 0 0,-1 0-1 0 0,-1 0 1 0 0,1 1-1 0 0,0-1 1 0 0,-1 0-1 0 0,0 1 1 0 0,0-1-1 0 0,0 1 1 0 0,0 0-1 0 0,-1-1 1 0 0,1 1-1 0 0,-1 0 1 0 0,0 1-1 0 0,-5-6 1 0 0,6 7-15 0 0,-1 0 0 0 0,1 0 0 0 0,0 0 0 0 0,-1 0 1 0 0,1 0-1 0 0,-1 1 0 0 0,1-1 0 0 0,0 1 0 0 0,-1-1 0 0 0,1 1 0 0 0,-1 0 1 0 0,0 0-1 0 0,1 0 0 0 0,-1 0 0 0 0,1 1 0 0 0,-1-1 0 0 0,1 1 1 0 0,0-1-1 0 0,-1 1 0 0 0,1 0 0 0 0,-1 0 0 0 0,1 0 0 0 0,0 0 0 0 0,0 0 1 0 0,-4 4-1 0 0,-28 18-18 0 0,1 1-1 0 0,1 2 1 0 0,2 1 0 0 0,0 1-1 0 0,2 2 1 0 0,1 1 0 0 0,2 1 0 0 0,1 1-1 0 0,-26 48 1 0 0,23-34-12 0 0,2 2 0 0 0,3 0 0 0 0,-26 82 0 0 0,43-116 13 0 0,2 0-1 0 0,-1 1 1 0 0,2-1-1 0 0,0 1 0 0 0,1-1 1 0 0,1 1-1 0 0,0 0 1 0 0,1-1-1 0 0,1 1 1 0 0,0 0-1 0 0,1-1 0 0 0,1 0 1 0 0,0 0-1 0 0,1 0 1 0 0,1 0-1 0 0,0-1 1 0 0,8 15-1 0 0,-8-22 10 0 0,-1 1-1 0 0,1-1 1 0 0,0 0 0 0 0,1 0 0 0 0,-1-1-1 0 0,1 1 1 0 0,1-1 0 0 0,-1-1 0 0 0,1 0-1 0 0,0 0 1 0 0,0 0 0 0 0,1-1 0 0 0,-1-1-1 0 0,1 1 1 0 0,0-1 0 0 0,0-1-1 0 0,0 1 1 0 0,0-2 0 0 0,1 1 0 0 0,15 0-1 0 0,-15-2 32 0 0,0 0-1 0 0,0-1 0 0 0,0 0 1 0 0,0 0-1 0 0,0-1 0 0 0,0 0 0 0 0,-1-1 1 0 0,1 0-1 0 0,-1 0 0 0 0,0-1 1 0 0,0-1-1 0 0,0 0 0 0 0,0 0 0 0 0,-1 0 1 0 0,0-1-1 0 0,0 0 0 0 0,0-1 0 0 0,-1 0 1 0 0,7-8-1 0 0,-2-1-41 0 0,0-1 0 0 0,-2-1 0 0 0,0 0 0 0 0,-1 0 0 0 0,9-25 0 0 0,26-100 186 0 0,-25 70-128 0 0,12-88 0 0 0,-28 138-10 0 0,0 0 0 0 0,-2 0 0 0 0,-1 0 1 0 0,-1 0-1 0 0,-1 0 0 0 0,0 0 0 0 0,-2 1 0 0 0,-9-31 0 0 0,9 43-26 0 0,0 0-1 0 0,-1 0 0 0 0,0 0 0 0 0,0 0 0 0 0,-1 1 0 0 0,0 0 0 0 0,-1 0 0 0 0,0 0 0 0 0,0 1 1 0 0,-1 0-1 0 0,0 1 0 0 0,-1 0 0 0 0,1 0 0 0 0,-1 0 0 0 0,-1 1 0 0 0,1 1 0 0 0,-1 0 0 0 0,0 0 1 0 0,0 1-1 0 0,-1 0 0 0 0,1 0 0 0 0,-1 1 0 0 0,0 1 0 0 0,1 0 0 0 0,-1 0 0 0 0,0 1 0 0 0,0 1 1 0 0,-1 0-1 0 0,1 0 0 0 0,0 1 0 0 0,0 0 0 0 0,1 1 0 0 0,-1 1 0 0 0,0-1 0 0 0,-11 5 0 0 0,8-2-167 0 0,1 1 0 0 0,-1 0 0 0 0,1 1 0 0 0,0 0-1 0 0,0 1 1 0 0,1 0 0 0 0,0 1 0 0 0,1 0 0 0 0,0 1-1 0 0,0 1 1 0 0,1-1 0 0 0,0 2 0 0 0,-11 17 0 0 0,16-21-226 0 0,0 0-1 0 0,1 0 1 0 0,0 1 0 0 0,0-1 0 0 0,1 1 0 0 0,0 0 0 0 0,1 0 0 0 0,0 0 0 0 0,0 1 0 0 0,1-1 0 0 0,0 0 0 0 0,1 1 0 0 0,0-1-1 0 0,0 0 1 0 0,1 1 0 0 0,0-1 0 0 0,1 0 0 0 0,0 0 0 0 0,1 0 0 0 0,-1 0 0 0 0,2 0 0 0 0,4 10 0 0 0,-3-10-347 0 0,0 0 1 0 0,0 0-1 0 0,1 0 1 0 0,0 0-1 0 0,0-1 1 0 0,1 0-1 0 0,0-1 1 0 0,1 1-1 0 0,0-2 1 0 0,0 1-1 0 0,0-1 1 0 0,1 0-1 0 0,0 0 1 0 0,14 6-1 0 0,18-2-2584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29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436 764 9138 0 0,'6'1'4547'0'0,"20"3"-360"0"0,-18-4-3057 0 0,-5-1-949 0 0,-1 1 0 0 0,1 0 0 0 0,0 0 0 0 0,-1 0 1 0 0,1 0-1 0 0,-1 0 0 0 0,1 0 0 0 0,-1 1 0 0 0,1-1 0 0 0,-1 1 0 0 0,1 0 1 0 0,-1 0-1 0 0,4 1 0 0 0,-7-1-150 0 0,1-1 0 0 0,0 1 1 0 0,-1 0-1 0 0,1-1 0 0 0,-1 1 0 0 0,1-1 1 0 0,0 1-1 0 0,-1 0 0 0 0,1-1 0 0 0,-1 0 1 0 0,0 1-1 0 0,1-1 0 0 0,-1 1 0 0 0,1-1 1 0 0,-1 0-1 0 0,0 1 0 0 0,1-1 0 0 0,-1 0 1 0 0,0 1-1 0 0,1-1 0 0 0,-1 0 0 0 0,0 0 1 0 0,-1 0-1 0 0,-21 7 334 0 0,4-9 12 0 0,-1-1 0 0 0,0-1 1 0 0,1 0-1 0 0,0-1 0 0 0,0-2 1 0 0,-19-8-1 0 0,-37-11-338 0 0,71 25-38 0 0,-24-7 27 0 0,2 0 0 0 0,-29-14 0 0 0,47 18-19 0 0,-1-1 0 0 0,1 0 0 0 0,0 0 0 0 0,1 0 0 0 0,0-1 0 0 0,-1 0 0 0 0,2-1 0 0 0,-1 0 0 0 0,1 0 0 0 0,-7-10 0 0 0,6 6 23 0 0,1 0-1 0 0,0 0 1 0 0,1-1-1 0 0,0 0 1 0 0,1 1 0 0 0,0-2-1 0 0,1 1 1 0 0,0 0-1 0 0,1-1 1 0 0,0-15-1 0 0,1 9-25 0 0,2 1 0 0 0,0-1-1 0 0,1 0 1 0 0,1 1 0 0 0,0 0 0 0 0,10-29-1 0 0,-5 25 13 0 0,1 0-1 0 0,1 0 0 0 0,1 1 1 0 0,0 0-1 0 0,2 1 0 0 0,0 0 1 0 0,2 1-1 0 0,0 1 0 0 0,1 0 1 0 0,0 1-1 0 0,27-20 0 0 0,-35 30 17 0 0,1 1 0 0 0,1 1 0 0 0,-1 0 0 0 0,1 0 0 0 0,0 1 1 0 0,0 0-1 0 0,0 0 0 0 0,0 1 0 0 0,0 1 0 0 0,1 0 0 0 0,0 0 0 0 0,-1 1 0 0 0,1 1 0 0 0,14 0 0 0 0,-18 0-30 0 0,-1 1 0 0 0,1 0 0 0 0,0 1 0 0 0,0 0 0 0 0,0 0 0 0 0,-1 0 0 0 0,1 1 0 0 0,-1 0 0 0 0,0 0 0 0 0,0 0 0 0 0,0 1 0 0 0,0 0 0 0 0,0 0 0 0 0,-1 1 0 0 0,0-1 0 0 0,0 1 0 0 0,0 0 0 0 0,-1 1 0 0 0,1-1 0 0 0,-1 1 0 0 0,-1 0 0 0 0,7 11 0 0 0,-2 3-2 0 0,0 1 0 0 0,-2-1 0 0 0,0 1 0 0 0,-1 0 0 0 0,3 43 0 0 0,-3 113 91 0 0,-5-130-103 0 0,0 33-12 0 0,1 14 40 0 0,-16 147 0 0 0,13-230-237 0 0,0-1 0 0 0,-1 0-1 0 0,0 0 1 0 0,0 0-1 0 0,-1-1 1 0 0,0 1 0 0 0,-11 16-1 0 0,12-22-232 0 0,1 0 0 0 0,-1 0-1 0 0,0-1 1 0 0,-1 0 0 0 0,1 1-1 0 0,-1-1 1 0 0,1-1 0 0 0,-8 6 0 0 0,8-7-277 0 0,-1 1 1 0 0,1-1 0 0 0,0 0-1 0 0,0 0 1 0 0,0 0 0 0 0,-1-1-1 0 0,1 1 1 0 0,0-1 0 0 0,-1 1 0 0 0,1-1-1 0 0,-1 0 1 0 0,1 0 0 0 0,-5-2-1 0 0,7 2 531 0 0,0 0 0 0 0,0-1 0 0 0,0 1 0 0 0,0-1-1 0 0,0 1 1 0 0,0-1 0 0 0,0 1 0 0 0,0-1 0 0 0,0 0 0 0 0,0 1 0 0 0,0-1-1 0 0,1 0 1 0 0,-1 0 0 0 0,0 0 0 0 0,0 0 0 0 0,1 0 0 0 0,-1 1-1 0 0,1-1 1 0 0,-1 0 0 0 0,1 0 0 0 0,-1-1 0 0 0,1 1 0 0 0,0 0-1 0 0,-1 0 1 0 0,1 0 0 0 0,0 0 0 0 0,0-2 0 0 0,-1-33-5005 0 0,1 34 5160 0 0,1-13 43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30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660 834 6721 0 0,'-14'-11'8390'0'0,"13"10"-8198"0"0,-1 0 0 0 0,0 0 0 0 0,0 1 1 0 0,0-1-1 0 0,0 1 0 0 0,0-1 1 0 0,0 1-1 0 0,0 0 0 0 0,0-1 0 0 0,0 1 1 0 0,0 0-1 0 0,0 1 0 0 0,0-1 1 0 0,0 0-1 0 0,0 0 0 0 0,0 1 0 0 0,0-1 1 0 0,-2 2-1 0 0,-13 0 531 0 0,0 0 0 0 0,0-1-1 0 0,0-1 1 0 0,1-1 0 0 0,-21-3 0 0 0,-35-1-150 0 0,45 5-580 0 0,-22 0 461 0 0,-57-6 0 0 0,90 3-310 0 0,0 0-1 0 0,0 0 1 0 0,0-2-1 0 0,0 0 0 0 0,1-1 1 0 0,0 0-1 0 0,-21-12 1 0 0,28 13-145 0 0,0-1 0 0 0,0 1 0 0 0,1-1 1 0 0,0 0-1 0 0,0-1 0 0 0,-9-11 0 0 0,13 14 3 0 0,0 0 1 0 0,0 0-1 0 0,1 0 0 0 0,0 0 0 0 0,0 0 1 0 0,0-1-1 0 0,0 1 0 0 0,1-1 0 0 0,-1 0 1 0 0,1 1-1 0 0,1-1 0 0 0,-1 0 0 0 0,0 0 1 0 0,1-8-1 0 0,1-1 18 0 0,0-4 13 0 0,0 1 0 0 0,1-1 0 0 0,1 1 0 0 0,9-32 0 0 0,4-7-1 0 0,-11 39-38 0 0,0 0 1 0 0,0 0-1 0 0,15-28 1 0 0,4 2 37 0 0,3 1 1 0 0,43-54 0 0 0,-55 78 9 0 0,1 1-1 0 0,1 0 0 0 0,0 1 1 0 0,1 1-1 0 0,1 1 0 0 0,0 0 1 0 0,27-13-1 0 0,-36 22-11 0 0,0 0 1 0 0,0 1-1 0 0,1 1 1 0 0,-1 0-1 0 0,1 0 1 0 0,0 1-1 0 0,0 0 1 0 0,0 1-1 0 0,0 1 0 0 0,0-1 1 0 0,0 2-1 0 0,0-1 1 0 0,0 2-1 0 0,-1-1 1 0 0,1 1-1 0 0,12 4 1 0 0,-4 2-31 0 0,0 0 0 0 0,0 1 0 0 0,0 1 0 0 0,-1 0-1 0 0,-1 1 1 0 0,0 2 0 0 0,23 20 0 0 0,-24-20 49 0 0,64 62 84 0 0,-70-65-131 0 0,-1 0 1 0 0,-1 1-1 0 0,0 0 1 0 0,0 1-1 0 0,10 22 0 0 0,-1 3 21 0 0,-4-8-10 0 0,-1-1 0 0 0,-1 1 1 0 0,12 52-1 0 0,-18-55 41 0 0,13 96-121 0 0,-11-45 159 0 0,2 33 140 0 0,-10-94-213 0 0,-1 0-1 0 0,-1 0 1 0 0,0 0-1 0 0,-1-1 1 0 0,-1 1-1 0 0,0-1 1 0 0,-12 24-1 0 0,14-35-1 0 0,0 0 0 0 0,1 0 0 0 0,-2 0 0 0 0,1 0 0 0 0,0-1 0 0 0,-1 1 0 0 0,0-1 1 0 0,0 0-1 0 0,0 0 0 0 0,0 0 0 0 0,0-1 0 0 0,0 1 0 0 0,-1-1 0 0 0,1 0 0 0 0,-1-1 0 0 0,0 1 0 0 0,0-1 0 0 0,1 1 0 0 0,-1-2 0 0 0,0 1 0 0 0,-8 0 0 0 0,9-1-90 0 0,0-1 1 0 0,0 0-1 0 0,0 0 1 0 0,-1 0-1 0 0,1 0 0 0 0,-5-3 1 0 0,-15-16-2109 0 0,26 19 1610 0 0,0-1 0 0 0,0 1 0 0 0,0 0 0 0 0,0 0-1 0 0,1 0 1 0 0,-1 0 0 0 0,0 1 0 0 0,0-1 0 0 0,4 0 0 0 0,3 1-3047 0 0,15-1-5292 0 0,-23 1 8665 0 0,-1-1-1 0 0,1 1 0 0 0,0 0 1 0 0,0-1-1 0 0,-1 1 0 0 0,1 0 1 0 0,0-1-1 0 0,-1 1 0 0 0,1-1 1 0 0,-1 1-1 0 0,1-1 0 0 0,0 0 1 0 0,-1 1-1 0 0,1-1 0 0 0,-1 1 1 0 0,0-1-1 0 0,1 0 1 0 0,-1 0-1 0 0,1 1 0 0 0,-1-1 1 0 0,0 0-1 0 0,0 0 0 0 0,1 1 1 0 0,-1-1-1 0 0,0 0 0 0 0,0 0 1 0 0,0-1-1 0 0,-2-5 62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52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524 1183 10786 0 0,'-3'17'6240'0'0,"0"-10"-5962"0"0,0-1 0 0 0,0 1 0 0 0,-1-1 0 0 0,1 0-1 0 0,-8 10 1 0 0,-12 16 187 0 0,2 1 1 0 0,1 1-1 0 0,1 1 0 0 0,3 1 0 0 0,-15 43 0 0 0,15-40-294 0 0,13-30-136 0 0,-2 0 0 0 0,1-1-1 0 0,-1 1 1 0 0,0-1 0 0 0,-1-1-1 0 0,0 1 1 0 0,0-1 0 0 0,-1 0-1 0 0,0 0 1 0 0,0 0 0 0 0,0-1 0 0 0,-1-1-1 0 0,0 1 1 0 0,-11 5 0 0 0,15-9 3 0 0,-1 0 0 0 0,0 0 1 0 0,0 0-1 0 0,0 0 0 0 0,0-1 1 0 0,0 0-1 0 0,-1 0 0 0 0,1 0 1 0 0,0-1-1 0 0,0 0 0 0 0,-1 0 1 0 0,1 0-1 0 0,0-1 0 0 0,-1 1 1 0 0,1-1-1 0 0,0 0 0 0 0,0-1 1 0 0,0 1-1 0 0,0-1 0 0 0,0 0 1 0 0,0-1-1 0 0,1 1 0 0 0,-1-1 1 0 0,1 0-1 0 0,-1 0 0 0 0,1 0 1 0 0,-5-5-1 0 0,-1-3 39 0 0,0 0 0 0 0,1-1-1 0 0,1 0 1 0 0,0 0 0 0 0,0-1 0 0 0,1 0 0 0 0,1 0 0 0 0,0 0 0 0 0,1-1-1 0 0,1 0 1 0 0,0 0 0 0 0,1-1 0 0 0,-3-26 0 0 0,1-16 13 0 0,3 0 1 0 0,6-69 0 0 0,-3 89-21 0 0,8-103 42 0 0,33-172 1 0 0,32 20 43 0 0,-60 247-32 0 0,2 1 1 0 0,2 1-1 0 0,2 1 1 0 0,1 0-1 0 0,43-60 1 0 0,-55 91-66 0 0,0-1 0 0 0,1 2 0 0 0,0-1-1 0 0,1 1 1 0 0,19-13 0 0 0,-30 22-59 0 0,1 1 0 0 0,0-1 0 0 0,0 1 1 0 0,0-1-1 0 0,0 1 0 0 0,0-1 0 0 0,0 1 0 0 0,0 0 0 0 0,0 0 0 0 0,0-1 0 0 0,1 1 0 0 0,-1 0 0 0 0,0 0 0 0 0,0 0 0 0 0,0 0 0 0 0,0 0 1 0 0,0 0-1 0 0,0 1 0 0 0,0-1 0 0 0,0 0 0 0 0,0 0 0 0 0,0 1 0 0 0,0-1 0 0 0,2 1 0 0 0,-1 1 1 0 0,0-1 0 0 0,-1 1 0 0 0,1 0-1 0 0,0 0 1 0 0,-1-1 0 0 0,1 1 0 0 0,-1 0 0 0 0,1 0-1 0 0,-1 0 1 0 0,2 4 0 0 0,1 5 0 0 0,0-1 1 0 0,-1 0-1 0 0,4 22 0 0 0,-4-4-18 0 0,-2 1-1 0 0,0-1 1 0 0,-4 31-1 0 0,0 14-37 0 0,-21 391 281 0 0,9-244-271 0 0,-18 185-29 0 0,21-269 86 0 0,-3 1-22 0 0,-6 114-1734 0 0,17-221 617 0 0,0 3-1242 0 0,8-13-2141 0 0,-4-20 4337 0 0,0 1 0 0 0,0-1 0 0 0,0 0 0 0 0,0 0 0 0 0,0 1 0 0 0,0-1 0 0 0,0 0 0 0 0,0 1 0 0 0,0-1 0 0 0,1 0 0 0 0,-1 0 0 0 0,0 1 0 0 0,0-1 0 0 0,0 0 0 0 0,0 0 0 0 0,1 0 0 0 0,-1 1 0 0 0,0-1 0 0 0,0 0 0 0 0,1 0 0 0 0,-1 0 0 0 0,0 1 0 0 0,0-1 0 0 0,1 0 0 0 0,-1 0 0 0 0,0 0-1 0 0,0 0 1 0 0,1 0 0 0 0,-1 0 0 0 0,0 0 0 0 0,1 0 0 0 0,-1 0 0 0 0,0 0 0 0 0,1 0 0 0 0,-1 0 0 0 0,0 0 0 0 0,0 0 0 0 0,1 0 0 0 0,-1 0 0 0 0,0 0 0 0 0,1 0 0 0 0,9-12-4187 0 0,4-19 412 0 0,-4-12 3133 0 0,-7 15 815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53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5 12643 0 0,'-4'-1'704'0'0,"0"0"1"0"0,0 0 0 0 0,0 0 0 0 0,0 1 0 0 0,0-1-1 0 0,-1 1 1 0 0,1 0 0 0 0,0 0 0 0 0,-6 2-1 0 0,9-2-671 0 0,0 0 0 0 0,-1 0 0 0 0,1 0 0 0 0,0 0-1 0 0,-1 1 1 0 0,1-1 0 0 0,0 1 0 0 0,-1-1-1 0 0,1 1 1 0 0,0-1 0 0 0,0 1 0 0 0,0 0-1 0 0,-1-1 1 0 0,1 1 0 0 0,0 0 0 0 0,0 0 0 0 0,0 0-1 0 0,0 0 1 0 0,0 0 0 0 0,1 0 0 0 0,-1 0-1 0 0,0 0 1 0 0,0 0 0 0 0,1 1 0 0 0,-1-1-1 0 0,1 0 1 0 0,-1 0 0 0 0,1 1 0 0 0,-1-1 0 0 0,1 0-1 0 0,-1 3 1 0 0,1-4-29 0 0,19-5 388 0 0,0 1 0 0 0,0 1 0 0 0,0 1 0 0 0,28-1 1 0 0,-37 4-227 0 0,-1-1 0 0 0,0 2 0 0 0,0 0 0 0 0,0 0 0 0 0,0 0 0 0 0,0 1 0 0 0,0 0 0 0 0,-1 1 0 0 0,1 0 0 0 0,-1 1 0 0 0,11 7 0 0 0,1 3-97 0 0,0 2 0 0 0,-1 0 0 0 0,-1 1 0 0 0,-1 1 0 0 0,0 0 0 0 0,14 24 0 0 0,75 136 173 0 0,-12 18-24 0 0,110 336-1 0 0,-102-132-108 0 0,-101-396-100 0 0,28 159 41 0 0,-7 1 1 0 0,-8 1 0 0 0,-6 0-1 0 0,-23 268 1 0 0,-52 138 90 0 0,28-279-23 0 0,25-163 55 0 0,-10 74 170 0 0,23-198-363 0 0,0 1 0 0 0,-1-1 0 0 0,0 0 0 0 0,0 0 0 0 0,0 0 0 0 0,-1 0 0 0 0,0 0 0 0 0,0 0 0 0 0,-1-1 0 0 0,0 0 0 0 0,1 1-1 0 0,-2-2 1 0 0,1 1 0 0 0,-5 4 0 0 0,-6 3-233 0 0,-1-1-1 0 0,0 0 1 0 0,-25 11-1 0 0,29-15 120 0 0,9-5 88 0 0,-9 5-459 0 0,0-1 0 0 0,0-1 0 0 0,-22 8 0 0 0,31-12 136 0 0,0 0-1 0 0,-1-1 0 0 0,1 1 0 0 0,-1-1 0 0 0,1 0 0 0 0,0 0 0 0 0,-1 0 1 0 0,1 0-1 0 0,-1 0 0 0 0,1-1 0 0 0,0 1 0 0 0,-1-1 0 0 0,1 0 0 0 0,0 0 0 0 0,-1 0 1 0 0,1-1-1 0 0,0 1 0 0 0,0-1 0 0 0,-5-3 0 0 0,-114-103-15712 0 0,110 98 16082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39:54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7666 0 0,'3'2'7871'0'0,"2"0"-3573"0"0,29 9-817 0 0,-29-10-3321 0 0,0 0 1 0 0,0 1-1 0 0,0-1 1 0 0,0 1-1 0 0,0 1 1 0 0,0-1-1 0 0,-1 1 1 0 0,1-1-1 0 0,-1 1 1 0 0,0 1-1 0 0,0-1 1 0 0,0 1-1 0 0,5 6 1 0 0,-6-5-108 0 0,-2 0-1 0 0,1 0 1 0 0,-1 0 0 0 0,1 0-1 0 0,-1 0 1 0 0,-1 1 0 0 0,1-1 0 0 0,-1 0-1 0 0,0 1 1 0 0,0-1 0 0 0,0 0-1 0 0,-1 0 1 0 0,-2 10 0 0 0,0 11 62 0 0,-14 137 73 0 0,0 2-64 0 0,16-139-117 0 0,1 1 0 0 0,1-1 0 0 0,2 0 0 0 0,6 33 0 0 0,-8-56 11 0 0,0 0-1 0 0,-1 1 1 0 0,1-1-1 0 0,0 0 1 0 0,1 0-1 0 0,-1 0 1 0 0,0 0-1 0 0,1 0 1 0 0,0 0-1 0 0,0-1 1 0 0,0 1-1 0 0,0 0 1 0 0,0-1-1 0 0,0 0 1 0 0,1 1-1 0 0,-1-1 1 0 0,1 0-1 0 0,-1 0 1 0 0,1 0-1 0 0,4 2 1 0 0,-4-3 9 0 0,0-1 1 0 0,1 1-1 0 0,-1-1 0 0 0,0 1 1 0 0,0-1-1 0 0,0 0 0 0 0,0 0 1 0 0,0-1-1 0 0,0 1 0 0 0,0 0 1 0 0,0-1-1 0 0,1 0 0 0 0,-1 0 1 0 0,-1 0-1 0 0,1 0 1 0 0,0 0-1 0 0,0-1 0 0 0,0 1 1 0 0,-1-1-1 0 0,1 0 0 0 0,3-3 1 0 0,22-18 137 0 0,44-48 0 0 0,-46 44-68 0 0,44-37 0 0 0,-44 46-60 0 0,16-15 46 0 0,-42 33-117 0 0,1 0 1 0 0,-1-1 0 0 0,1 1-1 0 0,-1-1 1 0 0,1 1 0 0 0,-1-1-1 0 0,1 1 1 0 0,-1 0 0 0 0,1-1-1 0 0,-1 1 1 0 0,1 0-1 0 0,0 0 1 0 0,-1-1 0 0 0,1 1-1 0 0,-1 0 1 0 0,1 0 0 0 0,0 0-1 0 0,-1 0 1 0 0,1 0 0 0 0,0 0-1 0 0,-1 0 1 0 0,1 0 0 0 0,0 0-1 0 0,13 8-5148 0 0,-13-7 3904 0 0,1 1-1 0 0,-1-1 1 0 0,1 0 0 0 0,0 0 0 0 0,0 0-1 0 0,0 0 1 0 0,-1 0 0 0 0,1 0 0 0 0,0-1-1 0 0,0 1 1 0 0,0-1 0 0 0,0 1 0 0 0,4-1-1 0 0,-3 0-1628 0 0,-1-3 1388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46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693 802 7754 0 0,'0'-1'68'0'0,"0"1"1"0"0,0 0 0 0 0,0 0 0 0 0,0-1-1 0 0,0 1 1 0 0,0 0 0 0 0,0 0 0 0 0,0 0-1 0 0,0-1 1 0 0,0 1 0 0 0,0 0-1 0 0,0 0 1 0 0,0-1 0 0 0,0 1 0 0 0,0 0-1 0 0,0 0 1 0 0,0 0 0 0 0,0-1 0 0 0,0 1-1 0 0,0 0 1 0 0,0 0 0 0 0,0 0 0 0 0,0-1-1 0 0,1 1 1 0 0,-1 0 0 0 0,0 0 0 0 0,0 0-1 0 0,0 0 1 0 0,0-1 0 0 0,0 1-1 0 0,1 0 1 0 0,-1 0 0 0 0,0 0 0 0 0,0 0-1 0 0,0 0 1 0 0,1 0 0 0 0,-1-1 0 0 0,0 1-1 0 0,0 0 1 0 0,0 0 0 0 0,1 0 0 0 0,-1 0-1 0 0,0 0 1 0 0,0 0 0 0 0,1 0-1 0 0,-1 0 1 0 0,0 0 0 0 0,0 0 0 0 0,0 0-1 0 0,1 0 1 0 0,-1 0 0 0 0,0 0 0 0 0,0 0-1 0 0,0 0 1 0 0,1 1 0 0 0,4-1-103 0 0,1-6 4331 0 0,-11 10-3303 0 0,-87-3 2110 0 0,29 2-2801 0 0,46-1-174 0 0,0-1-1 0 0,0 0 1 0 0,0-1-1 0 0,0-1 1 0 0,1-1 0 0 0,-1 0-1 0 0,0-1 1 0 0,-25-9 0 0 0,9-1-52 0 0,22 9 27 0 0,-1 0-1 0 0,1-1 1 0 0,-1-1 0 0 0,1 0-1 0 0,1 0 1 0 0,-19-16-1 0 0,-88-97 427 0 0,87 86-431 0 0,17 19-51 0 0,0-1 0 0 0,1-1 0 0 0,-15-25 1 0 0,22 31-26 0 0,0 1 1 0 0,1-1 0 0 0,0 0 0 0 0,1 1-1 0 0,0-2 1 0 0,0 1 0 0 0,1 0 0 0 0,-1-14-1 0 0,4 12-15 0 0,0-1 1 0 0,1 0-1 0 0,1 0 0 0 0,0 1 0 0 0,1-1 0 0 0,0 1 0 0 0,1 0 1 0 0,6-12-1 0 0,1-5-120 0 0,-7 18 115 0 0,1 0 0 0 0,1 1 0 0 0,-1-1 1 0 0,1 1-1 0 0,1 0 0 0 0,16-16 0 0 0,61-48-42 0 0,-79 69 36 0 0,2-1 21 0 0,1 0 1 0 0,0 1-1 0 0,0 0 0 0 0,0 1 1 0 0,1 0-1 0 0,-1 0 1 0 0,1 1-1 0 0,0 0 1 0 0,0 1-1 0 0,11-2 1 0 0,14 0 75 0 0,55 1 1 0 0,-68 5-98 0 0,0 1 0 0 0,-1 1 0 0 0,1 0 0 0 0,-1 2 0 0 0,28 11 0 0 0,-35-11 5 0 0,0 1 0 0 0,-1 1 0 0 0,0 0 0 0 0,0 1 0 0 0,-1 0-1 0 0,15 15 1 0 0,-5-5 91 0 0,-12-10-86 0 0,-1 1 1 0 0,0-1 0 0 0,0 1-1 0 0,-1 1 1 0 0,-1 0 0 0 0,1 0-1 0 0,-2 0 1 0 0,0 1-1 0 0,0 0 1 0 0,6 19 0 0 0,-6-17-40 0 0,0-1 0 0 0,12 19 0 0 0,-15-24 28 0 0,0-1-1 0 0,-1 1 1 0 0,1-1 0 0 0,-1 1 0 0 0,-1 0 0 0 0,0 0-1 0 0,0 0 1 0 0,0 0 0 0 0,-1 0 0 0 0,0 0 0 0 0,-1 0 0 0 0,0 0-1 0 0,0 0 1 0 0,-4 14 0 0 0,-1 3-89 0 0,0 1 1 0 0,-2-1-1 0 0,-1 0 1 0 0,-22 44-1 0 0,24-55-190 0 0,-1-1 0 0 0,0-1 0 0 0,-1 1 0 0 0,0-1-1 0 0,-14 13 1 0 0,22-24 147 0 0,0 1 0 0 0,0-1 0 0 0,0 0-1 0 0,-1 0 1 0 0,1 0 0 0 0,0 0 0 0 0,0 0 0 0 0,-1-1 0 0 0,1 1-1 0 0,0 0 1 0 0,-1-1 0 0 0,1 1 0 0 0,-1-1 0 0 0,1 1-1 0 0,-1-1 1 0 0,1 1 0 0 0,-1-1 0 0 0,1 0 0 0 0,-1 0-1 0 0,1 0 1 0 0,-1 0 0 0 0,1 0 0 0 0,-1 0 0 0 0,1 0-1 0 0,-1-1 1 0 0,0 1 0 0 0,1-1 0 0 0,0 1 0 0 0,-1-1 0 0 0,1 1-1 0 0,-1-1 1 0 0,1 0 0 0 0,0 1 0 0 0,-1-1 0 0 0,1 0-1 0 0,0 0 1 0 0,0 0 0 0 0,-2-2 0 0 0,0 0-889 0 0,0-1 0 0 0,0 1 0 0 0,0-1 0 0 0,1 0 0 0 0,-1 0 0 0 0,1 0 0 0 0,0-1 0 0 0,0 1 1 0 0,0 0-1 0 0,1-1 0 0 0,-2-4 0 0 0,1-3-2236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47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89 522 10314 0 0,'-7'0'558'0'0,"0"0"0"0"0,0 1 1 0 0,0 0-1 0 0,0 0 0 0 0,-9 2 0 0 0,14-2-510 0 0,0 0-1 0 0,0 0 0 0 0,0 0 1 0 0,0 0-1 0 0,0 0 1 0 0,0 0-1 0 0,0 0 1 0 0,0 1-1 0 0,0-1 0 0 0,1 1 1 0 0,-1-1-1 0 0,1 1 1 0 0,-1 0-1 0 0,1-1 1 0 0,-1 1-1 0 0,1 0 1 0 0,0 0-1 0 0,-2 4 0 0 0,3-5-4 0 0,-1 1 0 0 0,1-1 0 0 0,-1 0 0 0 0,1 1 0 0 0,-1-1-1 0 0,1 0 1 0 0,0 1 0 0 0,0-1 0 0 0,0 0 0 0 0,0 1 0 0 0,0-1-1 0 0,0 1 1 0 0,0-1 0 0 0,0 0 0 0 0,0 1 0 0 0,1-1-1 0 0,-1 1 1 0 0,0-1 0 0 0,1 0 0 0 0,-1 1 0 0 0,1-1 0 0 0,0 0-1 0 0,0 2 1 0 0,1-1 62 0 0,0-1 0 0 0,0 1 0 0 0,0 0-1 0 0,0-1 1 0 0,0 0 0 0 0,0 1 0 0 0,0-1 0 0 0,1 0-1 0 0,-1 0 1 0 0,0 0 0 0 0,1 0 0 0 0,2 0 0 0 0,8 2 239 0 0,0-1 0 0 0,1-1 1 0 0,24 0-1 0 0,-35-1-401 0 0,31-1 318 0 0,0-2 1 0 0,0-1-1 0 0,-1-1 1 0 0,1-2-1 0 0,-1-2 1 0 0,-1 0 0 0 0,0-3-1 0 0,0 0 1 0 0,-1-2-1 0 0,-1-2 1 0 0,0 0-1 0 0,-1-2 1 0 0,-1-2-1 0 0,33-28 1 0 0,-53 40-206 0 0,-1 1 1 0 0,0-1-1 0 0,-1 0 1 0 0,0 0-1 0 0,0-1 0 0 0,6-12 1 0 0,-10 18-21 0 0,0-1-1 0 0,0 0 1 0 0,0 1 0 0 0,-1-1 0 0 0,0 0 0 0 0,0 0-1 0 0,0 0 1 0 0,0 0 0 0 0,0 0 0 0 0,-1 0 0 0 0,0 0-1 0 0,0 0 1 0 0,0 0 0 0 0,0 0 0 0 0,0 0 0 0 0,-1 0-1 0 0,0 0 1 0 0,-2-7 0 0 0,2 9-34 0 0,0 1 1 0 0,1-1-1 0 0,-1 1 1 0 0,0-1-1 0 0,0 1 1 0 0,0 0-1 0 0,0 0 1 0 0,0-1-1 0 0,0 1 1 0 0,0 0-1 0 0,-1 0 1 0 0,1 0-1 0 0,0 0 1 0 0,-1 0-1 0 0,1 0 0 0 0,0 1 1 0 0,-1-1-1 0 0,1 0 1 0 0,-1 1-1 0 0,1-1 1 0 0,-1 1-1 0 0,1 0 1 0 0,-4-1-1 0 0,2 1-8 0 0,0 0-1 0 0,-1 1 1 0 0,1-1-1 0 0,0 1 1 0 0,0 0-1 0 0,0 0 1 0 0,0 0-1 0 0,0 0 1 0 0,1 1-1 0 0,-1-1 0 0 0,-4 4 1 0 0,-1 0 4 0 0,0 1 0 0 0,1 0 0 0 0,0 1 0 0 0,0-1 0 0 0,1 1 0 0 0,0 1 0 0 0,-8 11 0 0 0,7-6 14 0 0,0 2-1 0 0,0-1 0 0 0,-8 31 1 0 0,13-42-15 0 0,1 0 0 0 0,0 1 0 0 0,0-1 1 0 0,1 1-1 0 0,-1 0 0 0 0,1-1 0 0 0,0 1 1 0 0,0 0-1 0 0,0-1 0 0 0,0 1 0 0 0,0-1 0 0 0,1 1 1 0 0,0 0-1 0 0,0-1 0 0 0,0 1 0 0 0,0-1 0 0 0,0 0 1 0 0,1 1-1 0 0,-1-1 0 0 0,1 0 0 0 0,0 0 1 0 0,0 0-1 0 0,4 4 0 0 0,-3-5 7 0 0,0 0-1 0 0,0 0 1 0 0,0-1 0 0 0,1 1-1 0 0,-1-1 1 0 0,0 0 0 0 0,1 0-1 0 0,-1 0 1 0 0,1-1 0 0 0,-1 1-1 0 0,1-1 1 0 0,-1 0 0 0 0,1 0-1 0 0,0 0 1 0 0,-1 0 0 0 0,1-1-1 0 0,-1 1 1 0 0,1-1 0 0 0,-1 0 0 0 0,6-2-1 0 0,10-4 1 0 0,-2 0 0 0 0,27-14 0 0 0,-36 16-2 0 0,16-6 76 0 0,-1-2 0 0 0,0 0 0 0 0,-1-2 0 0 0,-1 0 0 0 0,0-1 0 0 0,19-20 0 0 0,-30 24-57 0 0,7-5 127 0 0,-1-1-1 0 0,25-36 1 0 0,-37 48-126 0 0,-1 0 1 0 0,0 0 0 0 0,0 0-1 0 0,0-1 1 0 0,-1 1 0 0 0,0-1-1 0 0,0 0 1 0 0,0 1-1 0 0,-1-1 1 0 0,0 0 0 0 0,-1 0-1 0 0,0 0 1 0 0,0 0 0 0 0,-1-11-1 0 0,1 17-17 0 0,0 1-1 0 0,0 0 1 0 0,0-1-1 0 0,0 1 1 0 0,0-1-1 0 0,0 1 1 0 0,0 0-1 0 0,0-1 0 0 0,0 1 1 0 0,-1 0-1 0 0,1-1 1 0 0,0 1-1 0 0,0 0 1 0 0,0-1-1 0 0,0 1 1 0 0,-1 0-1 0 0,1 0 1 0 0,0-1-1 0 0,0 1 1 0 0,0 0-1 0 0,-1 0 0 0 0,1-1 1 0 0,0 1-1 0 0,-1 0 1 0 0,1 0-1 0 0,0 0 1 0 0,0-1-1 0 0,-1 1 1 0 0,1 0-1 0 0,0 0 1 0 0,-1 0-1 0 0,1 0 1 0 0,0 0-1 0 0,-1 0 1 0 0,1 0-1 0 0,0-1 0 0 0,-1 1 1 0 0,1 0-1 0 0,0 0 1 0 0,-1 0-1 0 0,1 1 1 0 0,-1-1-1 0 0,-16 11 32 0 0,-12 24-164 0 0,22-23 64 0 0,-5 5 61 0 0,2 1 0 0 0,-13 27 0 0 0,21-41 10 0 0,0 0 0 0 0,1 0-1 0 0,0 1 1 0 0,-1-1 0 0 0,1 0 0 0 0,1 1 0 0 0,-1-1-1 0 0,1 1 1 0 0,-1-1 0 0 0,1 1 0 0 0,1-1 0 0 0,-1 1 0 0 0,0-1-1 0 0,1 0 1 0 0,0 1 0 0 0,0-1 0 0 0,3 6 0 0 0,-3-7-4 0 0,1-1 1 0 0,0 0 0 0 0,-1 0-1 0 0,1 0 1 0 0,0 0 0 0 0,0 0-1 0 0,0 0 1 0 0,0-1-1 0 0,1 1 1 0 0,-1-1 0 0 0,0 1-1 0 0,1-1 1 0 0,-1 0 0 0 0,1 0-1 0 0,-1 0 1 0 0,1 0 0 0 0,-1 0-1 0 0,1-1 1 0 0,0 1 0 0 0,0-1-1 0 0,-1 0 1 0 0,1 0 0 0 0,0 0-1 0 0,-1 0 1 0 0,1 0-1 0 0,0 0 1 0 0,3-2 0 0 0,9 0-9 0 0,0-1 0 0 0,1-1 0 0 0,19-9 0 0 0,-28 11 16 0 0,133-52 822 0 0,163-88 1 0 0,-257 118-630 0 0,-2-2 1 0 0,-1-2-1 0 0,45-38 1 0 0,-76 51-94 0 0,-22 16-12 0 0,-25 16-97 0 0,19-7-110 0 0,-15 11-159 0 0,30-20 160 0 0,0 0 1 0 0,0 0 0 0 0,0 0 0 0 0,0 0-1 0 0,0-1 1 0 0,0 1 0 0 0,1 0 0 0 0,-1 1 0 0 0,0-1-1 0 0,1 0 1 0 0,-1 0 0 0 0,1 0 0 0 0,-1 0-1 0 0,1 0 1 0 0,0 1 0 0 0,-1-1 0 0 0,1 0-1 0 0,0 0 1 0 0,0 0 0 0 0,0 1 0 0 0,0-1-1 0 0,0 0 1 0 0,0 2 0 0 0,0-3-41 0 0,1 1 0 0 0,-1-1-1 0 0,0 1 1 0 0,1-1 0 0 0,-1 1 0 0 0,1-1 0 0 0,-1 0 0 0 0,1 1-1 0 0,-1-1 1 0 0,1 0 0 0 0,-1 1 0 0 0,1-1 0 0 0,-1 0 0 0 0,1 1 0 0 0,-1-1-1 0 0,1 0 1 0 0,0 0 0 0 0,-1 0 0 0 0,1 0 0 0 0,-1 0 0 0 0,1 0-1 0 0,0 0 1 0 0,-1 0 0 0 0,1 0 0 0 0,-1 0 0 0 0,1 0 0 0 0,0 0-1 0 0,-1 0 1 0 0,1 0 0 0 0,-1 0 0 0 0,1-1 0 0 0,0 1 0 0 0,-1 0-1 0 0,1 0 1 0 0,-1-1 0 0 0,1 1 0 0 0,-1 0 0 0 0,1-1 0 0 0,0 0-1 0 0,22-13-6149 0 0,-11 4-1446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48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616 1026 11803 0 0,'0'-1'191'0'0,"0"1"1"0"0,-1 0 0 0 0,1-1-1 0 0,0 1 1 0 0,-1-1 0 0 0,1 1-1 0 0,0 0 1 0 0,0-1 0 0 0,-1 1-1 0 0,1-1 1 0 0,0 1 0 0 0,0-1 0 0 0,0 1-1 0 0,0-1 1 0 0,0 1 0 0 0,0-1-1 0 0,0 1 1 0 0,0-1 0 0 0,0 1-1 0 0,0 0 1 0 0,0-1 0 0 0,0 1 0 0 0,0-1-1 0 0,0 1 1 0 0,0-1 0 0 0,0 1-1 0 0,0-1 1 0 0,1 1 0 0 0,-1-1-1 0 0,0 1 1 0 0,0-1 0 0 0,0 1 0 0 0,1 0-1 0 0,-1-1 1 0 0,0 1 0 0 0,1 0-1 0 0,0-1 1 0 0,3-2 601 0 0,-5 6 754 0 0,-3 0-1436 0 0,0 0-1 0 0,-1-1 0 0 0,1 1 1 0 0,0-1-1 0 0,-1 0 0 0 0,1 0 1 0 0,-1-1-1 0 0,0 1 0 0 0,1-1 1 0 0,-1 0-1 0 0,0 0 0 0 0,0 0 1 0 0,0-1-1 0 0,0 0 0 0 0,-7 0 1 0 0,-24 3 74 0 0,24-3-111 0 0,-1 0 0 0 0,1 0-1 0 0,0-1 1 0 0,-1-1 0 0 0,1 0 0 0 0,0 0-1 0 0,0-2 1 0 0,-11-3 0 0 0,-39-9 37 0 0,41 13-3 0 0,-40-11-1 0 0,53 11-53 0 0,1 0 0 0 0,-1-1 0 0 0,0 1 0 0 0,1-2 0 0 0,0 1 0 0 0,0-1 0 0 0,-12-10 0 0 0,-1-3-3 0 0,8 7 15 0 0,0 0 0 0 0,-21-25 0 0 0,22 20-4 0 0,1 0-1 0 0,1-1 0 0 0,0 0 0 0 0,1 0 1 0 0,1-1-1 0 0,1 0 0 0 0,0 0 1 0 0,1-1-1 0 0,-3-26 0 0 0,2-17 291 0 0,1-96-1 0 0,6 124-226 0 0,-2 19-93 0 0,2 0 0 0 0,0 1 0 0 0,0-1 0 0 0,1 1 0 0 0,1 0 0 0 0,1 0 0 0 0,0 0 0 0 0,0 0 1 0 0,2 0-1 0 0,0 1 0 0 0,0 0 0 0 0,1 0 0 0 0,1 1 0 0 0,12-17 0 0 0,-10 17-27 0 0,1 0 0 0 0,0 0-1 0 0,1 1 1 0 0,0 1 0 0 0,1 0 0 0 0,0 1-1 0 0,1 0 1 0 0,25-12 0 0 0,-8 6 54 0 0,0 1 0 0 0,0 2 0 0 0,2 1 0 0 0,-1 2 0 0 0,1 1 0 0 0,37-4 0 0 0,-51 11-70 0 0,0 1 1 0 0,0 0-1 0 0,0 2 0 0 0,0 0 0 0 0,22 6 1 0 0,94 31 187 0 0,-87-24-202 0 0,-15-3 98 0 0,-1 1 0 0 0,0 1 0 0 0,48 30 0 0 0,-28 2 113 0 0,-37-34-251 0 0,-8-7 80 0 0,0 0 0 0 0,0 1 0 0 0,-1 0 0 0 0,0 0 0 0 0,0 0 0 0 0,0 1 0 0 0,-1 0 0 0 0,0 0 0 0 0,6 13 0 0 0,-10-18-12 0 0,-1 0 0 0 0,0 0 0 0 0,0 0 0 0 0,0-1 0 0 0,0 1 0 0 0,0 0 0 0 0,-1 0 0 0 0,1 0 0 0 0,0 0-1 0 0,-1-1 1 0 0,1 1 0 0 0,-2 2 0 0 0,1-3 1 0 0,1 0 0 0 0,-1 0-1 0 0,1 0 1 0 0,-1 0 0 0 0,1 0 0 0 0,-1 0-1 0 0,1 0 1 0 0,0 0 0 0 0,0 0 0 0 0,-1 0-1 0 0,1 0 1 0 0,0 0 0 0 0,0 0-1 0 0,0 1 1 0 0,0-1 0 0 0,0 0 0 0 0,0 0-1 0 0,1 0 1 0 0,-1 0 0 0 0,0 0-1 0 0,0 0 1 0 0,1 0 0 0 0,-1 0 0 0 0,1 0-1 0 0,-1 0 1 0 0,1 0 0 0 0,-1 0 0 0 0,1 0-1 0 0,0 0 1 0 0,-1-1 0 0 0,2 2-1 0 0,0 0 4 0 0,-1 0 0 0 0,0 0 0 0 0,1-1 0 0 0,-1 1 0 0 0,0 0 0 0 0,0 0-1 0 0,0 0 1 0 0,-1 0 0 0 0,1 0 0 0 0,0 0 0 0 0,-1 0 0 0 0,1 4-1 0 0,-1-3 2 0 0,1 0-1 0 0,0-1 0 0 0,-1 1 0 0 0,1 0 0 0 0,0-1 0 0 0,0 1 0 0 0,1-1 0 0 0,-1 1 0 0 0,2 2 0 0 0,16 37 77 0 0,-15-36-82 0 0,0 1 0 0 0,-1-1 0 0 0,1 1 0 0 0,-1 0 0 0 0,0-1 0 0 0,-1 1-1 0 0,0 1 1 0 0,0-1 0 0 0,1 8 0 0 0,-2-5-37 0 0,-1 0-1 0 0,0-1 1 0 0,-3 18 0 0 0,0 10-89 0 0,2-24 92 0 0,0 0 0 0 0,-1-1 0 0 0,-1 1 1 0 0,0 0-1 0 0,0-1 0 0 0,-1 1 0 0 0,-1-1 0 0 0,0 0 1 0 0,-1-1-1 0 0,0 1 0 0 0,-1-1 0 0 0,0 0 0 0 0,-1-1 1 0 0,-8 10-1 0 0,-14 12-458 0 0,-1-1 0 0 0,-62 48 0 0 0,64-57-137 0 0,-2-2 1 0 0,0-1-1 0 0,-1-1 0 0 0,-43 16 1 0 0,10-9-1651 0 0,-87 21 0 0 0,136-43 1575 0 0,0 0 0 0 0,0 0 1 0 0,0-2-1 0 0,-19 0 1 0 0,-31-7-5412 0 0,42 1 840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50.2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1337 3441 0 0,'-9'-3'2712'0'0,"6"2"-1820"0"0,0 0 0 0 0,-1 0 0 0 0,1 0-1 0 0,0 0 1 0 0,0-1 0 0 0,0 1 0 0 0,-4-4 0 0 0,6 5-849 0 0,1 0-1 0 0,0-1 0 0 0,0 1 0 0 0,0 0 1 0 0,0 0-1 0 0,0 0 0 0 0,0-1 0 0 0,0 1 1 0 0,0 0-1 0 0,-1 0 0 0 0,1 0 0 0 0,0-1 0 0 0,0 1 1 0 0,0 0-1 0 0,0 0 0 0 0,0-1 0 0 0,0 1 1 0 0,0 0-1 0 0,0 0 0 0 0,0-1 0 0 0,1 1 1 0 0,-1 0-1 0 0,0 0 0 0 0,0 0 0 0 0,0-1 1 0 0,0 1-1 0 0,0 0 0 0 0,0 0 0 0 0,0 0 0 0 0,0-1 1 0 0,1 1-1 0 0,-1 0 0 0 0,0 0 0 0 0,0 0 1 0 0,0 0-1 0 0,0-1 0 0 0,1 1 0 0 0,-1 0 1 0 0,20-10 1507 0 0,-14 8-1047 0 0,1-1-1 0 0,-1 0 0 0 0,0 0 1 0 0,0 0-1 0 0,10-8 0 0 0,-29 15 1714 0 0,12-4-2186 0 0,0 0-1 0 0,0 1 0 0 0,0-1 0 0 0,0 1 1 0 0,0 0-1 0 0,0-1 0 0 0,0 1 0 0 0,0 0 0 0 0,1-1 1 0 0,-1 1-1 0 0,0 0 0 0 0,0 0 0 0 0,1 0 1 0 0,-1 0-1 0 0,0 0 0 0 0,1 0 0 0 0,-1 0 0 0 0,1 0 1 0 0,-1 0-1 0 0,1 1 0 0 0,0-1 8 0 0,0-1-1 0 0,0 1 1 0 0,0-1 0 0 0,0 1 0 0 0,0-1-1 0 0,0 0 1 0 0,0 1 0 0 0,0-1-1 0 0,0 1 1 0 0,1-1 0 0 0,-1 1-1 0 0,0-1 1 0 0,0 1 0 0 0,1-1-1 0 0,-1 0 1 0 0,0 1 0 0 0,0-1-1 0 0,1 0 1 0 0,-1 1 0 0 0,0-1-1 0 0,1 0 1 0 0,-1 1 0 0 0,0-1 0 0 0,1 0-1 0 0,-1 0 1 0 0,1 1 0 0 0,-1-1-1 0 0,1 0 1 0 0,-1 0 0 0 0,0 0-1 0 0,1 0 1 0 0,0 1 0 0 0,23-3 629 0 0,34-17-58 0 0,-41 12-284 0 0,9-1-225 0 0,0-2-1 0 0,-1 0 1 0 0,0-2 0 0 0,-1 0 0 0 0,-1-2 0 0 0,0 0 0 0 0,-1-2 0 0 0,0-1 0 0 0,-1 0 0 0 0,-1-1 0 0 0,-1-2-1 0 0,19-23 1 0 0,-24 25-37 0 0,-2-1 0 0 0,0 0 0 0 0,-1-1 0 0 0,-1 0-1 0 0,13-36 1 0 0,-19 45-44 0 0,-1 0 0 0 0,0 0 0 0 0,0 0 0 0 0,-2 0 0 0 0,1-1 0 0 0,-1 1-1 0 0,-1-1 1 0 0,0 1 0 0 0,-1-1 0 0 0,0 1 0 0 0,-1-1 0 0 0,0 1 0 0 0,-4-12 0 0 0,5 18-3 0 0,-1 0 0 0 0,1 0 0 0 0,-2 1 0 0 0,1-1 1 0 0,0 1-1 0 0,-1-1 0 0 0,0 1 0 0 0,0 0 0 0 0,0 0 1 0 0,-4-4-1 0 0,5 7-14 0 0,0 0 0 0 0,0-1-1 0 0,0 2 1 0 0,0-1 0 0 0,0 0 0 0 0,-1 0 0 0 0,1 1 0 0 0,0-1 0 0 0,0 1 0 0 0,0 0 0 0 0,-1-1 0 0 0,1 1 0 0 0,0 0 0 0 0,0 0-1 0 0,0 1 1 0 0,-1-1 0 0 0,1 0 0 0 0,0 1 0 0 0,0-1 0 0 0,0 1 0 0 0,0 0 0 0 0,-1 0 0 0 0,1 0 0 0 0,0 0 0 0 0,-3 2-1 0 0,-4 2 0 0 0,1 1-1 0 0,0 0 1 0 0,0 1-1 0 0,0-1 1 0 0,0 1-1 0 0,1 1 0 0 0,1 0 1 0 0,-1 0-1 0 0,1 0 1 0 0,0 1-1 0 0,1-1 1 0 0,0 2-1 0 0,0-1 0 0 0,1 0 1 0 0,1 1-1 0 0,-1 0 1 0 0,1 0-1 0 0,1 0 1 0 0,0 0-1 0 0,-1 19 0 0 0,3-27-4 0 0,0 1-1 0 0,0-1 1 0 0,0 0-1 0 0,0 0 1 0 0,0 0-1 0 0,1 0 0 0 0,-1 1 1 0 0,1-1-1 0 0,0 0 1 0 0,-1 0-1 0 0,1 0 0 0 0,0 0 1 0 0,0 0-1 0 0,0-1 1 0 0,1 1-1 0 0,-1 0 0 0 0,0 0 1 0 0,1-1-1 0 0,-1 1 1 0 0,1-1-1 0 0,-1 1 1 0 0,3 1-1 0 0,0-2 12 0 0,-1 1 1 0 0,1 0-1 0 0,0-1 0 0 0,-1 0 1 0 0,1 0-1 0 0,0 0 1 0 0,0 0-1 0 0,0-1 0 0 0,0 1 1 0 0,-1-1-1 0 0,7-1 0 0 0,6 0 45 0 0,-1-1-1 0 0,0-1 0 0 0,0-1 0 0 0,0 0 1 0 0,17-7-1 0 0,-6 0-51 0 0,0 0 1 0 0,34-22-1 0 0,-48 25 69 0 0,-1 0 0 0 0,0-1 0 0 0,0 0 0 0 0,-1-1 0 0 0,0 0 1 0 0,15-21-1 0 0,-15 17-39 0 0,0-1 0 0 0,-1 0 0 0 0,-1 0 0 0 0,0 0 0 0 0,-1-1 0 0 0,-1-1 0 0 0,0 1 0 0 0,-1-1 0 0 0,-1 0 0 0 0,-1 0 0 0 0,2-21 0 0 0,-5 37-33 0 0,1-1 0 0 0,-1 1 1 0 0,0 0-1 0 0,0 0 1 0 0,0 0-1 0 0,0 0 0 0 0,0 0 1 0 0,-1 0-1 0 0,1 0 1 0 0,0 0-1 0 0,0-1 0 0 0,-1 1 1 0 0,1 0-1 0 0,0 0 0 0 0,-1 0 1 0 0,1 0-1 0 0,-1 0 1 0 0,0 0-1 0 0,1 1 0 0 0,-1-1 1 0 0,0 0-1 0 0,1 0 1 0 0,-1 0-1 0 0,0 1 0 0 0,0-1 1 0 0,0 0-1 0 0,0 1 0 0 0,0-1 1 0 0,1 0-1 0 0,-1 1 1 0 0,0-1-1 0 0,-1 1 0 0 0,1 0 1 0 0,0-1-1 0 0,0 1 1 0 0,0 0-1 0 0,-1-1 0 0 0,-1 2-2 0 0,1 0-1 0 0,-1 0 1 0 0,1 0-1 0 0,0 0 1 0 0,-1 0-1 0 0,1 0 0 0 0,0 1 1 0 0,0-1-1 0 0,0 1 1 0 0,0-1-1 0 0,0 1 1 0 0,-3 4-1 0 0,-30 32 109 0 0,21-22-147 0 0,1-2 11 0 0,1 0 0 0 0,0 0 0 0 0,1 1 0 0 0,1 0 0 0 0,0 1 0 0 0,1 0 0 0 0,0 0 0 0 0,2 1 0 0 0,-6 19 0 0 0,12-35 35 0 0,0 1 0 0 0,1-1 0 0 0,-1 1 0 0 0,1 0 0 0 0,0-1 0 0 0,-1 1 0 0 0,1 0 0 0 0,0-1 0 0 0,0 1 0 0 0,0 0 0 0 0,0 0 0 0 0,0-1 0 0 0,1 1 0 0 0,-1 0 0 0 0,0-1 0 0 0,1 1 0 0 0,-1 0 0 0 0,1-1 0 0 0,0 1 0 0 0,0-1 0 0 0,-1 1 0 0 0,1-1 0 0 0,0 1 0 0 0,0-1 0 0 0,0 1 0 0 0,0-1 0 0 0,1 0 0 0 0,-1 0 0 0 0,0 0 0 0 0,1 0 0 0 0,-1 0 0 0 0,0 0 0 0 0,1 0 0 0 0,-1 0 0 0 0,1 0 0 0 0,-1 0 0 0 0,4 0 0 0 0,-1 0 0 0 0,1 0-1 0 0,0 0 1 0 0,0-1 0 0 0,0 1-1 0 0,0-1 1 0 0,0 0 0 0 0,0-1 0 0 0,0 1-1 0 0,0-1 1 0 0,0 0 0 0 0,-1 0-1 0 0,6-2 1 0 0,44-20 128 0 0,0-2 0 0 0,90-59 0 0 0,-39 21-44 0 0,-35 21 24 0 0,91-73 0 0 0,54-65-149 0 0,-170 141 86 0 0,-22 18-280 0 0,0-1-1 0 0,27-36 1 0 0,2-18-4585 0 0,-45 62 1179 0 0,0-1 1 0 0,7-27-1 0 0,-13 38 2481 0 0,3-9-5862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02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339 9 8930 0 0,'-30'-9'7374'0'0,"27"9"-7043"0"0,0 0-1 0 0,0 1 0 0 0,-1-1 0 0 0,1 1 1 0 0,0-1-1 0 0,0 1 0 0 0,0 0 1 0 0,-1 0-1 0 0,1 1 0 0 0,0-1 0 0 0,0 1 1 0 0,1-1-1 0 0,-1 1 0 0 0,0 0 0 0 0,1 0 1 0 0,-1 0-1 0 0,1 0 0 0 0,-4 5 0 0 0,-25 13 1495 0 0,27-18-1787 0 0,-1 0 0 0 0,0 1-1 0 0,1 0 1 0 0,0 0 0 0 0,-1 0-1 0 0,-5 6 1 0 0,-11 18-20 0 0,2 0 0 0 0,-28 49-1 0 0,-17 25-38 0 0,42-68 76 0 0,21-31-124 0 0,0-1-1 0 0,0 1 1 0 0,0-1-1 0 0,0 1 1 0 0,0-1-1 0 0,1 1 1 0 0,-1 0-1 0 0,1-1 1 0 0,-1 1-1 0 0,1 0 1 0 0,0-1-1 0 0,-1 1 1 0 0,1 0-1 0 0,0 0 1 0 0,0-1-1 0 0,0 1 1 0 0,1 0-1 0 0,-1 0 1 0 0,1 2-1 0 0,-1-3 12 0 0,1-1-1 0 0,0 0 1 0 0,0 1-1 0 0,-1-1 1 0 0,1 0 0 0 0,0 0-1 0 0,0 0 1 0 0,-1 1-1 0 0,1-1 1 0 0,0 0 0 0 0,0 0-1 0 0,-1 0 1 0 0,1 0-1 0 0,0 0 1 0 0,0 0 0 0 0,-1-1-1 0 0,1 1 1 0 0,0 0-1 0 0,0 0 1 0 0,-1 0-1 0 0,1-1 1 0 0,0 1 0 0 0,-1 0-1 0 0,1-1 1 0 0,0 1-1 0 0,-1-1 1 0 0,1 1 0 0 0,0-1-1 0 0,-1 1 1 0 0,1-1-1 0 0,-1 1 1 0 0,1-1 0 0 0,0 0-1 0 0,21-21-1382 0 0,14-32-3842 0 0,-17 14-2146 0 0,-12 23 2179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47.4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1371 377 10890 0 0,'0'0'104'0'0,"-1"-1"0"0"0,1 0 0 0 0,-1 0 1 0 0,1 1-1 0 0,0-1 0 0 0,0 0 0 0 0,0 0 0 0 0,-1 0 0 0 0,1 1 0 0 0,0-1 0 0 0,0 0 0 0 0,0 0 0 0 0,0 0 0 0 0,0 0 0 0 0,0 1 0 0 0,0-1 0 0 0,1 0 0 0 0,-1 0 0 0 0,0 0 0 0 0,0 1 0 0 0,0-1 1 0 0,1 0-1 0 0,-1 0 0 0 0,1 1 0 0 0,-1-1 0 0 0,0 0 0 0 0,1 1 0 0 0,-1-1 0 0 0,1 0 0 0 0,0 1 0 0 0,-1-1 0 0 0,1 1 0 0 0,-1-1 0 0 0,1 1 0 0 0,0-1 0 0 0,0 1 0 0 0,-1-1 0 0 0,1 1 0 0 0,0 0 1 0 0,0-1-1 0 0,1 1 0 0 0,-24-25 1041 0 0,2 12-820 0 0,1 0 0 0 0,-2 1 0 0 0,1 0 1 0 0,-2 2-1 0 0,1 1 0 0 0,-35-10 0 0 0,-16-9 208 0 0,-244-108 432 0 0,280 121-951 0 0,0 2 0 0 0,-1 1 0 0 0,-1 2 0 0 0,-44-7-1 0 0,61 15-16 0 0,-1 0-1 0 0,0 2 1 0 0,0 0-1 0 0,0 1 1 0 0,0 1-1 0 0,0 2 1 0 0,1 0-1 0 0,-40 13 1 0 0,33-7 3 0 0,1 1 1 0 0,0 1 0 0 0,1 2-1 0 0,0 0 1 0 0,1 2 0 0 0,1 1-1 0 0,1 1 1 0 0,0 0 0 0 0,-34 38-1 0 0,52-50 3 0 0,0 0 0 0 0,1 0 0 0 0,0 0 0 0 0,0 0-1 0 0,1 0 1 0 0,0 1 0 0 0,0 0 0 0 0,0-1 0 0 0,1 1-1 0 0,0 0 1 0 0,1 0 0 0 0,-1 1 0 0 0,1-1 0 0 0,0 0 0 0 0,1 0-1 0 0,0 1 1 0 0,0-1 0 0 0,2 11 0 0 0,0-10 6 0 0,0 0-1 0 0,0 0 1 0 0,1 0 0 0 0,0 0 0 0 0,1-1 0 0 0,0 1 0 0 0,0-1-1 0 0,0 0 1 0 0,1 0 0 0 0,0 0 0 0 0,1-1 0 0 0,-1 0 0 0 0,1 0-1 0 0,0 0 1 0 0,12 8 0 0 0,2-1 25 0 0,1 0-1 0 0,0-2 1 0 0,1-1 0 0 0,0 0-1 0 0,0-2 1 0 0,1 0 0 0 0,37 6-1 0 0,171 16 108 0 0,-162-23-190 0 0,451 31 287 0 0,-482-38-220 0 0,1-1-1 0 0,-1-3 1 0 0,0 0 0 0 0,44-13 0 0 0,-54 10 35 0 0,0-2 1 0 0,-1 0-1 0 0,-1-2 0 0 0,0-1 1 0 0,0-1-1 0 0,29-21 1 0 0,-42 26 15 0 0,-1-2 1 0 0,0 0-1 0 0,0 0 1 0 0,-1-1 0 0 0,18-21-1 0 0,-26 28-46 0 0,0 0-1 0 0,-1 0 1 0 0,1 0 0 0 0,-1 0-1 0 0,0 0 1 0 0,-1 0 0 0 0,1-1-1 0 0,-1 1 1 0 0,0 0 0 0 0,0-1-1 0 0,0 0 1 0 0,0 1 0 0 0,-1-1-1 0 0,0 1 1 0 0,0-1 0 0 0,0 0-1 0 0,-1 1 1 0 0,1-1 0 0 0,-1 1-1 0 0,0-1 1 0 0,0 1 0 0 0,-1-1-1 0 0,1 1 1 0 0,-4-6 0 0 0,2 6-18 0 0,0 0 0 0 0,0 0 1 0 0,0 0-1 0 0,0 1 0 0 0,-1-1 0 0 0,1 1 0 0 0,-1 0 1 0 0,0 0-1 0 0,0 0 0 0 0,0 0 0 0 0,-1 1 1 0 0,1 0-1 0 0,-1 0 0 0 0,1 0 0 0 0,-1 0 1 0 0,0 1-1 0 0,1-1 0 0 0,-1 1 0 0 0,0 1 1 0 0,0-1-1 0 0,-5 0 0 0 0,-10 0-15 0 0,0 1 0 0 0,1 0 0 0 0,-38 6-1 0 0,-44 15-33 0 0,-173 59 0 0 0,31-8 88 0 0,-160 28 77 0 0,392-97-126 0 0,2-1-12 0 0,0 0-1 0 0,1 1 1 0 0,-1-1 0 0 0,1 2 0 0 0,0-1-1 0 0,-1 1 1 0 0,2 1 0 0 0,-13 8-1 0 0,19-13 17 0 0,0 1 0 0 0,0 0 0 0 0,1 0 0 0 0,-1 0 0 0 0,0-1 0 0 0,0 1 0 0 0,1 0-1 0 0,-1 0 1 0 0,1 0 0 0 0,-1 0 0 0 0,1 0 0 0 0,-1 0 0 0 0,1 1 0 0 0,0-1 0 0 0,0 0-1 0 0,-1 0 1 0 0,1 0 0 0 0,0 0 0 0 0,0 0 0 0 0,0 0 0 0 0,0 1 0 0 0,0-1 0 0 0,0 0-1 0 0,1 2 1 0 0,0-1-1 0 0,0 0-1 0 0,0 0 1 0 0,0 0-1 0 0,0-1 1 0 0,0 1-1 0 0,1 0 1 0 0,-1 0-1 0 0,1-1 0 0 0,-1 1 1 0 0,1-1-1 0 0,3 3 1 0 0,3 1-5 0 0,0 0 0 0 0,0-1 0 0 0,0 0 0 0 0,18 5 0 0 0,19 1 10 0 0,2-1 0 0 0,-1-3 0 0 0,1-2 0 0 0,60-3 0 0 0,-45 0-2 0 0,23 0 24 0 0,0-3-1 0 0,-1-4 1 0 0,1-4-1 0 0,-1-3 1 0 0,-1-4 0 0 0,139-48-1 0 0,-199 56 30 0 0,0-1 0 0 0,0 0-1 0 0,37-26 1 0 0,-58 35-28 0 0,0 0 0 0 0,-1-1 0 0 0,1 1 0 0 0,0 0 0 0 0,-1-1 0 0 0,0 1 1 0 0,1-1-1 0 0,-1 0 0 0 0,0 1 0 0 0,0-1 0 0 0,0 0 0 0 0,0 0 0 0 0,0 1 0 0 0,0-1 0 0 0,0 0 0 0 0,-1 0 1 0 0,1 0-1 0 0,-1 0 0 0 0,1 0 0 0 0,-1 0 0 0 0,0 0 0 0 0,0 0 0 0 0,0-3 0 0 0,0 2-15 0 0,-1-1 0 0 0,0 1 0 0 0,-1-1-1 0 0,1 1 1 0 0,0 0 0 0 0,-1 0 0 0 0,0 0-1 0 0,0 0 1 0 0,0 0 0 0 0,0 0 0 0 0,0 0 0 0 0,-4-3-1 0 0,-6-5-33 0 0,0 0 0 0 0,-1 1 0 0 0,0 0 0 0 0,-23-12 0 0 0,-23-8-25 0 0,-105-36 1 0 0,41 19 66 0 0,100 37-23 0 0,-2 0 0 0 0,1 2 1 0 0,-1 1-1 0 0,-1 1 1 0 0,1 2-1 0 0,-1 0 0 0 0,0 2 1 0 0,1 0-1 0 0,-1 2 1 0 0,0 1-1 0 0,0 1 0 0 0,0 1 1 0 0,1 1-1 0 0,-1 1 1 0 0,1 2-1 0 0,-40 15 0 0 0,38-11 2 0 0,0 1-1 0 0,2 1 1 0 0,-1 1-1 0 0,2 1 1 0 0,0 2-1 0 0,1 0 1 0 0,-36 34-1 0 0,57-48 5 0 0,-1 0 0 0 0,1-1 0 0 0,0 1 0 0 0,0 0 0 0 0,0 0-1 0 0,0 0 1 0 0,1 0 0 0 0,-1 1 0 0 0,1-1 0 0 0,-1 0 0 0 0,1 1-1 0 0,1-1 1 0 0,-1 1 0 0 0,0-1 0 0 0,1 1 0 0 0,-1-1 0 0 0,1 1-1 0 0,0-1 1 0 0,0 1 0 0 0,1-1 0 0 0,-1 1 0 0 0,2 3 0 0 0,0-2 1 0 0,0 1 0 0 0,0-1 0 0 0,1 0 0 0 0,0 0 0 0 0,0 0 1 0 0,0 0-1 0 0,0 0 0 0 0,1-1 0 0 0,0 0 0 0 0,0 0 0 0 0,0 0 1 0 0,1 0-1 0 0,4 3 0 0 0,20 14 4 0 0,1-2 0 0 0,1-2 0 0 0,0 0 0 0 0,2-2-1 0 0,0-2 1 0 0,0-1 0 0 0,1-1 0 0 0,0-2 0 0 0,1-1 0 0 0,0-2 0 0 0,54 2 0 0 0,-42-5-9 0 0,0-3 0 0 0,0-2 0 0 0,0-2 1 0 0,0-1-1 0 0,0-3 0 0 0,-1-2 1 0 0,-1-2-1 0 0,0-2 0 0 0,72-33 0 0 0,-72 27 83 0 0,-16 8-19 0 0,44-25-1 0 0,-66 33-49 0 0,-1 0 0 0 0,1-1 0 0 0,-1 0 0 0 0,0 0 0 0 0,0-1 0 0 0,0 0 0 0 0,-1 0 0 0 0,0 0-1 0 0,0 0 1 0 0,0-1 0 0 0,4-9 0 0 0,-7 11-9 0 0,-1 1 0 0 0,1-1 1 0 0,-1 0-1 0 0,0 0 0 0 0,-1 0 0 0 0,1 0 0 0 0,-1 0 0 0 0,0 0 0 0 0,0 1 0 0 0,0-1 1 0 0,-1 0-1 0 0,0 0 0 0 0,0 0 0 0 0,0 0 0 0 0,0 0 0 0 0,-1 1 0 0 0,0-1 1 0 0,0 1-1 0 0,0-1 0 0 0,-1 1 0 0 0,1 0 0 0 0,-1 0 0 0 0,0 0 0 0 0,-4-4 1 0 0,-2-3-12 0 0,-1 0 1 0 0,0 1-1 0 0,-1 1 1 0 0,0 0-1 0 0,-1 0 1 0 0,1 1-1 0 0,-16-7 1 0 0,-15-4-20 0 0,-1 1 0 0 0,0 3 0 0 0,-1 1 0 0 0,0 3 0 0 0,-1 1 0 0 0,-1 3 0 0 0,1 1 0 0 0,-1 2 0 0 0,-67 4 0 0 0,20 8 33 0 0,0 5 0 0 0,1 3 0 0 0,-112 36 0 0 0,119-26 5 0 0,1 3 0 0 0,-140 71-1 0 0,194-84-45 0 0,-30 22 0 0 0,52-32 34 0 0,0 0 0 0 0,0 0 0 0 0,1 1 0 0 0,0 0 0 0 0,1 0 0 0 0,-1 0 1 0 0,1 1-1 0 0,-8 14 0 0 0,12-19 18 0 0,1 0 1 0 0,0 0 0 0 0,0 1-1 0 0,0-1 1 0 0,0 0 0 0 0,0 1-1 0 0,1-1 1 0 0,-1 1 0 0 0,1-1-1 0 0,0 1 1 0 0,0-1 0 0 0,0 1-1 0 0,1-1 1 0 0,-1 0 0 0 0,1 1 0 0 0,2 6-1 0 0,-1-4-14 0 0,1 0-1 0 0,0 0 1 0 0,1 0 0 0 0,-1-1-1 0 0,1 1 1 0 0,0-1-1 0 0,1 0 1 0 0,6 7-1 0 0,3 1-1 0 0,1-1-1 0 0,1 0 1 0 0,0-1-1 0 0,1-1 1 0 0,20 10-1 0 0,-8-8-7 0 0,-1-1-1 0 0,1-2 0 0 0,1-1 1 0 0,0-1-1 0 0,0-1 0 0 0,32 1 0 0 0,8-2-21 0 0,106-8 0 0 0,-22-11 41 0 0,215-46-1 0 0,-288 44-7 0 0,187-45 18 0 0,-210 44-18 0 0,-1-2 0 0 0,85-40 1 0 0,-139 58-3 0 0,0-1 0 0 0,0 1 0 0 0,-1-1 0 0 0,1 0 0 0 0,0 1 0 0 0,-1-1-1 0 0,1 0 1 0 0,-1-1 0 0 0,0 1 0 0 0,0 0 0 0 0,0-1 0 0 0,0 1 0 0 0,0-1 0 0 0,0 0 0 0 0,0 1 0 0 0,-1-1 0 0 0,0 0 0 0 0,1 0 0 0 0,-1 0 0 0 0,0 0 0 0 0,0-4 0 0 0,-1 3 5 0 0,1-1 0 0 0,-2 0 0 0 0,1 0 0 0 0,-1 1 0 0 0,1-1 1 0 0,-1 0-1 0 0,0 1 0 0 0,-1-1 0 0 0,1 1 0 0 0,-1-1 0 0 0,0 1 0 0 0,-5-8 0 0 0,-2-2 10 0 0,-1 0-1 0 0,0 0 0 0 0,-2 1 0 0 0,1 1 1 0 0,-1 0-1 0 0,-26-20 0 0 0,-3 6-16 0 0,-1 2-1 0 0,-1 1 1 0 0,-1 2 0 0 0,-1 3-1 0 0,-1 1 1 0 0,0 2 0 0 0,-53-9-1 0 0,35 13-48 0 0,0 2-1 0 0,-1 3 1 0 0,0 3-1 0 0,0 3 1 0 0,0 3 0 0 0,0 3-1 0 0,0 2 1 0 0,-73 20-1 0 0,41-7 75 0 0,31-8-1 0 0,-129 44 0 0 0,188-54-51 0 0,1-1-1 0 0,0 1 0 0 0,-1 1 1 0 0,1-1-1 0 0,1 1 0 0 0,-1 0 1 0 0,0 0-1 0 0,1 1 1 0 0,-6 6-1 0 0,9-9 23 0 0,1 0 0 0 0,0 0 0 0 0,-1 0 1 0 0,1 0-1 0 0,0 0 0 0 0,0 0 0 0 0,0 1 0 0 0,1-1 0 0 0,-1 0 1 0 0,0 0-1 0 0,1 1 0 0 0,0-1 0 0 0,-1 1 0 0 0,1-1 0 0 0,0 0 1 0 0,0 1-1 0 0,0-1 0 0 0,1 1 0 0 0,-1-1 0 0 0,1 0 0 0 0,-1 1 1 0 0,1-1-1 0 0,0 0 0 0 0,0 0 0 0 0,0 1 0 0 0,0-1 0 0 0,0 0 1 0 0,0 0-1 0 0,3 3 0 0 0,5 8 3 0 0,1-2 1 0 0,0 1-1 0 0,1-1 0 0 0,0-1 1 0 0,1 0-1 0 0,0 0 1 0 0,0-2-1 0 0,1 1 0 0 0,0-1 1 0 0,1-1-1 0 0,-1-1 1 0 0,26 9-1 0 0,14 1 6 0 0,1-2 0 0 0,64 8 1 0 0,-64-13 15 0 0,50 7-31 0 0,204 4 0 0 0,106-42 44 0 0,-353 16-29 0 0,-1 1 69 0 0,0-2 1 0 0,-1-3 0 0 0,90-27-1 0 0,-142 35-54 0 0,0-1-1 0 0,0 0 0 0 0,0 0 0 0 0,0-1 0 0 0,-1 0 0 0 0,1 0 1 0 0,-1 0-1 0 0,0-1 0 0 0,-1 0 0 0 0,1 0 0 0 0,-1-1 1 0 0,0 1-1 0 0,0-1 0 0 0,5-8 0 0 0,-7 8-1 0 0,-1 1 0 0 0,0-1 0 0 0,1 0 0 0 0,-2 1-1 0 0,1-1 1 0 0,-1 0 0 0 0,0 0 0 0 0,0 0 0 0 0,0 0 0 0 0,-1 0 0 0 0,0 0 0 0 0,0 0 0 0 0,-1 0-1 0 0,0 0 1 0 0,0 0 0 0 0,0 0 0 0 0,0 0 0 0 0,-4-7 0 0 0,0 0-21 0 0,-1-1 1 0 0,0 1 0 0 0,-1 1-1 0 0,0-1 1 0 0,-1 1 0 0 0,-1 0-1 0 0,0 1 1 0 0,0 0-1 0 0,-1 1 1 0 0,-1 0 0 0 0,1 0-1 0 0,-2 1 1 0 0,1 0-1 0 0,-1 1 1 0 0,-1 1 0 0 0,1 0-1 0 0,-1 0 1 0 0,-16-5 0 0 0,-1 2-28 0 0,1 1 1 0 0,-1 2 0 0 0,-1 1 0 0 0,1 1 0 0 0,-1 1 0 0 0,0 2 0 0 0,-45 3-1 0 0,28 1-3 0 0,0 1-1 0 0,0 4 1 0 0,-75 18-1 0 0,99-18-378 0 0,0 2 0 0 0,1 0 1 0 0,-29 17-1 0 0,34-15-608 0 0,1 0 0 0 0,0 1 0 0 0,1 1 0 0 0,-24 24 0 0 0,-8 21-3292 0 0,40-46 3266 0 0,0-1 0 0 0,-1 0 0 0 0,0 0 1 0 0,-1-1-1 0 0,0 0 0 0 0,-1-1 0 0 0,0 0 1 0 0,-18 11-1 0 0,2-12-1041 0 0,1-9 1022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02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10522 0 0,'-1'0'287'0'0,"0"0"0"0"0,0 0-1 0 0,0 0 1 0 0,-1 0 0 0 0,1 0-1 0 0,0 0 1 0 0,0 0 0 0 0,0 0 0 0 0,0 1-1 0 0,0-1 1 0 0,0 0 0 0 0,0 1-1 0 0,0-1 1 0 0,0 1 0 0 0,0-1-1 0 0,0 1 1 0 0,0-1 0 0 0,0 1 0 0 0,0 0-1 0 0,0 0 1 0 0,1-1 0 0 0,-1 1-1 0 0,0 0 1 0 0,1 0 0 0 0,-1 0 0 0 0,0 0-1 0 0,1 0 1 0 0,-2 2 0 0 0,2-1 49 0 0,-1 1 1 0 0,1 0 0 0 0,0-1 0 0 0,0 1 0 0 0,0 0-1 0 0,0-1 1 0 0,0 1 0 0 0,1 0 0 0 0,-1-1 0 0 0,1 1-1 0 0,1 4 1 0 0,1 3 103 0 0,1-1 0 0 0,1 0 0 0 0,-1 0 0 0 0,1 0 0 0 0,11 15-1 0 0,-6-14-355 0 0,0 0-1 0 0,0 0 1 0 0,1-1-1 0 0,0 0 1 0 0,1-1-1 0 0,0 0 0 0 0,0-1 1 0 0,1-1-1 0 0,0 0 1 0 0,14 5-1 0 0,1-1-541 0 0,-1 2 1 0 0,48 27-1 0 0,43 43-7967 0 0,-82-60 2301 0 0,-24-15-236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05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528 400 5945 0 0,'-4'-1'5653'0'0,"-3"-4"-3303"0"0,7 5-2304 0 0,0 0 0 0 0,0 0 0 0 0,1 0 0 0 0,-1 0 0 0 0,0 0 1 0 0,0 0-1 0 0,0 0 0 0 0,0-1 0 0 0,0 1 0 0 0,1 0 0 0 0,-1 0 0 0 0,0 0 0 0 0,0 0 0 0 0,0 0 0 0 0,0 0 0 0 0,0-1 0 0 0,0 1 0 0 0,1 0 0 0 0,-1 0 0 0 0,0 0 0 0 0,0 0 0 0 0,0 0 0 0 0,0-1 0 0 0,0 1 0 0 0,0 0 0 0 0,0 0 1 0 0,0 0-1 0 0,0 0 0 0 0,0-1 0 0 0,0 1 0 0 0,0 0 0 0 0,0 0 0 0 0,0 0 0 0 0,0-1 0 0 0,0 1 0 0 0,0 0 0 0 0,0 0 0 0 0,0 0 0 0 0,0 0 0 0 0,0-1 0 0 0,0 1 0 0 0,0 0 0 0 0,-1 0 0 0 0,1 0 0 0 0,0 0 0 0 0,0 0 0 0 0,0-1 1 0 0,0 1-1 0 0,0 0 0 0 0,0 0 0 0 0,-1 0 0 0 0,1 0 0 0 0,0 0 0 0 0,0 0 0 0 0,-1 0 273 0 0,-34 18 3283 0 0,-113 48-1446 0 0,128-58-2053 0 0,1-1 1 0 0,-1-1-1 0 0,-1-1 0 0 0,1-1 1 0 0,-1-1-1 0 0,1 0 0 0 0,-1-2 0 0 0,-38-1 1 0 0,54-1-73 0 0,1-1 0 0 0,-1 1 0 0 0,1-1 1 0 0,0 0-1 0 0,-1 0 0 0 0,1 0 0 0 0,0-1 1 0 0,0 1-1 0 0,1-1 0 0 0,-1 0 0 0 0,0 0 1 0 0,1-1-1 0 0,0 1 0 0 0,0-1 0 0 0,0 1 1 0 0,0-1-1 0 0,0 0 0 0 0,1 0 0 0 0,0 0 1 0 0,0 0-1 0 0,0-1 0 0 0,-2-6 1 0 0,-2-5 38 0 0,1-1 1 0 0,1-1 0 0 0,0 1 0 0 0,-2-30 0 0 0,4 24-22 0 0,0 17-18 0 0,1 0 1 0 0,0-1-1 0 0,0 1 0 0 0,1-1 1 0 0,0 1-1 0 0,0-1 0 0 0,1 1 0 0 0,-1-1 1 0 0,2 1-1 0 0,-1 0 0 0 0,4-12 0 0 0,-3 16 5 0 0,0-1 0 0 0,1 1 0 0 0,-1-1 0 0 0,0 1 0 0 0,1 0 0 0 0,0 0 0 0 0,-1 0 0 0 0,1 0 0 0 0,0 0 0 0 0,0 0 0 0 0,0 1 0 0 0,1 0 1 0 0,-1-1-1 0 0,0 1 0 0 0,4 0 0 0 0,58-10 228 0 0,-33 7-66 0 0,192-32 824 0 0,-183 33-915 0 0,0 1 0 0 0,0 2 1 0 0,47 6-1 0 0,35 0 217 0 0,295 9 182 0 0,-110-1-356 0 0,152-28-61 0 0,-279 5-3 0 0,491-7-29 0 0,-344 10 6 0 0,-124 1-53 0 0,154-3 28 0 0,360-28 113 0 0,88-29-112 0 0,-334 63 35 0 0,-219 7-51 0 0,-174-5 26 0 0,342 4-23 0 0,65 37-68 0 0,-121-11 85 0 0,-66-8-110 0 0,-278-19 71 0 0,0 2 0 0 0,0 0 0 0 0,40 17 0 0 0,-53-19-49 0 0,-4-1 49 0 0,0-1 1 0 0,0 1-1 0 0,0 0 0 0 0,0 0 1 0 0,0 0-1 0 0,0 1 0 0 0,-1-1 1 0 0,1 1-1 0 0,-1 0 1 0 0,5 4-1 0 0,-7-5-8 0 0,-1 0 1 0 0,1-1-1 0 0,-1 1 1 0 0,1 0 0 0 0,-1 0-1 0 0,1 0 1 0 0,-1 0-1 0 0,0 0 1 0 0,0 0-1 0 0,0 0 1 0 0,0 0-1 0 0,0 0 1 0 0,0 0-1 0 0,-1-1 1 0 0,1 1-1 0 0,-1 0 1 0 0,0 2 0 0 0,-2 9-8 0 0,2-10 10 0 0,1 0 1 0 0,-1-1 0 0 0,1 1 0 0 0,-1 0 0 0 0,0-1 0 0 0,0 1 0 0 0,0 0-1 0 0,0-1 1 0 0,-1 1 0 0 0,1-1 0 0 0,-1 0 0 0 0,1 1 0 0 0,-1-1-1 0 0,0 0 1 0 0,0 0 0 0 0,0 0 0 0 0,-4 3 0 0 0,0 0-10 0 0,1 0 1 0 0,0 1-1 0 0,0-1 1 0 0,-6 12-1 0 0,-18 18-34 0 0,-44 50-266 0 0,63-75 310 0 0,3-2 10 0 0,-1-1 1 0 0,0 1-1 0 0,0-2 1 0 0,-1 1-1 0 0,1-1 1 0 0,-2 0-1 0 0,1-1 1 0 0,0 0-1 0 0,-1 0 1 0 0,0-1-1 0 0,-19 5 1 0 0,0-5-36 0 0,0-2 0 0 0,-1-1-1 0 0,1-2 1 0 0,0 0 0 0 0,-56-12 0 0 0,-25 0 16 0 0,51 8 19 0 0,-65-2-82 0 0,-49 4 92 0 0,-152 4 32 0 0,-373 30-142 0 0,513-25 134 0 0,-667 1-104 0 0,-666 12-28 0 0,1253-14-10 0 0,-272 12 10 0 0,-201-19 88 0 0,208-8-202 0 0,490 11 176 0 0,3 0-65 0 0,0-2 0 0 0,-68-10 0 0 0,71 5 45 0 0,23 5 36 0 0,0-1 0 0 0,-1-1 0 0 0,1 1 0 0 0,0-2 0 0 0,-16-6 1 0 0,3 0-36 0 0,0 1 1 0 0,0 1-1 0 0,-1 1 0 0 0,0 1 1 0 0,-44-4-1 0 0,59 9 27 0 0,7 0 9 0 0,0 1 0 0 0,-1-1 0 0 0,1 1 0 0 0,0-1 0 0 0,0 0 0 0 0,0-1-1 0 0,0 1 1 0 0,0 0 0 0 0,0-1 0 0 0,0 0 0 0 0,0 1 0 0 0,1-1 0 0 0,-4-3 0 0 0,6 4 5 0 0,-1 0-1 0 0,0 0 1 0 0,0-1 0 0 0,0 1 0 0 0,1-1 0 0 0,-1 1 0 0 0,1 0-1 0 0,-1-1 1 0 0,1 1 0 0 0,0-1 0 0 0,-1 1 0 0 0,1-1-1 0 0,0 0 1 0 0,0 1 0 0 0,0-1 0 0 0,0 1 0 0 0,0-1-1 0 0,0 1 1 0 0,1-1 0 0 0,-1 1 0 0 0,1-1 0 0 0,-1 1-1 0 0,1-1 1 0 0,-1 1 0 0 0,1-1 0 0 0,0 1 0 0 0,-1 0 0 0 0,1-1-1 0 0,0 1 1 0 0,0 0 0 0 0,1-1 0 0 0,-2 1 3 0 0,4-5 21 0 0,0 0 0 0 0,1 0 0 0 0,-1 0 0 0 0,1 1 1 0 0,8-7-1 0 0,-11 10-13 0 0,0 0 0 0 0,1 1 0 0 0,0-1 1 0 0,-1 1-1 0 0,1 0 0 0 0,0 0 0 0 0,0 0 0 0 0,0 0 1 0 0,0 1-1 0 0,0-1 0 0 0,0 1 0 0 0,-1 0 1 0 0,1-1-1 0 0,0 1 0 0 0,0 1 0 0 0,4-1 1 0 0,53-2 12 0 0,-19 0 84 0 0,476-14 301 0 0,-116 1-262 0 0,708 8 289 0 0,140 1-134 0 0,-706-1-80 0 0,-181 4-259 0 0,555-16 107 0 0,85 7 70 0 0,-662 27 23 0 0,-202 0-108 0 0,-105-16 70 0 0,-35 1-217 0 0,1 0 0 0 0,-1 0 0 0 0,1-1 1 0 0,0 1-1 0 0,0 0 0 0 0,-1-1 0 0 0,1 1 0 0 0,0-1 0 0 0,0 1 0 0 0,-1-1 1 0 0,1 0-1 0 0,0 1 0 0 0,0-1 0 0 0,0 0 0 0 0,0 0 0 0 0,0 0 0 0 0,0 0 1 0 0,0 0-1 0 0,0 0 0 0 0,-1-2 0 0 0,-24-32-4258 0 0,18 23 2543 0 0,-31-36-7628 0 0,24 28 2136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53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 44 10090 0 0,'7'-7'2592'0'0,"-4"4"-2253"0"0,-1 0-1 0 0,1 0 1 0 0,0 0-1 0 0,-1 0 1 0 0,1 1 0 0 0,0-1-1 0 0,1 1 1 0 0,-1 0 0 0 0,0 0-1 0 0,1 0 1 0 0,-1 0-1 0 0,1 1 1 0 0,0 0 0 0 0,-1-1-1 0 0,1 1 1 0 0,7-1 0 0 0,-11 3-239 0 0,1-1 0 0 0,-1 0 0 0 0,0 1 0 0 0,1-1 0 0 0,-1 1 0 0 0,0-1 0 0 0,1 1 0 0 0,-1-1 1 0 0,0 1-1 0 0,0-1 0 0 0,1 1 0 0 0,-1 0 0 0 0,0-1 0 0 0,0 1 0 0 0,0-1 0 0 0,0 1 0 0 0,0-1 0 0 0,0 1 1 0 0,0-1-1 0 0,0 1 0 0 0,0 0 0 0 0,0-1 0 0 0,0 1 0 0 0,0-1 0 0 0,0 1 0 0 0,0-1 0 0 0,-1 1 0 0 0,1 0 1 0 0,0-1-1 0 0,0 1 0 0 0,-1-1 0 0 0,1 1 0 0 0,0-1 0 0 0,-1 1 0 0 0,-10 27 638 0 0,10-26-532 0 0,-18 37 53 0 0,-2-2-1 0 0,-2 0 0 0 0,-26 32 0 0 0,-35 57-355 0 0,74-109 10 0 0,1 2-1 0 0,1-1 1 0 0,0 1 0 0 0,1 0 0 0 0,-5 28-1 0 0,11-44-5 0 0,0-1 0 0 0,1 0-1 0 0,0 1 1 0 0,-1-1 0 0 0,1 1 0 0 0,0-1-1 0 0,0 1 1 0 0,1-1 0 0 0,-1 1-1 0 0,0-1 1 0 0,1 4 0 0 0,0-6 60 0 0,-1 0 1 0 0,0 0-1 0 0,0 0 0 0 0,0 0 1 0 0,0 1-1 0 0,0-1 1 0 0,1 0-1 0 0,-1 0 1 0 0,0 0-1 0 0,0 0 0 0 0,0 0 1 0 0,0 0-1 0 0,1 1 1 0 0,-1-1-1 0 0,0 0 0 0 0,0 0 1 0 0,0 0-1 0 0,1 0 1 0 0,-1 0-1 0 0,0 0 0 0 0,0 0 1 0 0,1 0-1 0 0,-1 0 1 0 0,0 0-1 0 0,0 0 1 0 0,0 0-1 0 0,1 0 0 0 0,-1 0 1 0 0,0 0-1 0 0,0 0 1 0 0,0 0-1 0 0,1 0 0 0 0,-1 0 1 0 0,0-1-1 0 0,0 1 1 0 0,0 0-1 0 0,1 0 0 0 0,-1 0 1 0 0,0 0-1 0 0,14-16-883 0 0,-6 4-534 0 0,-1-1 0 0 0,-1 0 0 0 0,0 0 0 0 0,-1-1 0 0 0,4-15 0 0 0,-2 4-4891 0 0,0 10 2215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53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13131 0 0,'2'1'409'0'0,"-1"-1"1"0"0,1 0 0 0 0,0 1-1 0 0,-1 0 1 0 0,1-1-1 0 0,-1 1 1 0 0,1 0-1 0 0,-1 0 1 0 0,1-1 0 0 0,-1 1-1 0 0,0 0 1 0 0,1 1-1 0 0,1 1 1 0 0,23 27 1228 0 0,-16-15-1275 0 0,-1 0 1 0 0,12 25 0 0 0,-13-24-150 0 0,0-1 1 0 0,0 0-1 0 0,1 0 1 0 0,1-1-1 0 0,1 0 1 0 0,0-1-1 0 0,0 0 1 0 0,2-1-1 0 0,-1 0 1 0 0,27 18-1 0 0,-16-15-613 0 0,1-1 0 0 0,0-1 0 0 0,1-1-1 0 0,1-1 1 0 0,53 15 0 0 0,-22-8-3875 0 0,-21 0-3624 0 0,-29-13 2729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55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20 13483 0 0,'-2'-1'884'0'0,"-25"-17"2782"0"0,27 18-3644 0 0,0 1 0 0 0,1-1 0 0 0,-1 0 1 0 0,0 1-1 0 0,0-1 0 0 0,0 0 0 0 0,0 1 1 0 0,0-1-1 0 0,0 0 0 0 0,0 1 0 0 0,0-1 0 0 0,1 0 1 0 0,-1 1-1 0 0,-1-1 0 0 0,1 0 0 0 0,0 1 1 0 0,0-1-1 0 0,0 0 0 0 0,0 1 0 0 0,0-1 0 0 0,0 0 1 0 0,0 1-1 0 0,0-1 0 0 0,0 0 0 0 0,-1 1 0 0 0,1-1 1 0 0,0 0-1 0 0,0 0 0 0 0,0 1 0 0 0,-1-1 1 0 0,1 0-1 0 0,0 0 0 0 0,0 1 0 0 0,-1-1 0 0 0,1 0 1 0 0,0 0-1 0 0,-1 0 0 0 0,1 1 0 0 0,0-1 1 0 0,-1 0-1 0 0,1 0 0 0 0,0 0 0 0 0,-1 0 0 0 0,1 0 1 0 0,0 0-1 0 0,-1 0 0 0 0,1 1 0 0 0,0-1 1 0 0,-1 0-1 0 0,1 0 0 0 0,0-1 0 0 0,-1 1 0 0 0,1 0 1 0 0,0 0-1 0 0,-1 0 0 0 0,1 0 0 0 0,0 0 0 0 0,-1 0 1 0 0,1 0-1 0 0,0 0 0 0 0,-1-1 0 0 0,1 1 1 0 0,-1 0-1 0 0,2 1 88 0 0,0 0 0 0 0,-1-1 0 0 0,1 1 0 0 0,0 0 0 0 0,0 0 0 0 0,0-1 0 0 0,0 1 0 0 0,-1 0 0 0 0,1-1 0 0 0,0 1 0 0 0,0 0 0 0 0,0-1 0 0 0,0 0 0 0 0,0 1 1 0 0,0-1-1 0 0,1 0 0 0 0,-1 1 0 0 0,0-1 0 0 0,0 0 0 0 0,0 0 0 0 0,0 0 0 0 0,2 0 0 0 0,30 1 1133 0 0,-24-2-1070 0 0,142-2 515 0 0,130 5 479 0 0,-155 12-617 0 0,131 34-1 0 0,111 14-390 0 0,509-31 509 0 0,-772-36-494 0 0,174-31 1 0 0,-173 19-214 0 0,98-7 25 0 0,276 2 1 0 0,-199 18-39 0 0,180 2 201 0 0,-267 17-184 0 0,-119-7 17 0 0,0-3 0 0 0,145-9 0 0 0,329-38-7 0 0,-104 40 21 0 0,-389 2 48 0 0,0-3 0 0 0,57-9 1 0 0,76-3-13 0 0,52 30 29 0 0,-65-2-1 0 0,134 11-128 0 0,46-5 411 0 0,-12 17-233 0 0,-76-5-13 0 0,352-17 295 0 0,-447-15-336 0 0,-79 0-18 0 0,161-25 0 0 0,-199 18-24 0 0,-1-3-1 0 0,107-35 1 0 0,-159 44 13 0 0,0 1-1 0 0,0-1 1 0 0,0 0-1 0 0,-1 0 1 0 0,1 0 0 0 0,-1 0-1 0 0,1 0 1 0 0,-1-1-1 0 0,3-2 1 0 0,3-4-26 0 0,-8 9 0 0 0,0 0-1 0 0,0 0 1 0 0,0 0-1 0 0,1 0 1 0 0,-1-1 0 0 0,0 1-1 0 0,0 0 1 0 0,0 0 0 0 0,0 0-1 0 0,0 0 1 0 0,1 0-1 0 0,-1 0 1 0 0,0 0 0 0 0,0 0-1 0 0,0-1 1 0 0,0 1 0 0 0,0 0-1 0 0,0 0 1 0 0,1 0-1 0 0,-1 0 1 0 0,0-1 0 0 0,0 1-1 0 0,0 0 1 0 0,0 0 0 0 0,0 0-1 0 0,0 0 1 0 0,0-1 0 0 0,0 1-1 0 0,0 0 1 0 0,0 0-1 0 0,0 0 1 0 0,0 0 0 0 0,0-1-1 0 0,0 1 1 0 0,0 0 0 0 0,0 0-1 0 0,0 0 1 0 0,0 0-1 0 0,0-1 1 0 0,0 1 0 0 0,0 0-1 0 0,0 0 1 0 0,0 0 0 0 0,-1 0-1 0 0,1-1 1 0 0,0 1 0 0 0,0 0-1 0 0,0 0 1 0 0,0 0-1 0 0,0 0 1 0 0,0 0 17 0 0,7 0-3 0 0,-32 30-53 0 0,25-29-37 0 0,-1-1 1 0 0,1 0 0 0 0,0 1-1 0 0,-1-1 1 0 0,1 0 0 0 0,0 1-1 0 0,-1-1 1 0 0,1 0 0 0 0,0 0-1 0 0,-1 0 1 0 0,1 1 0 0 0,-1-1-1 0 0,1 0 1 0 0,0 0 0 0 0,-1 0 0 0 0,1 0-1 0 0,-1 0 1 0 0,1 0 0 0 0,-1 0-1 0 0,1 0 1 0 0,-1 0 0 0 0,1 0-1 0 0,0 0 1 0 0,-1 0 0 0 0,1 0-1 0 0,-1 0 1 0 0,1 0 0 0 0,-1 0-1 0 0,1 0 1 0 0,0-1 0 0 0,-1 1 0 0 0,1 0-1 0 0,-1 0 1 0 0,1-1 0 0 0,0 1-1 0 0,-1 0 1 0 0,1 0 0 0 0,0-1-1 0 0,-1 1 1 0 0,1 0 0 0 0,0-1-1 0 0,0 1 1 0 0,-1 0 0 0 0,1-1-1 0 0,0 1 1 0 0,0-1 0 0 0,0 1 0 0 0,-1 0-1 0 0,1-1 1 0 0,0 1 0 0 0,0-1-1 0 0,0 1 1 0 0,0-1 0 0 0,0 1-1 0 0,0 0 1 0 0,0-2 0 0 0,-1 0-879 0 0,1 0 1 0 0,-1-1-1 0 0,1 1 1 0 0,-1-1-1 0 0,1 1 1 0 0,0-1-1 0 0,0 0 1 0 0,0 1-1 0 0,1-1 1 0 0,-1 1-1 0 0,2-5 1 0 0,2-2-7109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58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407 662 11402 0 0,'3'-2'4439'0'0,"12"5"-2861"0"0,19 7 793 0 0,-24-6-1098 0 0,-10 0-279 0 0,-17 2 95 0 0,4-2-1045 0 0,-34 12 268 0 0,0-3 0 0 0,-1-1 0 0 0,-83 9 1 0 0,123-20-270 0 0,0-1 1 0 0,0 0 0 0 0,0-1 0 0 0,0 0-1 0 0,0 0 1 0 0,0 0 0 0 0,0-1 0 0 0,0 0-1 0 0,1-1 1 0 0,-13-5 0 0 0,16 6 17 0 0,-1-1 1 0 0,1 0 0 0 0,0 0-1 0 0,0 0 1 0 0,0 0 0 0 0,1-1-1 0 0,-1 0 1 0 0,1 1 0 0 0,0-1-1 0 0,0-1 1 0 0,0 1 0 0 0,1 0-1 0 0,-1 0 1 0 0,1-1 0 0 0,0 0-1 0 0,0 1 1 0 0,-2-10 0 0 0,1-4 6 0 0,1 0 1 0 0,1 0-1 0 0,0 0 1 0 0,1 0 0 0 0,1 0-1 0 0,1-1 1 0 0,0 1-1 0 0,2 1 1 0 0,5-19 0 0 0,-1-3 57 0 0,4-42 327 0 0,-9 51-279 0 0,14-55-1 0 0,-15 75-146 0 0,2 1 1 0 0,-1-1-1 0 0,2 1 0 0 0,-1 0 1 0 0,1 0-1 0 0,0 1 0 0 0,1-1 1 0 0,0 1-1 0 0,12-12 0 0 0,3-1 66 0 0,40-30 0 0 0,-51 44-68 0 0,-1 0 0 0 0,2 1 0 0 0,-1 1 0 0 0,1-1 1 0 0,-1 2-1 0 0,2 0 0 0 0,13-4 0 0 0,-14 6-6 0 0,1 1-1 0 0,-1 0 1 0 0,0 0 0 0 0,0 1-1 0 0,1 1 1 0 0,-1 0 0 0 0,16 4 0 0 0,81 25 69 0 0,-33-7 15 0 0,-65-20-91 0 0,0 0 0 0 0,0 0 0 0 0,-1 1 0 0 0,1 0-1 0 0,-1 1 1 0 0,0 0 0 0 0,0 1 0 0 0,0 0-1 0 0,-1 0 1 0 0,0 1 0 0 0,11 10 0 0 0,17 23 100 0 0,-21-23-101 0 0,28 25 1 0 0,-39-38-25 0 0,-1 0 1 0 0,1 1-1 0 0,0-1 1 0 0,-1 0-1 0 0,0 1 1 0 0,0 0 0 0 0,-1 0-1 0 0,1 0 1 0 0,-1 0-1 0 0,0 0 1 0 0,-1 0 0 0 0,1 1-1 0 0,-1-1 1 0 0,0 0-1 0 0,0 1 1 0 0,0 8 0 0 0,-1 0 31 0 0,0 0 1 0 0,-1 0-1 0 0,0 0 1 0 0,-1 0 0 0 0,-6 20-1 0 0,-2 4-61 0 0,6-18-6 0 0,-1 0 0 0 0,-2 0 0 0 0,-13 30 0 0 0,17-44 11 0 0,-1 0-1 0 0,1 0 0 0 0,-1 0 1 0 0,-1-1-1 0 0,1 0 0 0 0,-1 0 1 0 0,0 0-1 0 0,0 0 1 0 0,0-1-1 0 0,-1 0 0 0 0,1 0 1 0 0,-1 0-1 0 0,0-1 0 0 0,0 0 1 0 0,-7 3-1 0 0,-4 0-269 0 0,0-1-1 0 0,0 0 1 0 0,0-1 0 0 0,0-1-1 0 0,0 0 1 0 0,-1-2 0 0 0,1 0 0 0 0,-1-1-1 0 0,-23-2 1 0 0,32 1-202 0 0,1-1-1 0 0,-1 0 1 0 0,0 0 0 0 0,0-1-1 0 0,1 0 1 0 0,-1 0-1 0 0,1-1 1 0 0,0 0 0 0 0,0-1-1 0 0,0 1 1 0 0,1-2 0 0 0,0 1-1 0 0,0-1 1 0 0,0 0 0 0 0,1 0-1 0 0,-1-1 1 0 0,2 0 0 0 0,-1 0-1 0 0,-9-16 1 0 0,10 13-1998 0 0,0 0 0 0 0,1-1 0 0 0,-4-14 0 0 0,3 4-1539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3:59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1100 5785 0 0,'-2'0'705'0'0,"-13"4"5583"0"0,9 0-3313 0 0,7-3-2758 0 0,0 0 1 0 0,-1 0-1 0 0,1 0 1 0 0,0 0 0 0 0,0 0-1 0 0,0-1 1 0 0,0 1-1 0 0,0 0 1 0 0,0 0-1 0 0,0-1 1 0 0,0 1-1 0 0,0-1 1 0 0,0 1-1 0 0,1-1 1 0 0,1 1-1 0 0,0 1 58 0 0,1 0 0 0 0,0-1 0 0 0,-1 1 0 0 0,1-1 0 0 0,0 0 0 0 0,0 0 0 0 0,0-1 0 0 0,0 1 0 0 0,0-1 0 0 0,0 0 0 0 0,0 0 0 0 0,0 0 0 0 0,0 0-1 0 0,0-1 1 0 0,0 1 0 0 0,4-3 0 0 0,3-1-5 0 0,0-1 1 0 0,0 0-1 0 0,-1 0 0 0 0,13-10 0 0 0,-21 13-263 0 0,25-15 212 0 0,-1-2 1 0 0,-1-1-1 0 0,-1-1 0 0 0,-1-1 0 0 0,-1 0 0 0 0,38-52 0 0 0,-53 63-189 0 0,-1 1 0 0 0,0-1 0 0 0,0-1 1 0 0,-1 1-1 0 0,-1-1 0 0 0,0 0 0 0 0,0 0 0 0 0,-2 0 0 0 0,1 0 0 0 0,-1 0 0 0 0,-1-1 0 0 0,0 1 1 0 0,-1-1-1 0 0,0 1 0 0 0,-1-1 0 0 0,-1 1 0 0 0,0-1 0 0 0,-4-15 0 0 0,5 26-28 0 0,1 0-1 0 0,-1 1 1 0 0,1-1 0 0 0,-1 0-1 0 0,0 0 1 0 0,0 0 0 0 0,0 1-1 0 0,0-1 1 0 0,0 0-1 0 0,0 1 1 0 0,-1-1 0 0 0,1 1-1 0 0,0 0 1 0 0,-1-1 0 0 0,1 1-1 0 0,-1 0 1 0 0,0 0-1 0 0,1 0 1 0 0,-4-2 0 0 0,3 3-5 0 0,1 0-1 0 0,-1-1 1 0 0,0 1 0 0 0,1 0 0 0 0,-1 0 0 0 0,0 0 0 0 0,1 0 0 0 0,-1 0 0 0 0,0 1 0 0 0,1-1 0 0 0,-1 1-1 0 0,0-1 1 0 0,1 1 0 0 0,-1-1 0 0 0,1 1 0 0 0,-1 0 0 0 0,1 0 0 0 0,-3 1 0 0 0,1 0 1 0 0,-1 1 0 0 0,1 0 0 0 0,0 0 1 0 0,-1 0-1 0 0,1 1 0 0 0,1-1 0 0 0,-1 1 0 0 0,0 0 0 0 0,1-1 1 0 0,0 1-1 0 0,0 0 0 0 0,0 1 0 0 0,0-1 0 0 0,1 0 0 0 0,-1 0 1 0 0,0 6-1 0 0,1-7-3 0 0,1 1 1 0 0,0 0-1 0 0,0-1 1 0 0,0 1-1 0 0,0-1 1 0 0,0 1-1 0 0,1 0 1 0 0,-1-1-1 0 0,1 1 1 0 0,0-1-1 0 0,2 5 1 0 0,-2-6 15 0 0,0-1 1 0 0,0 1-1 0 0,1-1 1 0 0,-1 1-1 0 0,0-1 1 0 0,1 1-1 0 0,0-1 0 0 0,-1 0 1 0 0,1 0-1 0 0,0 0 1 0 0,-1 0-1 0 0,1 0 1 0 0,0 0-1 0 0,0 0 1 0 0,0 0-1 0 0,0-1 1 0 0,0 1-1 0 0,0-1 0 0 0,0 1 1 0 0,0-1-1 0 0,0 0 1 0 0,2 0-1 0 0,9 0 37 0 0,-1 0 0 0 0,1-1 0 0 0,-1-1 1 0 0,1 0-1 0 0,-1 0 0 0 0,1-1 0 0 0,-1-1 0 0 0,13-5 0 0 0,13-8 150 0 0,40-22 1 0 0,-47 21-48 0 0,54-39 0 0 0,-75 49-113 0 0,0-1-1 0 0,0 0 0 0 0,-1 0 1 0 0,0-1-1 0 0,0 0 0 0 0,-2-1 1 0 0,1 0-1 0 0,8-16 1 0 0,-8 6-5 0 0,0 0 0 0 0,-1-1 0 0 0,-1 0 0 0 0,-1 0 0 0 0,3-35 0 0 0,-7 55-36 0 0,-1 0-1 0 0,0 0 1 0 0,0 0-1 0 0,1 0 1 0 0,-1 0-1 0 0,-1 0 1 0 0,1-1-1 0 0,0 1 1 0 0,0 0-1 0 0,-1 0 0 0 0,1 0 1 0 0,-1 0-1 0 0,0 0 1 0 0,1 0-1 0 0,-1 0 1 0 0,0 0-1 0 0,0 1 1 0 0,0-1-1 0 0,-1 0 1 0 0,-1-2-1 0 0,2 4 0 0 0,-1-1 0 0 0,0 0 0 0 0,0 0 0 0 0,0 1 0 0 0,0 0 0 0 0,0-1 0 0 0,0 1-1 0 0,0 0 1 0 0,0 0 0 0 0,0 0 0 0 0,0 0 0 0 0,0 0 0 0 0,0 0 0 0 0,0 1 0 0 0,0-1 0 0 0,0 1 0 0 0,0-1 0 0 0,0 1-1 0 0,0 0 1 0 0,-2 1 0 0 0,-5 2-23 0 0,0 2 1 0 0,1-1-1 0 0,0 1 0 0 0,0 0 1 0 0,0 1-1 0 0,1 0 0 0 0,-1 0 0 0 0,2 0 1 0 0,-1 1-1 0 0,-10 16 0 0 0,-9 10-26 0 0,23-30 56 0 0,-1 1 0 0 0,1-1-1 0 0,1 0 1 0 0,-1 1-1 0 0,0 0 1 0 0,1 0 0 0 0,0 0-1 0 0,0 0 1 0 0,1 0 0 0 0,0 0-1 0 0,-1 0 1 0 0,1 10-1 0 0,0-13-1 0 0,1 0 0 0 0,1 0 0 0 0,-1 0 0 0 0,0 0 0 0 0,0 0 0 0 0,1 0 0 0 0,-1 0 0 0 0,1-1 0 0 0,0 1 0 0 0,-1 0 0 0 0,1 0 0 0 0,0 0 0 0 0,0-1 0 0 0,0 1 0 0 0,0 0 0 0 0,0-1 0 0 0,1 1 0 0 0,-1-1 0 0 0,0 0 0 0 0,1 1 0 0 0,-1-1 0 0 0,1 0 0 0 0,0 0 0 0 0,-1 0 0 0 0,1 0 0 0 0,0 0 0 0 0,-1 0 0 0 0,1 0 0 0 0,0-1 0 0 0,0 1 0 0 0,0 0 0 0 0,0-1 0 0 0,0 0 0 0 0,0 1 0 0 0,0-1 0 0 0,0 0 0 0 0,2 0 0 0 0,16 0 11 0 0,0 0-1 0 0,0-2 1 0 0,0 0-1 0 0,0-1 1 0 0,28-9-1 0 0,95-37 165 0 0,-54 14-1 0 0,-1-4 0 0 0,113-70 0 0 0,-129 61 52 0 0,107-91-1 0 0,-159 122-217 0 0,-5 5 59 0 0,-1 0-1 0 0,0-2 1 0 0,-1 1 0 0 0,14-21-1 0 0,-30 40-82 0 0,-1 0 1 0 0,0-1-1 0 0,1 1 0 0 0,0 1 0 0 0,1-1 0 0 0,-1 0 1 0 0,1 1-1 0 0,1-1 0 0 0,-1 1 0 0 0,1-1 1 0 0,-1 12-1 0 0,8 12-558 0 0,14-49-18349 0 0,-19 18 17450 0 0,4-4-5092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07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915 482 9018 0 0,'-37'-30'7133'0'0,"37"29"-6807"0"0,-9 1 4904 0 0,-26 0-3875 0 0,-113 23 128 0 0,100-14-1418 0 0,0-1 1 0 0,-1-3-1 0 0,-51-1 1 0 0,-5-6-6 0 0,48 3 5 0 0,-1-3 1 0 0,-78-13 0 0 0,132 14-60 0 0,0 0 1 0 0,0 0-1 0 0,0 0 1 0 0,0 0-1 0 0,0 0 0 0 0,0-1 1 0 0,1 0-1 0 0,-1 0 1 0 0,0 0-1 0 0,1 0 1 0 0,-1 0-1 0 0,1-1 0 0 0,0 0 1 0 0,0 1-1 0 0,0-1 1 0 0,0 0-1 0 0,1-1 0 0 0,-1 1 1 0 0,1 0-1 0 0,0-1 1 0 0,-1 1-1 0 0,2-1 0 0 0,-1 0 1 0 0,0 0-1 0 0,1 0 1 0 0,0 1-1 0 0,0-1 0 0 0,0-1 1 0 0,0 1-1 0 0,0-5 1 0 0,1-11 47 0 0,0 0 0 0 0,2 0 1 0 0,0 0-1 0 0,1 1 0 0 0,7-25 0 0 0,4-30 34 0 0,-13 64-75 0 0,0 0-1 0 0,1 1 0 0 0,0-1 1 0 0,0 1-1 0 0,1-1 1 0 0,0 1-1 0 0,0 0 0 0 0,10-17 1 0 0,-10 22-8 0 0,0 0 1 0 0,0 0 0 0 0,0 0-1 0 0,1 1 1 0 0,-1-1 0 0 0,1 1-1 0 0,0 0 1 0 0,0 0-1 0 0,0 0 1 0 0,1 0 0 0 0,-1 1-1 0 0,0-1 1 0 0,1 1-1 0 0,0 0 1 0 0,-1 1 0 0 0,1-1-1 0 0,0 1 1 0 0,0 0 0 0 0,5 0-1 0 0,104-11 147 0 0,0 6-1 0 0,1 5 0 0 0,114 13 1 0 0,-80 2 30 0 0,285 19 431 0 0,-109-11-293 0 0,142 0-146 0 0,-98-37-16 0 0,347 1-29 0 0,-144 50-118 0 0,109 4 81 0 0,188-8-172 0 0,-12-20 108 0 0,108-55-61 0 0,-652 25 110 0 0,375 20-1 0 0,-503 3-52 0 0,354 24-22 0 0,-424-21-134 0 0,110-1 233 0 0,10 0-32 0 0,-142-4-118 0 0,-55-2 58 0 0,-1 0 1 0 0,1 3-1 0 0,65 14 0 0 0,-100-18-12 0 0,0 1-1 0 0,0 0 1 0 0,0 0 0 0 0,1 1 0 0 0,-1-1 0 0 0,0 0-1 0 0,-1 1 1 0 0,1 0 0 0 0,0 0 0 0 0,0 0 0 0 0,-1 0-1 0 0,1 0 1 0 0,-1 0 0 0 0,0 1 0 0 0,0-1 0 0 0,0 1-1 0 0,0 0 1 0 0,0-1 0 0 0,0 1 0 0 0,-1 0 0 0 0,3 5 0 0 0,-3-4-4 0 0,-1 0 1 0 0,1 0 0 0 0,-1 0-1 0 0,0 1 1 0 0,0-1 0 0 0,-1 0-1 0 0,1 0 1 0 0,-1 0 0 0 0,1 0-1 0 0,-1 0 1 0 0,-1 0 0 0 0,1 0-1 0 0,0 0 1 0 0,-1-1 0 0 0,0 1-1 0 0,0 0 1 0 0,-4 5 0 0 0,-8 12 11 0 0,-2-1 0 0 0,0-1 0 0 0,-1 0 1 0 0,-1-1-1 0 0,-1-1 0 0 0,0-1 1 0 0,-1 0-1 0 0,-41 23 0 0 0,11-12 7 0 0,0-3 0 0 0,-105 34 1 0 0,81-36-7 0 0,-1-4 1 0 0,0-4 0 0 0,-78 6-1 0 0,-231-2-156 0 0,281-15 51 0 0,-418-8 100 0 0,503 5-30 0 0,-705-27-22 0 0,-526 9-115 0 0,122-8 37 0 0,1044 23 127 0 0,-1549-7-99 0 0,869 22 233 0 0,-1-26-116 0 0,-90-68 128 0 0,606 34-72 0 0,153 36-89 0 0,1 4 1 0 0,-102 5-1 0 0,195 3-20 0 0,0 0 1 0 0,0 0-1 0 0,0 0 0 0 0,0 0 0 0 0,-1 0 0 0 0,1 0 0 0 0,0 0 0 0 0,0 0 0 0 0,0 0 0 0 0,0 0 1 0 0,0-1-1 0 0,0 1 0 0 0,-1 0 0 0 0,1-1 0 0 0,0 1 0 0 0,0-1 0 0 0,0 1 0 0 0,0-1 0 0 0,-1 0 1 0 0,3-1-77 0 0,-1 1 1 0 0,1 0 0 0 0,0 0 0 0 0,-1 0 0 0 0,1 0 0 0 0,0 0 0 0 0,0 0-1 0 0,0 0 1 0 0,-1 0 0 0 0,1 0 0 0 0,0 1 0 0 0,0-1 0 0 0,0 0-1 0 0,0 0 1 0 0,1 1 0 0 0,-1-1 0 0 0,0 1 0 0 0,2-1 0 0 0,66-38-4858 0 0,11-8-4477 0 0,-51 28 2378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1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597 521 7434 0 0,'-7'3'5521'0'0,"-2"-4"-3495"0"0,6-1-1595 0 0,12 1 304 0 0,-6 1-473 0 0,-1 0 0 0 0,1 1 0 0 0,-1-1 0 0 0,0 1-1 0 0,0 0 1 0 0,1-1 0 0 0,-1 1 0 0 0,0 0-1 0 0,3 2 1 0 0,-5-3-211 0 0,0 0-1 0 0,1 0 1 0 0,-1 1-1 0 0,0-1 1 0 0,0 0-1 0 0,1 0 0 0 0,-1 0 1 0 0,0 0-1 0 0,0 1 1 0 0,0-1-1 0 0,0 0 1 0 0,1 0-1 0 0,-1 1 1 0 0,0-1-1 0 0,0 0 1 0 0,0 0-1 0 0,0 1 1 0 0,0-1-1 0 0,0 0 1 0 0,1 0-1 0 0,-1 1 1 0 0,0-1-1 0 0,0 0 1 0 0,0 0-1 0 0,0 1 1 0 0,0-1-1 0 0,0 0 1 0 0,0 1-1 0 0,0-1 0 0 0,0 0 1 0 0,0 0-1 0 0,-1 1 1 0 0,-14 7 1303 0 0,-5-1-1101 0 0,1 1-1 0 0,-1 1 1 0 0,-22 15 0 0 0,41-24-249 0 0,-21 13 75 0 0,0-2 1 0 0,-32 12-1 0 0,47-20-41 0 0,0-1-1 0 0,0 0 0 0 0,0 0 0 0 0,0-1 0 0 0,-1 0 1 0 0,1 0-1 0 0,0-1 0 0 0,-1 0 0 0 0,1 0 1 0 0,0 0-1 0 0,-1-1 0 0 0,-11-3 0 0 0,-192-57 153 0 0,206 60-183 0 0,1-1-1 0 0,0 0 1 0 0,0 0 0 0 0,-1 0 0 0 0,1 0 0 0 0,0-1 0 0 0,1 0 0 0 0,-1 0-1 0 0,0 0 1 0 0,1 0 0 0 0,0-1 0 0 0,0 1 0 0 0,0-1 0 0 0,0 0 0 0 0,0 0-1 0 0,1 0 1 0 0,0 0 0 0 0,0 0 0 0 0,0 0 0 0 0,0-1 0 0 0,0 1-1 0 0,1-1 1 0 0,0 1 0 0 0,0-1 0 0 0,0 0 0 0 0,1 1 0 0 0,0-1 0 0 0,0-5-1 0 0,-5-31-10 0 0,4 33 9 0 0,-1 0 1 0 0,2 0-1 0 0,-1 0 1 0 0,2-15-1 0 0,1-10 165 0 0,-2 26-142 0 0,0-1 0 0 0,1 0 0 0 0,0 1 0 0 0,1-1 0 0 0,-1 1 0 0 0,1-1 0 0 0,4-9 0 0 0,7-12 115 0 0,-8 15-74 0 0,2 1 0 0 0,-1 0-1 0 0,12-17 1 0 0,-2 7 45 0 0,-11 14-70 0 0,1 1 1 0 0,-1 1 0 0 0,1-1-1 0 0,1 1 1 0 0,-1 0-1 0 0,1 0 1 0 0,0 1-1 0 0,10-7 1 0 0,-1 2-12 0 0,1 1 1 0 0,0 0-1 0 0,1 1 0 0 0,0 1 1 0 0,0 0-1 0 0,1 2 0 0 0,0 0 1 0 0,0 1-1 0 0,0 1 0 0 0,1 1 1 0 0,0 1-1 0 0,-1 0 1 0 0,29 2-1 0 0,-27 2-16 0 0,-1 0 0 0 0,1 2-1 0 0,-1 0 1 0 0,28 10 0 0 0,-38-10-3 0 0,0 0 0 0 0,0 1 0 0 0,0 0 0 0 0,-1 1-1 0 0,0 0 1 0 0,0 1 0 0 0,0 0 0 0 0,-1 0 0 0 0,14 16 0 0 0,-3 1 61 0 0,24 39 0 0 0,-38-55-71 0 0,-1 0-1 0 0,0 1 0 0 0,0-1 1 0 0,-1 1-1 0 0,0 0 0 0 0,-1 0 1 0 0,2 9-1 0 0,2 13 41 0 0,-3-21-45 0 0,0 0 1 0 0,-1 1 0 0 0,-1-1 0 0 0,0 1-1 0 0,0-1 1 0 0,-1 1 0 0 0,0-1 0 0 0,-3 17-1 0 0,-2-1-237 0 0,-1 0-1 0 0,-10 25 0 0 0,6-22-285 0 0,8-22 367 0 0,0 0 0 0 0,0 0 1 0 0,-1 0-1 0 0,0 0 0 0 0,0-1 1 0 0,-1 1-1 0 0,1-1 0 0 0,-1 0 1 0 0,-1 0-1 0 0,1 0 0 0 0,-11 10 1 0 0,15-16 128 0 0,0 0 1 0 0,-1 0 0 0 0,1 0 0 0 0,0 0 0 0 0,0 0 0 0 0,0 1 0 0 0,-1-1 0 0 0,1 0 0 0 0,0 0 0 0 0,0 0-1 0 0,0 0 1 0 0,-1 0 0 0 0,1 0 0 0 0,0 0 0 0 0,0 0 0 0 0,0 0 0 0 0,-1 0 0 0 0,1 0 0 0 0,0 0 0 0 0,0 0-1 0 0,-1 0 1 0 0,1 0 0 0 0,0 0 0 0 0,0 0 0 0 0,0 0 0 0 0,-1 0 0 0 0,1 0 0 0 0,0 0 0 0 0,0 0 0 0 0,0 0-1 0 0,-1-1 1 0 0,1 1 0 0 0,0 0 0 0 0,0 0 0 0 0,0 0 0 0 0,0 0 0 0 0,-1 0 0 0 0,1-1 0 0 0,0 1-1 0 0,0 0 1 0 0,0 0 0 0 0,0 0 0 0 0,0-1 0 0 0,0 1 0 0 0,-1 0 0 0 0,1 0 0 0 0,-3-17-1223 0 0,5-18-797 0 0,23-51-2495 0 0,-14 55 776 0 0,-2 0 1 0 0,8-47-1 0 0,-14 56 1376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2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144 949 9386 0 0,'-18'-2'2909'0'0,"16"1"-2784"0"0,0 1 0 0 0,0-1 0 0 0,0 1 0 0 0,1 0 0 0 0,-1 0 0 0 0,0 0 0 0 0,0 0-1 0 0,0 0 1 0 0,0 0 0 0 0,1 0 0 0 0,-1 0 0 0 0,0 1 0 0 0,0-1 0 0 0,0 1 0 0 0,1 0 0 0 0,-1-1 0 0 0,0 1 0 0 0,1 0 0 0 0,-1 0 0 0 0,0 0 0 0 0,1 0 0 0 0,-3 2 0 0 0,-44 43 2316 0 0,26-15-798 0 0,10-24 270 0 0,22-13-59 0 0,10-1-1226 0 0,-10 2-369 0 0,0 1-1 0 0,0 1 1 0 0,1 0-1 0 0,-1 1 0 0 0,13-2 1 0 0,-10 2-119 0 0,-1 0 0 0 0,0 0 0 0 0,1-2 0 0 0,-1 1 0 0 0,-1-2 0 0 0,1 1 0 0 0,-1-2 0 0 0,1 1 0 0 0,-1-1 0 0 0,-1-1 0 0 0,1 0 0 0 0,12-12 0 0 0,55-51 372 0 0,-68 59-469 0 0,0 0 0 0 0,-1-1-1 0 0,-1-1 1 0 0,14-25 0 0 0,-19 30-26 0 0,0 1 0 0 0,0-1 0 0 0,0 0 0 0 0,-1 1 1 0 0,0-1-1 0 0,-1 0 0 0 0,1 0 0 0 0,-2-1 1 0 0,1 1-1 0 0,-2-13 0 0 0,1-13 12 0 0,1 30-24 0 0,-1 0 1 0 0,1 0-1 0 0,-1 0 0 0 0,-1-1 0 0 0,1 1 0 0 0,0 0 0 0 0,-1 0 0 0 0,0 0 0 0 0,0 0 0 0 0,-3-7 0 0 0,2 7-20 0 0,1 0 0 0 0,-1 0 0 0 0,0 0 0 0 0,0 1 0 0 0,0-1 0 0 0,-1 0 0 0 0,-4-5 1 0 0,6 9 5 0 0,1-1 1 0 0,-1 1 0 0 0,0-1 0 0 0,0 1 0 0 0,0-1-1 0 0,0 1 1 0 0,1-1 0 0 0,-1 1 0 0 0,0 0 0 0 0,0 0 0 0 0,0-1-1 0 0,0 1 1 0 0,0 0 0 0 0,0 0 0 0 0,0 0 0 0 0,0 0-1 0 0,0 0 1 0 0,0 0 0 0 0,0 0 0 0 0,1 0 0 0 0,-1 0 0 0 0,0 1-1 0 0,0-1 1 0 0,0 0 0 0 0,0 1 0 0 0,0-1 0 0 0,0 1 0 0 0,1-1-1 0 0,-1 0 1 0 0,0 1 0 0 0,0 0 0 0 0,1-1 0 0 0,-1 1-1 0 0,0-1 1 0 0,1 1 0 0 0,-1 0 0 0 0,0 0 0 0 0,0 0 0 0 0,-7 8-1 0 0,3-6-6 0 0,2 1 1 0 0,-1 0-1 0 0,0 0 0 0 0,1 0 0 0 0,0 0 1 0 0,0 1-1 0 0,0-1 0 0 0,0 1 0 0 0,1 0 1 0 0,-1 0-1 0 0,-1 6 0 0 0,-3 12 13 0 0,3-13 1 0 0,1 1-1 0 0,0-1 1 0 0,0 0 0 0 0,0 14 0 0 0,2-20 1 0 0,1-1 0 0 0,1 1 0 0 0,-1-1-1 0 0,0 1 1 0 0,1 0 0 0 0,0-1 0 0 0,0 0 0 0 0,0 1 0 0 0,0-1 0 0 0,0 1-1 0 0,1-1 1 0 0,0 0 0 0 0,-1 0 0 0 0,1 0 0 0 0,0 0 0 0 0,4 4 0 0 0,-4-4 4 0 0,0-1 1 0 0,0 0 0 0 0,1 0 0 0 0,-1 0 0 0 0,0-1-1 0 0,1 1 1 0 0,-1-1 0 0 0,1 1 0 0 0,0-1 0 0 0,-1 0 0 0 0,1 0-1 0 0,0 0 1 0 0,0 0 0 0 0,0 0 0 0 0,-1-1 0 0 0,1 1-1 0 0,0-1 1 0 0,4 0 0 0 0,-1 0 18 0 0,0-1-1 0 0,0 1 1 0 0,0-2-1 0 0,0 1 1 0 0,-1-1 0 0 0,1 1-1 0 0,0-2 1 0 0,8-3-1 0 0,2-4 40 0 0,0 0 1 0 0,0 0-1 0 0,-1-2 0 0 0,25-24 0 0 0,-15 8-22 0 0,-2 0 1 0 0,21-33-1 0 0,10-35-21 0 0,-48 86-3 0 0,0-1 0 0 0,-1 1-1 0 0,0-2 1 0 0,-1 1 0 0 0,0 0 0 0 0,-1-1 0 0 0,0 1-1 0 0,-1-1 1 0 0,0 0 0 0 0,-1 0 0 0 0,0 0 0 0 0,-2-23-1 0 0,1 34-23 0 0,0 0 0 0 0,0 0-1 0 0,0 1 1 0 0,0-1-1 0 0,0 0 1 0 0,0 0 0 0 0,0 1-1 0 0,0-1 1 0 0,0 0-1 0 0,-1 0 1 0 0,1 0 0 0 0,0 1-1 0 0,-1-1 1 0 0,1 0-1 0 0,0 1 1 0 0,-1-1-1 0 0,1 0 1 0 0,-1 1 0 0 0,1-1-1 0 0,-1 1 1 0 0,1-1-1 0 0,-1 0 1 0 0,1 1 0 0 0,-1-1-1 0 0,0 1 1 0 0,1 0-1 0 0,-1-1 1 0 0,0 1 0 0 0,1 0-1 0 0,-1-1 1 0 0,0 1-1 0 0,0 0 1 0 0,1-1 0 0 0,-1 1-1 0 0,0 0 1 0 0,0 0-1 0 0,0 0 1 0 0,1 0 0 0 0,-1 0-1 0 0,0 0 1 0 0,0 0-1 0 0,1 0 1 0 0,-1 0 0 0 0,0 0-1 0 0,0 1 1 0 0,1-1-1 0 0,-1 0 1 0 0,0 0-1 0 0,0 1 1 0 0,1-1 0 0 0,-1 1-1 0 0,0-1 1 0 0,1 0-1 0 0,-1 1 1 0 0,-1 0 0 0 0,-16 9-56 0 0,0 1 1 0 0,0 0 0 0 0,1 2 0 0 0,1-1-1 0 0,0 2 1 0 0,-24 26 0 0 0,18-17 31 0 0,19-20 24 0 0,-1 0-1 0 0,0 0 0 0 0,1 1 0 0 0,0 0 0 0 0,0 0 0 0 0,0 0 0 0 0,0 0 0 0 0,1 0 0 0 0,-1 1 0 0 0,1-1 0 0 0,0 1 0 0 0,1-1 0 0 0,-1 1 0 0 0,0 5 0 0 0,1-9 9 0 0,1 1 0 0 0,0-1 0 0 0,-1 0 0 0 0,1 1 0 0 0,0-1 0 0 0,0 0 0 0 0,0 1 0 0 0,0-1 0 0 0,0 0 0 0 0,0 1 0 0 0,0-1 0 0 0,0 0 0 0 0,1 1 0 0 0,-1-1 0 0 0,1 0 0 0 0,-1 0 0 0 0,1 1 0 0 0,-1-1 0 0 0,1 0 0 0 0,0 0-1 0 0,-1 0 1 0 0,1 0 0 0 0,0 0 0 0 0,0 0 0 0 0,0 0 0 0 0,1 2 0 0 0,0-2 3 0 0,1-1-1 0 0,-1 1 1 0 0,0 0-1 0 0,0-1 1 0 0,1 1 0 0 0,-1-1-1 0 0,1 0 1 0 0,-1 1-1 0 0,0-1 1 0 0,1 0 0 0 0,-1-1-1 0 0,0 1 1 0 0,1 0-1 0 0,3-2 1 0 0,62-16 408 0 0,-1-3 0 0 0,127-59 1 0 0,-120 48-215 0 0,47-20 75 0 0,-3-4 1 0 0,165-106-1 0 0,-123 54 92 0 0,-149 96-320 0 0,-13 8-34 0 0,-9 5-6 0 0,5 2-72 0 0,0 1 1 0 0,0-1-1 0 0,0 2 1 0 0,0-1-1 0 0,1 0 1 0 0,0 1 0 0 0,0 0-1 0 0,0 0 1 0 0,0 1-1 0 0,1-1 1 0 0,-7 12-1 0 0,7-10-373 0 0,0 0 0 0 0,1 0-1 0 0,0 0 1 0 0,0 1 0 0 0,1-1 0 0 0,0 1 0 0 0,0 0-1 0 0,0 0 1 0 0,1-1 0 0 0,1 1 0 0 0,-1 0-1 0 0,1 0 1 0 0,1 10 0 0 0,1-8-1282 0 0,-1-1-1 0 0,1 1 1 0 0,1-1 0 0 0,0 1 0 0 0,0-1 0 0 0,6 12-1 0 0,0-5-5437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51.64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1583 302 11226 0 0,'-10'-27'2059'0'0,"-13"-45"-1"0"0,-3-10-468 0 0,20 62-1559 0 0,6 17 42 0 0,-1 1 0 0 0,1-1 0 0 0,-1 1 0 0 0,0-1 0 0 0,0 1 0 0 0,0 0 0 0 0,0-1 0 0 0,-1 1 0 0 0,1 0 0 0 0,0 0 0 0 0,-1 0 0 0 0,0 0 0 0 0,1 0 0 0 0,-1 0 0 0 0,0 0 0 0 0,0 0 0 0 0,0 1 0 0 0,-3-2 0 0 0,-10-6 187 0 0,-1 1 0 0 0,0 0 0 0 0,-1 2 0 0 0,1 0 0 0 0,-1 0 0 0 0,-1 2 0 0 0,1 0 0 0 0,-1 1 0 0 0,1 1 1 0 0,-22 0-1 0 0,-21 1-89 0 0,-99 13 1 0 0,-22 12-104 0 0,76-7 156 0 0,-152 2-1 0 0,227-19-132 0 0,-1 1 0 0 0,0 1 0 0 0,1 1 0 0 0,0 2 0 0 0,0 1 0 0 0,0 2 0 0 0,1 0 0 0 0,0 2 0 0 0,-33 17 0 0 0,46-19-117 0 0,0 1-1 0 0,1 1 1 0 0,0 0 0 0 0,1 1 0 0 0,0 1 0 0 0,1 0 0 0 0,-22 27 0 0 0,29-31 13 0 0,0 1 0 0 0,0 0 1 0 0,1 0-1 0 0,0 0 0 0 0,1 1 0 0 0,0-1 0 0 0,0 1 0 0 0,1 0 0 0 0,1 0 0 0 0,-1 1 0 0 0,2-1 0 0 0,-1 0 1 0 0,2 1-1 0 0,-1-1 0 0 0,2 12 0 0 0,0-12 23 0 0,0 1 0 0 0,1-1 0 0 0,0 0 0 0 0,0 0 0 0 0,1 0 1 0 0,1 0-1 0 0,0 0 0 0 0,0-1 0 0 0,1 0 0 0 0,0 1 0 0 0,0-2 0 0 0,1 1 0 0 0,0-1 0 0 0,1 0 1 0 0,0 0-1 0 0,0 0 0 0 0,1-1 0 0 0,0-1 0 0 0,0 1 0 0 0,0-1 0 0 0,1 0 0 0 0,0-1 0 0 0,16 7 1 0 0,76 39 214 0 0,-41-20 222 0 0,115 42-1 0 0,-145-63-374 0 0,-1-1-1 0 0,1-2 0 0 0,0-1 0 0 0,1-2 0 0 0,-1 0 0 0 0,1-2 1 0 0,0-2-1 0 0,0-1 0 0 0,-1-1 0 0 0,40-8 0 0 0,-15-2 37 0 0,-5 2-22 0 0,71-24 0 0 0,-106 28-35 0 0,0 0-1 0 0,-1-1 0 0 0,1-1 1 0 0,-1 0-1 0 0,-1-1 1 0 0,0 0-1 0 0,0-1 0 0 0,21-21 1 0 0,-16 11 21 0 0,7-5-37 0 0,-2-2-1 0 0,32-46 0 0 0,-50 65-15 0 0,0-1 0 0 0,-1 1-1 0 0,1-1 1 0 0,-2 0 0 0 0,1 0-1 0 0,-1 0 1 0 0,0 0 0 0 0,-1-1 0 0 0,0 1-1 0 0,-1-1 1 0 0,0 0 0 0 0,-1 1-1 0 0,1-1 1 0 0,-3-14 0 0 0,1 19-18 0 0,0 0 1 0 0,0 0-1 0 0,-1 1 1 0 0,1-1-1 0 0,-1 0 1 0 0,0 0-1 0 0,-1 1 1 0 0,1 0-1 0 0,-1-1 1 0 0,0 1-1 0 0,0 0 1 0 0,0 0-1 0 0,0 0 1 0 0,-6-4-1 0 0,2 3-35 0 0,0-1 0 0 0,-1 1-1 0 0,1 1 1 0 0,-1-1 0 0 0,0 2 0 0 0,0-1-1 0 0,-14-3 1 0 0,-6 0-48 0 0,0 1 0 0 0,0 1 0 0 0,-57 0 0 0 0,20 3 115 0 0,-1 4 0 0 0,1 2-1 0 0,-117 24 1 0 0,133-17-18 0 0,0 3 0 0 0,2 3 0 0 0,0 1 0 0 0,0 2 0 0 0,-65 40 0 0 0,91-47 25 0 0,-39 22 2 0 0,2 3-1 0 0,-54 47 0 0 0,106-80-40 0 0,0 0-1 0 0,0 1 1 0 0,1 0-1 0 0,0 1 1 0 0,0-1-1 0 0,0 1 1 0 0,1 0 0 0 0,0 0-1 0 0,0 0 1 0 0,1 0-1 0 0,-5 15 1 0 0,7-18 2 0 0,1 0 0 0 0,-1 0 0 0 0,1 0 1 0 0,0 0-1 0 0,0 0 0 0 0,0 0 0 0 0,0 0 0 0 0,1 0 0 0 0,0 0 1 0 0,-1 0-1 0 0,1 0 0 0 0,1 0 0 0 0,-1 0 0 0 0,1 0 1 0 0,-1-1-1 0 0,1 1 0 0 0,0-1 0 0 0,1 1 0 0 0,-1-1 0 0 0,0 0 1 0 0,1 0-1 0 0,0 0 0 0 0,0 0 0 0 0,0 0 0 0 0,4 3 1 0 0,12 7-6 0 0,1 0 1 0 0,0-2-1 0 0,0 0 1 0 0,1-1 0 0 0,0-1-1 0 0,1-1 1 0 0,0-1 0 0 0,0-1-1 0 0,1-1 1 0 0,30 3 0 0 0,27-1-26 0 0,127-4 0 0 0,-138-7-14 0 0,0-2-1 0 0,-1-4 0 0 0,0-2 0 0 0,109-35 0 0 0,-86 15 84 0 0,-1-4 0 0 0,148-83-1 0 0,-218 107 19 0 0,0 0 0 0 0,-1-1 0 0 0,0-1 0 0 0,31-31 0 0 0,-45 40-44 0 0,-1 0 0 0 0,0 0 0 0 0,0-1-1 0 0,0 0 1 0 0,-1 0 0 0 0,1 0 0 0 0,-2 0-1 0 0,1 0 1 0 0,2-9 0 0 0,-4 10-14 0 0,0 1-1 0 0,-1 0 1 0 0,1-1 0 0 0,-1 1-1 0 0,0 0 1 0 0,-1-1 0 0 0,1 1-1 0 0,-1 0 1 0 0,1 0-1 0 0,-1-1 1 0 0,-1 1 0 0 0,1 0-1 0 0,0 0 1 0 0,-1 0 0 0 0,0 0-1 0 0,-2-4 1 0 0,-3-1-8 0 0,0-1 0 0 0,-1 1 0 0 0,0 1 0 0 0,0-1 1 0 0,-1 1-1 0 0,0 1 0 0 0,0-1 0 0 0,-1 2 0 0 0,0-1 0 0 0,0 1 0 0 0,-1 1 0 0 0,-20-8 1 0 0,-2 1-14 0 0,0 2 0 0 0,-1 1 1 0 0,-36-5-1 0 0,8 6 12 0 0,-1 2-1 0 0,1 3 1 0 0,-1 3-1 0 0,0 2 1 0 0,1 4 0 0 0,-98 20-1 0 0,101-14-19 0 0,-1 4-1 0 0,2 1 0 0 0,-74 34 1 0 0,113-41 34 0 0,0 0 0 0 0,0 2 0 0 0,1 0 1 0 0,1 1-1 0 0,-30 28 0 0 0,38-30-2 0 0,0-1-1 0 0,0 1 1 0 0,1 0-1 0 0,1 1 1 0 0,0-1-1 0 0,0 2 1 0 0,1-1-1 0 0,1 1 1 0 0,0 0-1 0 0,-4 20 1 0 0,8-26-5 0 0,0-1 0 0 0,0 1 0 0 0,1 0 0 0 0,0-1 0 0 0,0 1 0 0 0,1 0 0 0 0,0-1 0 0 0,0 1 0 0 0,1 0 0 0 0,-1-1 0 0 0,2 0 0 0 0,-1 1 0 0 0,0-1 0 0 0,1 0 0 0 0,1 0 0 0 0,-1 0 0 0 0,1-1 0 0 0,-1 1 0 0 0,2-1 0 0 0,-1 0 0 0 0,1 0 0 0 0,8 7 0 0 0,0 0-1 0 0,1-1 0 0 0,1-1 0 0 0,-1 0 0 0 0,2-1 0 0 0,-1 0 0 0 0,1-1 0 0 0,24 7 0 0 0,-8-5 2 0 0,0-1 1 0 0,1-2-1 0 0,0-1 0 0 0,1-2 1 0 0,-1-1-1 0 0,1-2 0 0 0,0-1 1 0 0,-1-1-1 0 0,64-12 0 0 0,-56 5 19 0 0,187-38 140 0 0,-185 34-177 0 0,-1-1-1 0 0,0-2 1 0 0,49-25 0 0 0,-75 31 65 0 0,-1 0 0 0 0,0-1 1 0 0,0-1-1 0 0,-1 0 0 0 0,0-1 0 0 0,18-20 1 0 0,-28 27-38 0 0,0 1 0 0 0,0-1 0 0 0,-1 1 0 0 0,1-1 0 0 0,-1 0 0 0 0,0 0 0 0 0,-1-1 0 0 0,1 1 0 0 0,-1-1 0 0 0,0 1 0 0 0,0-1 0 0 0,-1 0 0 0 0,0 1 0 0 0,0-1 0 0 0,0 0 0 0 0,-1 0 0 0 0,1 0 0 0 0,-2 0 0 0 0,1 0 1 0 0,0 0-1 0 0,-1 1 0 0 0,0-1 0 0 0,-3-9 0 0 0,0 9-21 0 0,1-1 1 0 0,-1 1 0 0 0,0 1-1 0 0,0-1 1 0 0,-1 0 0 0 0,1 1-1 0 0,-1 0 1 0 0,-1 0 0 0 0,1 1 0 0 0,-1-1-1 0 0,1 1 1 0 0,-1 0 0 0 0,0 1-1 0 0,-1-1 1 0 0,1 1 0 0 0,-1 0-1 0 0,1 1 1 0 0,-1 0 0 0 0,-7-2-1 0 0,-17-3-62 0 0,1 1 0 0 0,-61-3-1 0 0,81 8 50 0 0,-67-4 27 0 0,-103 7 0 0 0,131 2-26 0 0,1 2 1 0 0,-1 2-1 0 0,1 2 1 0 0,1 3-1 0 0,-63 24 1 0 0,104-35 29 0 0,-26 11-8 0 0,0 2-1 0 0,-39 23 0 0 0,64-34-2 0 0,0 1-1 0 0,0-1 0 0 0,1 1 0 0 0,0 0 0 0 0,0 1 0 0 0,0 0 0 0 0,0 0 0 0 0,1 0 0 0 0,0 0 0 0 0,1 1 0 0 0,-1 0 0 0 0,1 0 0 0 0,0 0 0 0 0,1 0 0 0 0,0 1 0 0 0,-3 8 1 0 0,5-11 0 0 0,0 0 1 0 0,1-1-1 0 0,0 1 1 0 0,-1 0 0 0 0,2 0-1 0 0,-1-1 1 0 0,0 1 0 0 0,1 0-1 0 0,0-1 1 0 0,0 1 0 0 0,0-1-1 0 0,1 1 1 0 0,-1-1 0 0 0,1 1-1 0 0,0-1 1 0 0,3 5-1 0 0,0-3 14 0 0,0 0-1 0 0,0 0 0 0 0,0-1 1 0 0,1 1-1 0 0,-1-1 0 0 0,1 0 1 0 0,1-1-1 0 0,-1 1 0 0 0,7 3 1 0 0,12 4-3 0 0,0-1 0 0 0,1-2 0 0 0,0 0 0 0 0,38 7 1 0 0,-22-8-21 0 0,1-2 0 0 0,0-2-1 0 0,0-1 1 0 0,78-7 0 0 0,171-35-18 0 0,-54-13 198 0 0,-195 40-174 0 0,0-3 0 0 0,-1-1 0 0 0,55-31 0 0 0,-85 41 28 0 0,-2-2 1 0 0,1 1-1 0 0,-1-1 0 0 0,0-1 1 0 0,-1 0-1 0 0,0 0 1 0 0,0-1-1 0 0,-1 0 0 0 0,0 0 1 0 0,-1-1-1 0 0,10-17 1 0 0,-15 23-25 0 0,1 0 0 0 0,-1-1 0 0 0,0 1 1 0 0,0 0-1 0 0,-1-1 0 0 0,0 1 1 0 0,0-1-1 0 0,0 0 0 0 0,0 1 1 0 0,-1-1-1 0 0,0 0 0 0 0,0 0 1 0 0,-1 1-1 0 0,0-1 0 0 0,0 0 1 0 0,0 1-1 0 0,0-1 0 0 0,-1 1 0 0 0,0-1 1 0 0,0 1-1 0 0,-1 0 0 0 0,1 0 1 0 0,-1 0-1 0 0,0 0 0 0 0,-1 0 1 0 0,1 1-1 0 0,-9-9 0 0 0,5 7-8 0 0,-1 0 0 0 0,1 0 0 0 0,-2 0 0 0 0,1 1 0 0 0,0 1 0 0 0,-1-1-1 0 0,0 1 1 0 0,0 1 0 0 0,-1 0 0 0 0,1 0 0 0 0,-14-2 0 0 0,-13-1-28 0 0,-62-1 1 0 0,62 5 56 0 0,-61-3-33 0 0,1 4-1 0 0,0 4 1 0 0,-1 4-1 0 0,-148 31 1 0 0,238-36-17 0 0,-116 32-8 0 0,107-29 10 0 0,1 2 1 0 0,0-1-1 0 0,0 2 0 0 0,1 0 0 0 0,-22 16 0 0 0,34-23 27 0 0,1 0 0 0 0,0 0 0 0 0,0 0 0 0 0,0 0 0 0 0,0 0 0 0 0,0 0 0 0 0,0 0 0 0 0,0 1 0 0 0,0-1 0 0 0,0 0 0 0 0,1 0 0 0 0,-1 1 0 0 0,0-1 0 0 0,1 1 0 0 0,-1-1 0 0 0,1 0 0 0 0,0 1 0 0 0,-1-1-1 0 0,1 1 1 0 0,0-1 0 0 0,0 1 0 0 0,0-1 0 0 0,0 1 0 0 0,0 1 0 0 0,1 0-1 0 0,0 0 0 0 0,0-1 0 0 0,0 1 0 0 0,1 0 1 0 0,-1 0-1 0 0,1-1 0 0 0,-1 1 0 0 0,1-1 0 0 0,0 1 0 0 0,0-1 0 0 0,2 3 0 0 0,7 5-42 0 0,1-1 1 0 0,-1 0-1 0 0,22 12 1 0 0,-32-20 36 0 0,13 6 16 0 0,1 0 1 0 0,0-1-1 0 0,0-1 0 0 0,0 0 0 0 0,32 6 1 0 0,82 3-59 0 0,-3-9 103 0 0,206-19 0 0 0,-259 5-79 0 0,-73 9 26 0 0,13-5 2 0 0,6-22 75 0 0,-2-6 116 0 0,18-53-1 0 0,-34 84-188 0 0,-1 1-1 0 0,1-1 1 0 0,0 1-1 0 0,-1-1 1 0 0,1 0-1 0 0,-1 1 1 0 0,0-1-1 0 0,0 0 0 0 0,1 0 1 0 0,-1 1-1 0 0,0-1 1 0 0,-1 0-1 0 0,1 1 1 0 0,0-1-1 0 0,0 0 1 0 0,-1 0-1 0 0,1 1 1 0 0,-1-1-1 0 0,0-1 1 0 0,0 2-6 0 0,1 1 0 0 0,-1-1 0 0 0,0 0 0 0 0,0 1 0 0 0,1-1 0 0 0,-1 1 0 0 0,0 0 0 0 0,0-1 0 0 0,0 1 1 0 0,0 0-1 0 0,0-1 0 0 0,0 1 0 0 0,0 0 0 0 0,1 0 0 0 0,-1 0 0 0 0,0 0 0 0 0,-2 0 0 0 0,-3-1 2 0 0,-26-7-38 0 0,0 1-1 0 0,-51-4 1 0 0,75 10 48 0 0,-22-2 42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3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510 4 4097 0 0,'-10'-3'12290'0'0,"8"16"-9912"0"0,0 31 1346 0 0,3-39-3602 0 0,-1-1 0 0 0,0 0 1 0 0,0 1-1 0 0,0-1 0 0 0,0 0 0 0 0,-1 1 0 0 0,0-1 1 0 0,0 0-1 0 0,0 1 0 0 0,0-1 0 0 0,-1 0 0 0 0,0 0 1 0 0,-3 6-1 0 0,-10 10 78 0 0,-1 0 0 0 0,0-1 0 0 0,-2 0 1 0 0,-20 16-1 0 0,-36 39-68 0 0,-23 27-22 0 0,71-75-125 0 0,-114 119-1097 0 0,124-130 602 0 0,12-12 255 0 0,1 1 0 0 0,-1-1 0 0 0,1 1 0 0 0,0 0 0 0 0,0 0 0 0 0,-4 6 0 0 0,13-25-1129 0 0,-2 1 1 0 0,0-1-1 0 0,-1 0 1 0 0,2-20-1 0 0,-1-32-7327 0 0,-4 53 4367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3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7 10170 0 0,'-47'-7'8955'0'0,"48"10"-8529"0"0,0-1-1 0 0,0 1 0 0 0,0-1 0 0 0,1 0 0 0 0,-1 0 1 0 0,1 1-1 0 0,-1-1 0 0 0,1 0 0 0 0,0 0 0 0 0,0-1 1 0 0,2 3-1 0 0,221 102 3317 0 0,-162-81-3428 0 0,108 29 0 0 0,73 0-32 0 0,-196-44-261 0 0,8-1-42 0 0,-32-5 39 0 0,0 0 0 0 0,39 13 0 0 0,-61-16-7 0 0,1-1 1 0 0,-1 1-1 0 0,0 0 0 0 0,0 0 0 0 0,0 1 0 0 0,0-1 0 0 0,0 0 0 0 0,0 1 1 0 0,2 2-1 0 0,-3-4-19 0 0,-1 1 0 0 0,0-1 0 0 0,1 1 0 0 0,-1-1 0 0 0,0 1 0 0 0,1-1 1 0 0,-1 1-1 0 0,0 0 0 0 0,0-1 0 0 0,0 1 0 0 0,1-1 0 0 0,-1 1 0 0 0,0 0 0 0 0,0-1 0 0 0,0 1 1 0 0,0-1-1 0 0,0 1 0 0 0,0 0 0 0 0,0-1 0 0 0,0 1 0 0 0,-1-1 0 0 0,1 1 0 0 0,0-1 1 0 0,0 2-1 0 0,-2 1-242 0 0,0-1 1 0 0,-1 1 0 0 0,1-1 0 0 0,0 1-1 0 0,-1-1 1 0 0,1 0 0 0 0,-1 0 0 0 0,0 0-1 0 0,1 0 1 0 0,-1-1 0 0 0,-6 3 0 0 0,9-4 76 0 0,0 0 1 0 0,0 0 0 0 0,0 0-1 0 0,0 0 1 0 0,0 0 0 0 0,0-1 0 0 0,0 1-1 0 0,0 0 1 0 0,0 0 0 0 0,0 0 0 0 0,0 0-1 0 0,0 0 1 0 0,0 0 0 0 0,0-1 0 0 0,0 1-1 0 0,0 0 1 0 0,0 0 0 0 0,0 0-1 0 0,0 0 1 0 0,0 0 0 0 0,0 0 0 0 0,0 0-1 0 0,0-1 1 0 0,0 1 0 0 0,0 0 0 0 0,-2-1-2240 0 0,2 1 2240 0 0,0 0-1 0 0,0 0 1 0 0,0 0 0 0 0,10-12-5493 0 0,-10 11 4518 0 0,5-6-5710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4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255 234 4377 0 0,'-8'4'5950'0'0,"12"-6"-1770"0"0,17-12-548 0 0,3-6-1592 0 0,-20 17-1759 0 0,0 1 0 0 0,0-1 0 0 0,0 0-1 0 0,-1-1 1 0 0,1 1 0 0 0,-1-1-1 0 0,0 1 1 0 0,0-1 0 0 0,0 0-1 0 0,-1 0 1 0 0,1 0 0 0 0,-1 0-1 0 0,2-7 1 0 0,-3 8-251 0 0,-1 1-1 0 0,0-1 1 0 0,-1 0-1 0 0,1 0 1 0 0,0 0-1 0 0,-1 0 1 0 0,0 1-1 0 0,0-1 1 0 0,0 0-1 0 0,0 0 1 0 0,0 1 0 0 0,0-1-1 0 0,0 1 1 0 0,-1-1-1 0 0,0 1 1 0 0,1 0-1 0 0,-1-1 1 0 0,0 1-1 0 0,0 0 1 0 0,-4-3-1 0 0,-4-4 104 0 0,0 0 0 0 0,-1 1 0 0 0,-11-7 0 0 0,9 8-127 0 0,0 0 0 0 0,0 1 0 0 0,0 0 0 0 0,-1 1 0 0 0,0 1 0 0 0,-23-5 0 0 0,31 7-2 0 0,-1 1-1 0 0,0 1 0 0 0,1-1 0 0 0,-1 1 0 0 0,0 0 0 0 0,1 1 1 0 0,-1-1-1 0 0,0 1 0 0 0,1 1 0 0 0,-1-1 0 0 0,1 1 1 0 0,-1 0-1 0 0,1 1 0 0 0,0 0 0 0 0,0-1 0 0 0,-9 8 0 0 0,13-9-11 0 0,0 1 0 0 0,0-1 0 0 0,0 1 0 0 0,0 0 0 0 0,0-1 0 0 0,0 1 0 0 0,1 0 0 0 0,-1 1 0 0 0,1-1 0 0 0,0 0 0 0 0,-1 0 0 0 0,1 0 0 0 0,0 1 0 0 0,0-1 0 0 0,0 1 0 0 0,1-1 0 0 0,-1 1 0 0 0,1-1 0 0 0,-1 1 0 0 0,1-1 0 0 0,0 4 0 0 0,0-2 7 0 0,1 0 1 0 0,0 1-1 0 0,0-1 1 0 0,0 1-1 0 0,1-1 1 0 0,-1 0-1 0 0,1 0 0 0 0,0 0 1 0 0,0 0-1 0 0,1 0 1 0 0,2 4-1 0 0,8 7 27 0 0,0 0 0 0 0,0-1 0 0 0,2 0 0 0 0,17 12 0 0 0,53 36 122 0 0,-53-40-82 0 0,-1 1 0 0 0,54 51-1 0 0,-82-71-54 0 0,-1 0-1 0 0,1 1 0 0 0,0-1 0 0 0,-1 0 0 0 0,0 1 0 0 0,0 0 0 0 0,0-1 0 0 0,0 1 1 0 0,0 0-1 0 0,-1 0 0 0 0,1 0 0 0 0,-1 0 0 0 0,0 0 0 0 0,-1 1 0 0 0,1-1 0 0 0,-1 0 0 0 0,0 0 1 0 0,0 1-1 0 0,0-1 0 0 0,0 0 0 0 0,-1 0 0 0 0,0 0 0 0 0,-1 6 0 0 0,0-4 7 0 0,-1-1-1 0 0,0 1 0 0 0,0-1 1 0 0,0 1-1 0 0,0-1 1 0 0,-1 0-1 0 0,0 0 1 0 0,0-1-1 0 0,-1 1 0 0 0,1-1 1 0 0,-1 0-1 0 0,0 0 1 0 0,0 0-1 0 0,0-1 1 0 0,-8 4-1 0 0,0 1-31 0 0,0-1 0 0 0,-1-1 0 0 0,0-1 0 0 0,-24 7 0 0 0,33-11 1 0 0,1 0 0 0 0,0 0 0 0 0,-1-1 0 0 0,1 0 0 0 0,-1 0 0 0 0,1 0 0 0 0,-1 0 0 0 0,1-1-1 0 0,-1 1 1 0 0,1-1 0 0 0,0-1 0 0 0,-1 1 0 0 0,1 0 0 0 0,0-1 0 0 0,0 0 0 0 0,0 0 0 0 0,0 0-1 0 0,0-1 1 0 0,1 1 0 0 0,-5-5 0 0 0,-3-2-50 0 0,1-1 1 0 0,1-1-1 0 0,0 0 0 0 0,0 0 1 0 0,1-1-1 0 0,-12-24 0 0 0,17 30 66 0 0,0 1 1 0 0,1-1-1 0 0,0 0 1 0 0,0 1-1 0 0,0-1 0 0 0,1 0 1 0 0,0 0-1 0 0,0 0 0 0 0,1 0 1 0 0,-1 0-1 0 0,1 0 0 0 0,1 0 1 0 0,-1 0-1 0 0,1 0 0 0 0,0 0 1 0 0,0 0-1 0 0,1 0 0 0 0,4-10 1 0 0,1 6 52 0 0,1 0 0 0 0,0 1 0 0 0,1 0 0 0 0,0 0 1 0 0,1 1-1 0 0,0 0 0 0 0,18-10 0 0 0,-12 6 33 0 0,1 1 0 0 0,0 1-1 0 0,1 1 1 0 0,0 0 0 0 0,1 2-1 0 0,-1 0 1 0 0,36-8 0 0 0,-32 10-479 0 0,-31 3 358 0 0,-18-5-3705 0 0,26 7 3449 0 0,1 0-1 0 0,-1 0 0 0 0,1 0 1 0 0,-1 0-1 0 0,1 0 0 0 0,-1-1 0 0 0,1 1 1 0 0,-1 0-1 0 0,1 0 0 0 0,0-1 1 0 0,-1 1-1 0 0,1 0 0 0 0,-1-1 0 0 0,1 1 1 0 0,0 0-1 0 0,0-1 0 0 0,-1 1 1 0 0,1-1-1 0 0,0 1 0 0 0,-1 0 0 0 0,1-1 1 0 0,0 1-1 0 0,0-1 0 0 0,0 1 1 0 0,-1-1-1 0 0,1 1 0 0 0,0-1 0 0 0,0 1 1 0 0,0-1-1 0 0,0 1 0 0 0,0-1 1 0 0,0 1-1 0 0,0-1 0 0 0,0 1 0 0 0,0-1 1 0 0,0 1-1 0 0,0-1 0 0 0,1 1 1 0 0,-1-1-1 0 0,0 1 0 0 0,0 0 0 0 0,0-1 1 0 0,1 1-1 0 0,-1-1 0 0 0,3-3-5708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5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61 8674 0 0,'-8'-2'9698'0'0,"1"-2"-6177"0"0,7 4-3478 0 0,0 0 0 0 0,0 0 0 0 0,0 0 0 0 0,1 0 0 0 0,-1 0 0 0 0,0 0 0 0 0,0 0 1 0 0,0 0-1 0 0,1 0 0 0 0,-1 0 0 0 0,0 0 0 0 0,0 0 0 0 0,0 0 0 0 0,0 0 0 0 0,1 0 0 0 0,-1 0 0 0 0,0 0 0 0 0,0 0 0 0 0,0 0 0 0 0,1 0 0 0 0,-1 0 0 0 0,0 0 0 0 0,0 0 0 0 0,0-1 0 0 0,0 1 0 0 0,0 0 0 0 0,1 0 0 0 0,-1 0 0 0 0,0 0 0 0 0,0 0 0 0 0,0 0 0 0 0,0-1 0 0 0,0 1 0 0 0,0 0 0 0 0,1 0 0 0 0,-1 0 0 0 0,0 0 0 0 0,0-1 0 0 0,0 1 0 0 0,0 0 0 0 0,0 0 0 0 0,0 0 0 0 0,0-1 0 0 0,0 1 0 0 0,0 0 0 0 0,0 0 1 0 0,0 0-1 0 0,0 0 0 0 0,0-1 0 0 0,0 1 0 0 0,0 0 0 0 0,0 0 0 0 0,0 0 0 0 0,0-1 0 0 0,0 1 0 0 0,0 0 0 0 0,0 0 0 0 0,0 0 0 0 0,-1 0 0 0 0,1-1 0 0 0,0 1 0 0 0,0 0 0 0 0,2 5 305 0 0,0-1-1 0 0,-1 1 1 0 0,1 0 0 0 0,-1 0-1 0 0,0 0 1 0 0,0 6 0 0 0,1 2-79 0 0,0-1 0 0 0,1 0 0 0 0,0 0 0 0 0,1 0 0 0 0,0 0 0 0 0,7 11 0 0 0,5 18-114 0 0,4 19 10 0 0,60 170-226 0 0,-79-229 56 0 0,0 2 1 0 0,0 0-1 0 0,0 0 0 0 0,0 0 1 0 0,1 0-1 0 0,-1-1 0 0 0,1 1 1 0 0,0 0-1 0 0,-1-1 1 0 0,5 4-1 0 0,-6-6 21 0 0,17-20 11 0 0,3-26 159 0 0,31-49 1 0 0,-45 85-108 0 0,31-52 347 0 0,78-101 1 0 0,-83 125-284 0 0,-16 21-25 0 0,-2-1 0 0 0,0 0 0 0 0,17-29 0 0 0,-28 34 322 0 0,-3 14-392 0 0,-1 7-37 0 0,0-4-63 0 0,0-1 1 0 0,0 1-1 0 0,0-1 1 0 0,0 1 0 0 0,-1-1-1 0 0,1 0 1 0 0,-1 0-1 0 0,0 1 1 0 0,0-1 0 0 0,0 0-1 0 0,0-1 1 0 0,0 1-1 0 0,-1 0 1 0 0,0-1-1 0 0,1 1 1 0 0,-1-1 0 0 0,0 0-1 0 0,0 0 1 0 0,-5 3-1 0 0,-16 15-4731 0 0,40-25-8732 0 0,-8 2 5740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8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285 700 8434 0 0,'-17'2'2832'0'0,"-1"0"0"0"0,-31-2-1 0 0,28-1-1628 0 0,0 1 0 0 0,-22 3 0 0 0,38-2-1039 0 0,-1 0 1 0 0,1 0-1 0 0,0 1 1 0 0,0-1 0 0 0,0 1-1 0 0,0 0 1 0 0,0 0-1 0 0,0 1 1 0 0,0 0-1 0 0,1-1 1 0 0,-1 2-1 0 0,-6 5 1 0 0,8-5-162 0 0,-1 1 0 0 0,1 0 0 0 0,0 0 0 0 0,0 0 0 0 0,0 0 0 0 0,1 0 0 0 0,0 1 0 0 0,0-1 1 0 0,0 1-1 0 0,-1 8 0 0 0,-7 61 24 0 0,10-68-28 0 0,-3 23-8 0 0,2 1 1 0 0,3 49-1 0 0,-1-71-15 0 0,0-1-1 0 0,1 0 0 0 0,-1 0 0 0 0,2 1 0 0 0,-1-1 1 0 0,1 0-1 0 0,0-1 0 0 0,1 1 0 0 0,0-1 0 0 0,0 1 1 0 0,1-1-1 0 0,-1 0 0 0 0,1-1 0 0 0,11 11 0 0 0,-15-15 16 0 0,1-1 0 0 0,0 1 0 0 0,-1-1 0 0 0,1 1-1 0 0,0-1 1 0 0,0 0 0 0 0,0 0 0 0 0,0 0 0 0 0,0 0-1 0 0,0-1 1 0 0,1 1 0 0 0,-1 0 0 0 0,0-1 0 0 0,0 1 0 0 0,1-1-1 0 0,-1 0 1 0 0,0 0 0 0 0,0 0 0 0 0,1 0 0 0 0,-1 0-1 0 0,3-1 1 0 0,-1 0 4 0 0,0-1 0 0 0,-1 1 0 0 0,1-1 0 0 0,-1 0 0 0 0,0 0 1 0 0,1 0-1 0 0,-1 0 0 0 0,0-1 0 0 0,0 1 0 0 0,0-1 0 0 0,3-4 0 0 0,5-7 13 0 0,-1-1 0 0 0,0 0 1 0 0,-1-1-1 0 0,8-17 0 0 0,-2 1 28 0 0,-1 0 0 0 0,-1-1 0 0 0,-1-1 0 0 0,-2 1 0 0 0,-2-2-1 0 0,-1 1 1 0 0,3-46 0 0 0,-5-5 267 0 0,-5 0 0 0 0,-3 0 0 0 0,-3 0 0 0 0,-5 1 0 0 0,-25-100 0 0 0,32 166-218 0 0,2 7-11 0 0,-1 1 0 0 0,0-1 1 0 0,0 1-1 0 0,-1 0 0 0 0,0 0 0 0 0,-1 0 1 0 0,0 1-1 0 0,-10-16 0 0 0,13 69-40 0 0,5 36-20 0 0,3-1 0 0 0,19 91 0 0 0,48 155 8 0 0,-55-252-34 0 0,-9-37-164 0 0,1 0 1 0 0,27 61 0 0 0,-33-87-315 0 0,1 0 0 0 0,0-1 0 0 0,0 0 0 0 0,1 0 1 0 0,0-1-1 0 0,1 0 0 0 0,0 0 0 0 0,0 0 0 0 0,1-1 0 0 0,0 0 0 0 0,0 0 1 0 0,0-1-1 0 0,1 0 0 0 0,16 8 0 0 0,-23-13-228 0 0,1 0 0 0 0,0 0-1 0 0,-1 0 1 0 0,1-1 0 0 0,0 1 0 0 0,0-1 0 0 0,-1 0-1 0 0,1 0 1 0 0,0 0 0 0 0,5 0 0 0 0,2-3-5290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19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60 12299 0 0,'-14'-15'3651'0'0,"-3"-24"-930"0"0,15 34 441 0 0,-61 98-1414 0 0,36-44-1641 0 0,18-35-44 0 0,0 0 0 0 0,2 1 0 0 0,-1 0 0 0 0,2 0 0 0 0,-7 24 0 0 0,13-38-56 0 0,0 0-1 0 0,-1-1 0 0 0,1 1 1 0 0,0 0-1 0 0,0-1 0 0 0,0 1 1 0 0,0 0-1 0 0,0-1 0 0 0,0 1 1 0 0,0 0-1 0 0,0 0 0 0 0,0-1 1 0 0,0 1-1 0 0,0 0 0 0 0,0-1 1 0 0,1 1-1 0 0,-1 0 0 0 0,0 0 1 0 0,1-1-1 0 0,-1 1 0 0 0,0-1 0 0 0,1 1 1 0 0,-1 0-1 0 0,1-1 0 0 0,-1 1 1 0 0,0-1-1 0 0,1 1 0 0 0,0-1 1 0 0,0 1-1 0 0,1 0 0 0 0,-1-1 0 0 0,1 1 1 0 0,-1-1-1 0 0,1 0 0 0 0,-1 0 0 0 0,1 0 0 0 0,-1 1 0 0 0,1-2 1 0 0,-1 1-1 0 0,1 0 0 0 0,0 0 0 0 0,-1 0 0 0 0,2-1 1 0 0,48-20 63 0 0,-48 20-59 0 0,9-7 10 0 0,0 0 0 0 0,-1-1 0 0 0,1 0 0 0 0,-1 0 0 0 0,-1-1 0 0 0,18-23 0 0 0,-13 16 109 0 0,27-25 1 0 0,-42 42-126 0 0,0-1 1 0 0,1 1-1 0 0,-1 0 1 0 0,0-1-1 0 0,1 1 1 0 0,-1 0-1 0 0,0 0 1 0 0,0-1-1 0 0,1 1 1 0 0,-1 0-1 0 0,0 0 1 0 0,1-1-1 0 0,-1 1 0 0 0,1 0 1 0 0,-1 0-1 0 0,0 0 1 0 0,1 0-1 0 0,-1 0 1 0 0,0-1-1 0 0,1 1 1 0 0,-1 0-1 0 0,1 0 1 0 0,-1 0-1 0 0,0 0 1 0 0,1 0-1 0 0,-1 0 0 0 0,1 0 1 0 0,-1 1-1 0 0,0-1 1 0 0,1 0-1 0 0,-1 0 1 0 0,1 0-1 0 0,-1 0 1 0 0,0 0-1 0 0,1 1 1 0 0,-1-1-1 0 0,1 0 1 0 0,2 18 97 0 0,-10 37-74 0 0,5-44-36 0 0,-9 95-44 0 0,5 1 0 0 0,4 0 0 0 0,17 141 0 0 0,-15-248 51 0 0,13 104 18 0 0,-11-93-18 0 0,0 1 0 0 0,1-1 0 0 0,1 0 1 0 0,0 0-1 0 0,1 0 0 0 0,10 19 0 0 0,-14-29 3 0 0,0 1 0 0 0,0-1-1 0 0,0 0 1 0 0,0 1 0 0 0,0-1 0 0 0,0 1 0 0 0,0-1-1 0 0,0 0 1 0 0,0 0 0 0 0,0 0 0 0 0,1 0 0 0 0,-1 0 0 0 0,1 0-1 0 0,-1 0 1 0 0,0 0 0 0 0,1-1 0 0 0,0 1 0 0 0,-1 0-1 0 0,1-1 1 0 0,-1 1 0 0 0,1-1 0 0 0,0 0 0 0 0,3 1-1 0 0,-3-2 7 0 0,-1 1-1 0 0,1-1 0 0 0,0 0 1 0 0,0 0-1 0 0,0 0 0 0 0,-1 0 1 0 0,1 0-1 0 0,0 0 0 0 0,-1 0 1 0 0,1-1-1 0 0,-1 1 0 0 0,1-1 0 0 0,-1 1 1 0 0,0-1-1 0 0,1 1 0 0 0,0-4 1 0 0,5-7 50 0 0,-1 0 0 0 0,0-1 0 0 0,-1 1 0 0 0,6-22 0 0 0,-8 19-30 0 0,0 0 1 0 0,-1-1-1 0 0,-1 1 0 0 0,0 0 0 0 0,-1-1 0 0 0,-1 1 1 0 0,0-1-1 0 0,-5-21 0 0 0,-5-8 90 0 0,-23-65-1 0 0,30 102-121 0 0,1-1-1 0 0,-1 1 1 0 0,0 0-1 0 0,-1 0 1 0 0,0 0-1 0 0,0 1 1 0 0,0 0-1 0 0,-1 0 1 0 0,0 0-1 0 0,-1 1 1 0 0,0-1 0 0 0,0 2-1 0 0,-9-7 1 0 0,12 10 1 0 0,0-1 0 0 0,0 1 0 0 0,0 0 0 0 0,0 1 0 0 0,-1-1 0 0 0,1 1 0 0 0,-1 0 0 0 0,1 0 1 0 0,-1 0-1 0 0,1 1 0 0 0,-1-1 0 0 0,0 1 0 0 0,1 0 0 0 0,-1 0 0 0 0,0 1 0 0 0,1 0 1 0 0,-1-1-1 0 0,1 2 0 0 0,-1-1 0 0 0,1 0 0 0 0,-1 1 0 0 0,1 0 0 0 0,0 0 0 0 0,0 0 1 0 0,0 0-1 0 0,0 1 0 0 0,-5 4 0 0 0,7-6 3 0 0,1 0 1 0 0,-1 0 0 0 0,1 0-1 0 0,0 0 1 0 0,-1 0 0 0 0,1 0-1 0 0,0 0 1 0 0,0 0-1 0 0,0 1 1 0 0,0-1 0 0 0,0 0-1 0 0,0 1 1 0 0,0-1-1 0 0,0 1 1 0 0,0-1 0 0 0,1 1-1 0 0,-1 0 1 0 0,1-1 0 0 0,-1 1-1 0 0,1-1 1 0 0,0 1-1 0 0,-1 0 1 0 0,1-1 0 0 0,0 1-1 0 0,0 0 1 0 0,0 0-1 0 0,0-1 1 0 0,1 1 0 0 0,-1 0-1 0 0,0-1 1 0 0,1 1 0 0 0,-1 0-1 0 0,1-1 1 0 0,-1 1-1 0 0,1-1 1 0 0,0 1 0 0 0,0-1-1 0 0,0 1 1 0 0,0-1-1 0 0,0 0 1 0 0,0 1 0 0 0,0-1-1 0 0,0 0 1 0 0,2 1 0 0 0,2 3 32 0 0,1-1 1 0 0,-1 1-1 0 0,1-1 1 0 0,0-1 0 0 0,0 1-1 0 0,1-1 1 0 0,-1 0-1 0 0,1-1 1 0 0,8 3 0 0 0,6-1 45 0 0,0-1 1 0 0,0-1 0 0 0,1 0 0 0 0,-1-2 0 0 0,0 0 0 0 0,1-2 0 0 0,-1 0 0 0 0,0-1-1 0 0,0-2 1 0 0,21-6 0 0 0,-36 9-629 0 0,-1-1 1 0 0,1 0-1 0 0,-1 0 0 0 0,0 0 1 0 0,0 0-1 0 0,0-1 0 0 0,0 0 0 0 0,-1 0 1 0 0,8-9-1 0 0,35-47-9307 0 0,-43 55 8673 0 0,4-8-5342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0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12227 0 0,'-4'21'3008'0'0,"2"0"0"0"0,-1 40 1 0 0,4-45-2629 0 0,1 0 0 0 0,0 1 1 0 0,1-1-1 0 0,1 0 0 0 0,0 0 1 0 0,1-1-1 0 0,10 20 1 0 0,-3-3 82 0 0,13 48 1 0 0,2 5-407 0 0,-27-84-167 0 0,1 0 0 0 0,0 0-1 0 0,-1 0 1 0 0,1 0 0 0 0,-1 0 0 0 0,1 0 0 0 0,-1 0 0 0 0,0 0 0 0 0,0 1 0 0 0,1-1 0 0 0,-1 0-1 0 0,0 0 1 0 0,0 0 0 0 0,0 0 0 0 0,0 1 0 0 0,0-1 0 0 0,0 0 0 0 0,0 0 0 0 0,-1 0 0 0 0,1 0 0 0 0,0 1-1 0 0,-1-1 1 0 0,1 0 0 0 0,-1 0 0 0 0,1 0 0 0 0,-1 0 0 0 0,1 0 0 0 0,-1 0 0 0 0,0 0 0 0 0,1 0-1 0 0,-2 1 1 0 0,-1-1-695 0 0,-1 0-1 0 0,1 0 0 0 0,0 0 0 0 0,0-1 0 0 0,-1 1 1 0 0,1-1-1 0 0,0 1 0 0 0,-1-1 0 0 0,-3 0 1 0 0,-11 0-2960 0 0,7 2-2535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0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64 354 15659 0 0,'-63'38'6006'0'0,"104"-48"-3917"0"0,694-183 2303 0 0,-508 142-4243 0 0,-213 48-133 0 0,327-72 166 0 0,5 23-178 0 0,-318 49-12 0 0,-10 1-127 0 0,0 0-1 0 0,0 1 1 0 0,0 1-1 0 0,25 3 0 0 0,-43-3 91 0 0,1 0 0 0 0,-1 0 0 0 0,0 0 0 0 0,0 0 0 0 0,0 0 0 0 0,0 0 0 0 0,0 0 0 0 0,1 0 0 0 0,-1 0-1 0 0,0 0 1 0 0,0 0 0 0 0,0 0 0 0 0,0 0 0 0 0,0 0 0 0 0,0 0 0 0 0,1 0 0 0 0,-1 0 0 0 0,0 0 0 0 0,0 0 0 0 0,0 0 0 0 0,0 0 0 0 0,0 1-1 0 0,1-1 1 0 0,-1 0 0 0 0,0 0 0 0 0,0 0 0 0 0,0 0 0 0 0,0 0 0 0 0,0 0 0 0 0,0 0 0 0 0,0 0 0 0 0,0 1 0 0 0,0-1 0 0 0,1 0 0 0 0,-1 0-1 0 0,0 0 1 0 0,0 0 0 0 0,0 0 0 0 0,0 1 0 0 0,0-1 0 0 0,0 0 0 0 0,0 0 0 0 0,0 0 0 0 0,0 0 0 0 0,0 0 0 0 0,0 1 0 0 0,0-1 0 0 0,0 0-1 0 0,0 0 1 0 0,0 0 0 0 0,0 0 0 0 0,0 0 0 0 0,0 0 0 0 0,0 1 0 0 0,-1-1 0 0 0,1 0 0 0 0,0 0 0 0 0,0 0 0 0 0,0 0 0 0 0,0 0-1 0 0,0 0 1 0 0,0 1 0 0 0,-13 7-1970 0 0,-17 5-730 0 0,29-13 2638 0 0,-95 31-9957 0 0,76-25 5126 0 0,1 1 620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1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256 128 15171 0 0,'-17'8'1424'0'0,"5"-4"-987"0"0,1 1-1 0 0,-1 1 1 0 0,1 0-1 0 0,0 0 0 0 0,0 1 1 0 0,1 0-1 0 0,0 1 1 0 0,-10 10-1 0 0,6-1-236 0 0,1 1 0 0 0,0 0 0 0 0,1 1 0 0 0,1 0-1 0 0,1 1 1 0 0,1 0 0 0 0,1 1 0 0 0,0 0 0 0 0,-4 23 0 0 0,5-15 22 0 0,2-1 1 0 0,1 1-1 0 0,1 0 0 0 0,1 0 1 0 0,2 0-1 0 0,5 44 0 0 0,-4-66-206 0 0,0 0 0 0 0,1 0 0 0 0,0 0-1 0 0,0 0 1 0 0,0-1 0 0 0,1 1 0 0 0,0-1-1 0 0,1 1 1 0 0,-1-1 0 0 0,1 0 0 0 0,0-1-1 0 0,0 1 1 0 0,6 5 0 0 0,-8-9-8 0 0,1 0 0 0 0,-1 0-1 0 0,0-1 1 0 0,0 1 0 0 0,1-1 0 0 0,-1 0 0 0 0,1 1 0 0 0,-1-1 0 0 0,1 0 0 0 0,0-1 0 0 0,-1 1 0 0 0,1 0 0 0 0,0-1 0 0 0,0 1 0 0 0,-1-1-1 0 0,1 0 1 0 0,0 0 0 0 0,0 0 0 0 0,-1 0 0 0 0,1-1 0 0 0,0 1 0 0 0,0-1 0 0 0,-1 0 0 0 0,1 1 0 0 0,0-1 0 0 0,-1 0 0 0 0,1-1 0 0 0,-1 1-1 0 0,1 0 1 0 0,-1-1 0 0 0,0 1 0 0 0,0-1 0 0 0,1 0 0 0 0,-1 0 0 0 0,3-3 0 0 0,4-4 42 0 0,0 0 0 0 0,-1 0 0 0 0,0-1 0 0 0,0 0 0 0 0,-1-1 0 0 0,0 0 0 0 0,-1 0 0 0 0,0 0 0 0 0,-1-1 0 0 0,0 1 0 0 0,-1-1 0 0 0,0-1 0 0 0,-1 1 0 0 0,-1 0 0 0 0,2-18 0 0 0,-2 7 20 0 0,-2 0 0 0 0,-1 1 0 0 0,0-1-1 0 0,-2 0 1 0 0,-1 0 0 0 0,0 1 0 0 0,-13-37 0 0 0,-4-7 238 0 0,9 24-158 0 0,-2 2-1 0 0,-32-67 1 0 0,46 106-147 0 0,0 1 0 0 0,0-1 0 0 0,-1 0 0 0 0,1 1 0 0 0,0-1-1 0 0,0 1 1 0 0,-1-1 0 0 0,1 0 0 0 0,0 1 0 0 0,-1-1 0 0 0,1 1-1 0 0,-1-1 1 0 0,1 1 0 0 0,-1-1 0 0 0,1 1 0 0 0,-1 0 0 0 0,1-1 0 0 0,-1 1-1 0 0,1 0 1 0 0,-1-1 0 0 0,0 1 0 0 0,1 0 0 0 0,-1 0 0 0 0,0-1-1 0 0,-3 14 6 0 0,6 24-28 0 0,10 17 26 0 0,3-1-1 0 0,2-1 1 0 0,3 0-1 0 0,1-2 1 0 0,3 0-1 0 0,30 46 1 0 0,-43-79-27 0 0,1 0 1 0 0,0-1-1 0 0,1 0 0 0 0,16 14 1 0 0,-21-22 18 0 0,1-1 1 0 0,-1 0-1 0 0,1-1 0 0 0,1 0 1 0 0,-1 0-1 0 0,1-1 1 0 0,0 0-1 0 0,0 0 1 0 0,12 2-1 0 0,-20-6 3 0 0,0-1 0 0 0,1 1 0 0 0,-1-1 0 0 0,0 0 0 0 0,1 0 0 0 0,-1 1 0 0 0,0-2 0 0 0,0 1 0 0 0,1 0 0 0 0,-1 0 0 0 0,0-1 0 0 0,0 1 0 0 0,1-1-1 0 0,-1 0 1 0 0,0 0 0 0 0,0 0 0 0 0,0 0 0 0 0,3-1 0 0 0,-2-1-1 0 0,1 0 0 0 0,-1 0 0 0 0,0 0 0 0 0,0 0 0 0 0,0-1 0 0 0,0 1 0 0 0,-1-1 0 0 0,1 0 0 0 0,1-4 0 0 0,4-9 17 0 0,-1 0-1 0 0,-1-1 0 0 0,6-28 1 0 0,-9 37 6 0 0,7-44 62 0 0,-3 0 1 0 0,-2 0 0 0 0,-1-78-1 0 0,-4 65 48 0 0,14-102 0 0 0,-14 167-133 0 0,0 0 1 0 0,0 0-1 0 0,0 0 0 0 0,0 0 1 0 0,0 0-1 0 0,0 1 0 0 0,1-1 1 0 0,-1 0-1 0 0,0 0 0 0 0,1 0 1 0 0,-1 1-1 0 0,0-1 0 0 0,1 0 1 0 0,-1 0-1 0 0,1 1 0 0 0,-1-1 1 0 0,1 0-1 0 0,-1 1 0 0 0,2-2 1 0 0,6 12 4 0 0,8 44-8 0 0,-11-38-6 0 0,13 45-20 0 0,48 131 14 0 0,-35-124-60 0 0,61 97 0 0 0,-90-161-76 0 0,0-1-1 0 0,1 1 0 0 0,-1 0 0 0 0,1-1 0 0 0,0 0 0 0 0,0 0 0 0 0,0 0 0 0 0,3 3 0 0 0,-5-6 85 0 0,-1 1-1 0 0,0-1 1 0 0,1 0-1 0 0,-1 0 1 0 0,1 0-1 0 0,-1 1 1 0 0,0-1-1 0 0,1 0 1 0 0,-1 0-1 0 0,1 0 1 0 0,-1 0-1 0 0,1 0 1 0 0,-1 0-1 0 0,0 0 1 0 0,1 0-1 0 0,-1 0 1 0 0,1 0-1 0 0,-1 0 1 0 0,0 0-1 0 0,1 0 1 0 0,-1-1-1 0 0,1 1 1 0 0,-1 0-1 0 0,0 0 1 0 0,1 0-1 0 0,-1-1 1 0 0,0 1-1 0 0,1 0 1 0 0,-1 0-1 0 0,1-1 1 0 0,0-1-144 0 0,0 1 0 0 0,0-1 1 0 0,0 0-1 0 0,0 0 0 0 0,0 0 1 0 0,0 0-1 0 0,-1 1 0 0 0,1-1 1 0 0,-1 0-1 0 0,1-4 0 0 0,8-85-5634 0 0,-10 31-2089 0 0,-2 41 2707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1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36 12235 0 0,'-23'18'5041'0'0,"21"-17"-4784"0"0,1-1 1 0 0,0 1-1 0 0,0 0 0 0 0,0 0 1 0 0,0 0-1 0 0,0 0 0 0 0,0 0 0 0 0,0 0 1 0 0,1 1-1 0 0,-1-1 0 0 0,0 0 1 0 0,0 0-1 0 0,1 1 0 0 0,-1-1 0 0 0,1 0 1 0 0,-1 0-1 0 0,1 3 0 0 0,1-2-92 0 0,0-1 0 0 0,0 0 0 0 0,0 0 0 0 0,0 0-1 0 0,1 0 1 0 0,-1-1 0 0 0,0 1 0 0 0,1 0-1 0 0,-1-1 1 0 0,0 1 0 0 0,1 0 0 0 0,-1-1 0 0 0,1 0-1 0 0,-1 1 1 0 0,1-1 0 0 0,1 0 0 0 0,28 5 1161 0 0,25-3-727 0 0,-1-3-1 0 0,73-10 1 0 0,-72 6-556 0 0,-12-1-1580 0 0,83-21-1 0 0,-15-5-7627 0 0,-89 25 5910 0 0,-3 1-4467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52.54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1232 216 26158 0 0,'-62'-3'4'0'0,"1"2"1"0"0,-1 3 0 0 0,1 3-1 0 0,0 3 1 0 0,0 2 0 0 0,1 3-1 0 0,-69 24 1 0 0,125-35-1 0 0,10 4 3 0 0,74 29 9 0 0,319 110 4 0 0,-305-116 4 0 0,-74-28 2 0 0,-20-1-26 0 0,10-5 12 0 0,0 0 0 0 0,0-1-1 0 0,-1 0 1 0 0,0-1 0 0 0,0 0-1 0 0,0 0 1 0 0,-1-1 0 0 0,0 0-1 0 0,-1-1 1 0 0,0 1 0 0 0,0-1-1 0 0,0-1 1 0 0,-2 1 0 0 0,6-12-1 0 0,-8 14-18 0 0,0-1-1 0 0,0 1 1 0 0,-1-1-1 0 0,0 0 1 0 0,0 0-1 0 0,-1 0 1 0 0,0 0-1 0 0,-1 0 1 0 0,0 0-1 0 0,0 0 1 0 0,-1-1-1 0 0,0 1 1 0 0,0 0-1 0 0,-1 0 1 0 0,0 1-1 0 0,0-1 1 0 0,-1 0-1 0 0,0 1 1 0 0,0-1-1 0 0,-5-7 1 0 0,1 4-5 0 0,0 0-1 0 0,-1 0 1 0 0,0 1 0 0 0,0 1 0 0 0,-1-1 0 0 0,0 2 0 0 0,-1-1 0 0 0,0 1 0 0 0,-15-9 0 0 0,7 6-22 0 0,0 2 0 0 0,-1 0-1 0 0,0 2 1 0 0,0 0 0 0 0,-26-6 0 0 0,-8 3-25 0 0,-2 2 1 0 0,1 2-1 0 0,-80 3 0 0 0,86 3 56 0 0,-1 2-1 0 0,1 3 1 0 0,0 1-1 0 0,1 3 0 0 0,-1 1 1 0 0,2 3-1 0 0,-1 2 0 0 0,2 1 1 0 0,0 3-1 0 0,-49 28 0 0 0,60-24 15 0 0,2 0-1 0 0,0 2 0 0 0,1 2 0 0 0,2 0 0 0 0,1 2 0 0 0,-32 42 0 0 0,55-65-13 0 0,1 0 1 0 0,-1 1-1 0 0,2-1 0 0 0,-1 1 0 0 0,0-1 0 0 0,1 1 1 0 0,1 0-1 0 0,-1 0 0 0 0,1 1 0 0 0,0-1 0 0 0,1 0 0 0 0,0 1 1 0 0,0-1-1 0 0,0 1 0 0 0,1 10 0 0 0,1-13 7 0 0,0 1-1 0 0,0-1 0 0 0,0 0 0 0 0,0 0 1 0 0,1 0-1 0 0,0 0 0 0 0,0 0 1 0 0,0 0-1 0 0,1 0 0 0 0,-1 0 0 0 0,1-1 1 0 0,0 0-1 0 0,1 1 0 0 0,-1-1 1 0 0,1 0-1 0 0,0-1 0 0 0,0 1 0 0 0,0-1 1 0 0,0 0-1 0 0,0 1 0 0 0,1-2 1 0 0,6 4-1 0 0,20 8 12 0 0,0-2 0 0 0,1-1 0 0 0,0-2 0 0 0,1-1 1 0 0,0-1-1 0 0,0-2 0 0 0,0-1 0 0 0,54-2 0 0 0,11-6-22 0 0,159-26 1 0 0,-191 17 36 0 0,-1-2 0 0 0,-1-3 0 0 0,-1-2 0 0 0,-1-4 1 0 0,90-46-1 0 0,-122 52-12 0 0,-1-1 0 0 0,-2-2 0 0 0,0 0 0 0 0,-1-2 0 0 0,-1-1 1 0 0,24-28-1 0 0,-44 46-3 0 0,0 0 1 0 0,-1 0 0 0 0,0 0 0 0 0,0 0 0 0 0,0-1-1 0 0,-1 0 1 0 0,1 1 0 0 0,-2-1 0 0 0,1-1 0 0 0,-1 1 0 0 0,0 0-1 0 0,1-11 1 0 0,-3 13-23 0 0,0 0-1 0 0,0 1 0 0 0,0-1 1 0 0,-1 1-1 0 0,0-1 0 0 0,0 1 1 0 0,0-1-1 0 0,0 1 0 0 0,-1-1 1 0 0,1 1-1 0 0,-1 0 0 0 0,-1 0 1 0 0,1 0-1 0 0,0 0 0 0 0,-1 0 1 0 0,0 0-1 0 0,0 1 1 0 0,0-1-1 0 0,0 1 0 0 0,0 0 1 0 0,-6-3-1 0 0,-4-4-40 0 0,-2 0 0 0 0,1 2-1 0 0,-1 0 1 0 0,-1 1 0 0 0,1 0 0 0 0,-1 1 0 0 0,-32-7-1 0 0,-121-14-176 0 0,148 25 241 0 0,-200-19-11 0 0,168 19 3 0 0,0 2-1 0 0,-63 8 1 0 0,97-5 4 0 0,0 0 0 0 0,0 1-1 0 0,0 2 1 0 0,0 0 0 0 0,1 1-1 0 0,0 0 1 0 0,0 2 0 0 0,-24 15 0 0 0,36-21-26 0 0,1 2 0 0 0,-1-1-1 0 0,1 0 1 0 0,0 1 0 0 0,0 0 0 0 0,0 0 0 0 0,1 1 0 0 0,0-1 0 0 0,-5 9 0 0 0,-1 1-22 0 0,6-10 23 0 0,0 1 0 0 0,1-1 0 0 0,0 0 0 0 0,0 1 0 0 0,1 0 0 0 0,0-1 0 0 0,0 1 0 0 0,0 0 0 0 0,0 0 0 0 0,1 0 0 0 0,0 0 0 0 0,1 1 0 0 0,-1-1 0 0 0,1 0 0 0 0,0 0 0 0 0,1 0 0 0 0,-1 1 0 0 0,1-1 0 0 0,0 0 0 0 0,1 0 0 0 0,0 0 0 0 0,0 0 0 0 0,0-1 0 0 0,0 1 0 0 0,6 8 0 0 0,0 0-126 0 0,1-1-1 0 0,0 1 0 0 0,1-2 0 0 0,1 1 0 0 0,0-2 1 0 0,0 1-1 0 0,25 17 0 0 0,-13-14-309 0 0,0-1 0 0 0,1-1 0 0 0,1-1-1 0 0,0-1 1 0 0,1-1 0 0 0,-1-2 0 0 0,2 0-1 0 0,-1-2 1 0 0,1-1 0 0 0,0-1 0 0 0,28 1 0 0 0,8-4-1597 0 0,-1-2-1 0 0,0-2 1 0 0,107-21 0 0 0,-130 16 651 0 0,0-2 0 0 0,0-2 0 0 0,-1-1 0 0 0,0-2 0 0 0,-1-2 0 0 0,43-26 1 0 0,-21 7 556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1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80 16091 0 0,'-33'10'4895'0'0,"24"-7"-4145"0"0,-1 0 0 0 0,1 0 0 0 0,-1-1 0 0 0,1 0 1 0 0,-13 0-1 0 0,22-2-610 0 0,35-5 2207 0 0,-5-1-2006 0 0,0 2 1 0 0,57-2-1 0 0,-61 6-1140 0 0,-1-1 0 0 0,1-1 0 0 0,-1-2 0 0 0,0 0 0 0 0,27-9 0 0 0,-51 12 681 0 0,65-26-5436 0 0,-45 15 1207 0 0,-2-2-3479 0 0,-13 9 2859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2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48 11690 0 0,'-9'21'3655'0'0,"7"-17"-2957"0"0,0-1 0 0 0,0 0 0 0 0,1 1 0 0 0,-1-1 1 0 0,1 1-1 0 0,-1 7 0 0 0,2-10-569 0 0,0 0 0 0 0,0 0 0 0 0,0-1 0 0 0,0 1 0 0 0,0 0 0 0 0,0 0 0 0 0,1 0 0 0 0,-1 0 0 0 0,0 0 0 0 0,1 0 0 0 0,-1-1 0 0 0,1 1 0 0 0,-1 0 0 0 0,1 0 0 0 0,-1 0-1 0 0,1-1 1 0 0,0 1 0 0 0,-1 0 0 0 0,1-1 0 0 0,0 1 0 0 0,-1-1 0 0 0,1 1 0 0 0,0-1 0 0 0,0 1 0 0 0,0-1 0 0 0,-1 1 0 0 0,1-1 0 0 0,0 0 0 0 0,0 1 0 0 0,0-1 0 0 0,0 0 0 0 0,1 0 0 0 0,15 3 205 0 0,-1-1 0 0 0,0-1 0 0 0,1 0 0 0 0,-1-1 0 0 0,0-1 0 0 0,1-1-1 0 0,-1 0 1 0 0,0-1 0 0 0,18-6 0 0 0,-25 6-895 0 0,0 0 0 0 0,0-1 0 0 0,-1 0 0 0 0,1 0 0 0 0,-1-1 0 0 0,0 0-1 0 0,-1 0 1 0 0,13-12 0 0 0,28-31-10595 0 0,-36 35 3632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2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43 10130 0 0,'-2'0'2436'0'0,"-19"0"5797"0"0,-4-4-5841 0 0,24 4-2401 0 0,1-1 0 0 0,-1 1 1 0 0,0 0-1 0 0,0 0 0 0 0,1 0 0 0 0,-1-1 0 0 0,0 1 0 0 0,0 0 0 0 0,1-1 0 0 0,-1 1 0 0 0,0 0 1 0 0,1-1-1 0 0,-1 1 0 0 0,1-1 0 0 0,-1 1 0 0 0,0-1 0 0 0,1 0 0 0 0,-1 1 0 0 0,1-1 0 0 0,0 1 1 0 0,-1-1-1 0 0,1 0 0 0 0,-1 0 0 0 0,1 1 0 0 0,0-1 0 0 0,0 0 0 0 0,-1 1 0 0 0,1-1 0 0 0,0 0 1 0 0,0 0-1 0 0,0 0 0 0 0,0 1 0 0 0,0-1 0 0 0,0 0 0 0 0,0 0 0 0 0,0 1 0 0 0,0-1 0 0 0,0 0 0 0 0,0 0 1 0 0,0 0-1 0 0,1 1 0 0 0,-1-1 0 0 0,0 0 0 0 0,1 1 0 0 0,-1-1 0 0 0,0 0 0 0 0,1 1 0 0 0,-1-1 1 0 0,1 0-1 0 0,-1 1 0 0 0,1-1 0 0 0,-1 1 0 0 0,1-1 0 0 0,0 0 0 0 0,0 0 12 0 0,-1 1-1 0 0,1-1 1 0 0,0 1 0 0 0,-1-1-1 0 0,1 1 1 0 0,0 0-1 0 0,-1-1 1 0 0,1 1 0 0 0,0 0-1 0 0,0-1 1 0 0,-1 1 0 0 0,1 0-1 0 0,0 0 1 0 0,0 0-1 0 0,0-1 1 0 0,-1 1 0 0 0,1 0-1 0 0,0 0 1 0 0,0 0-1 0 0,0 0 1 0 0,-1 1 0 0 0,1-1-1 0 0,0 0 1 0 0,0 0 0 0 0,0 0-1 0 0,-1 1 1 0 0,1-1-1 0 0,0 0 1 0 0,0 1 0 0 0,-1-1-1 0 0,1 0 1 0 0,0 1-1 0 0,-1-1 1 0 0,2 2 0 0 0,26 22 936 0 0,-20-17-646 0 0,50 41 907 0 0,-7-7-825 0 0,57 60-1 0 0,-105-97-349 0 0,0-1 0 0 0,0 1 0 0 0,0 0 0 0 0,0 0-1 0 0,-1 1 1 0 0,1-1 0 0 0,-1 0 0 0 0,0 1 0 0 0,-1 0 0 0 0,1-1 0 0 0,-1 1 0 0 0,0 0 0 0 0,0 0 0 0 0,0 0-1 0 0,-1 0 1 0 0,1 6 0 0 0,-2-4-118 0 0,0 1 0 0 0,0-1 0 0 0,-1 1 0 0 0,0-1 1 0 0,0 1-1 0 0,-1-1 0 0 0,0 0 0 0 0,0 0 0 0 0,-7 10 0 0 0,-2 1-1012 0 0,0-1 0 0 0,-2-1 0 0 0,0 0 0 0 0,0-1 0 0 0,-2 0 0 0 0,-29 21 0 0 0,27-23-520 0 0,-13 10-1783 0 0,9-10-4121 0 0,15-9 3317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2.9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0 12083 0 0,'-3'0'650'0'0,"1"0"-1"0"0,0 1 1 0 0,0-1 0 0 0,0 1 0 0 0,0-1 0 0 0,0 1 0 0 0,0 0 0 0 0,0 0 0 0 0,0 0 0 0 0,0 0 0 0 0,-3 2 0 0 0,-20 20 1939 0 0,-13 35-2309 0 0,34-52 119 0 0,-9 18-169 0 0,0 2 0 0 0,2 0-1 0 0,0 0 1 0 0,2 1 0 0 0,1 0-1 0 0,1 0 1 0 0,2 1 0 0 0,1 0-1 0 0,0 0 1 0 0,3 0 0 0 0,0 1 0 0 0,4 36-1 0 0,-2-60-237 0 0,-1 0 0 0 0,1 0 0 0 0,0 0 0 0 0,1 0 1 0 0,-1 0-1 0 0,1 0 0 0 0,0 0 0 0 0,1 0 0 0 0,-1-1 0 0 0,1 1 0 0 0,-1-1 0 0 0,1 0 0 0 0,1 0 0 0 0,-1 0 0 0 0,0 0 0 0 0,1 0 0 0 0,0-1 0 0 0,0 0 0 0 0,0 1 0 0 0,0-2 0 0 0,1 1 0 0 0,-1 0 0 0 0,1-1 0 0 0,0 0 1 0 0,5 2-1 0 0,1-1-155 0 0,1 0 0 0 0,0-1 0 0 0,0-1 0 0 0,0 0 0 0 0,0 0 0 0 0,0-1 0 0 0,0-1 0 0 0,0 0 0 0 0,20-4 0 0 0,-8 0-458 0 0,-1-2 0 0 0,0 0 0 0 0,0-1 0 0 0,0-1 0 0 0,-1-1 0 0 0,26-16 0 0 0,-23 10-2614 0 0,0-2 0 0 0,32-30 1 0 0,-36 30-3318 0 0</inkml:trace>
  <inkml:trace contextRef="#ctx0" brushRef="#br0" timeOffset="1">485 250 13659 0 0,'-11'5'1694'0'0,"1"1"0"0"0,0 0 0 0 0,0 1 0 0 0,0 0 0 0 0,-8 9-1 0 0,18-16-1646 0 0,-1 0 0 0 0,1 0-1 0 0,0 0 1 0 0,0 0 0 0 0,0 1-1 0 0,-1-1 1 0 0,1 0 0 0 0,0 0-1 0 0,0 0 1 0 0,0 1 0 0 0,0-1-1 0 0,0 0 1 0 0,-1 0 0 0 0,1 0-1 0 0,0 1 1 0 0,0-1 0 0 0,0 0-1 0 0,0 0 1 0 0,0 1 0 0 0,0-1-1 0 0,0 0 1 0 0,0 0 0 0 0,0 1-1 0 0,0-1 1 0 0,0 0 0 0 0,0 0-1 0 0,0 1 1 0 0,0-1 0 0 0,0 0-1 0 0,0 0 1 0 0,0 1 0 0 0,0-1-1 0 0,0 0 1 0 0,1 0 0 0 0,-1 0-1 0 0,0 1 1 0 0,0-1 0 0 0,0 0-1 0 0,1 1 1 0 0,11 4 842 0 0,20-1-367 0 0,-29-4-415 0 0,27 2-286 0 0,1-1 0 0 0,-1-1-1 0 0,1-2 1 0 0,52-10 0 0 0,-61 7-1420 0 0,1-2 0 0 0,29-12 0 0 0,-33 11-1369 0 0,-1-1-1 0 0,-1-1 0 0 0,19-14 0 0 0,-17 10-3829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3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388 68 14059 0 0,'-4'-3'197'0'0,"-13"-14"545"0"0,-16-11 171 0 0,30 26-762 0 0,1 0 1 0 0,-1 0-1 0 0,0 0 0 0 0,0 0 1 0 0,-1 1-1 0 0,1-1 1 0 0,0 1-1 0 0,0 0 1 0 0,-1 0-1 0 0,1 0 1 0 0,-1 0-1 0 0,1 1 0 0 0,-1-1 1 0 0,1 1-1 0 0,-1 0 1 0 0,-3 0-1 0 0,2 3 31 0 0,0 0 0 0 0,0 1 0 0 0,1-1 0 0 0,-1 1 0 0 0,1 0 0 0 0,0 1 0 0 0,0-1 0 0 0,0 0 0 0 0,1 1 0 0 0,0 0 0 0 0,-3 6-1 0 0,-5 3 29 0 0,-41 56 111 0 0,4 3 1 0 0,-56 108-1 0 0,103-180-249 0 0,0 1 0 0 0,0-1-1 0 0,1 1 1 0 0,-1 0 0 0 0,0-1 0 0 0,1 1 0 0 0,-1 0-1 0 0,1-1 1 0 0,-1 1 0 0 0,1 0 0 0 0,0-1-1 0 0,0 1 1 0 0,0 0 0 0 0,0 0 0 0 0,0-1 0 0 0,0 4-1 0 0,10-1 686 0 0,9-11-411 0 0,29-15 93 0 0,-26 12-340 0 0,0 0 1 0 0,-1-1-1 0 0,0-1 0 0 0,-1-1 1 0 0,33-28-1 0 0,-50 37-24 0 0,0 0-1 0 0,-1 0 1 0 0,0 0-1 0 0,1 0 1 0 0,-2 0-1 0 0,1-1 1 0 0,0 1 0 0 0,-1 0-1 0 0,1-6 1 0 0,-2 8-36 0 0,1 0 0 0 0,-1 1 0 0 0,0-1 1 0 0,0 1-1 0 0,0-1 0 0 0,0 1 0 0 0,0-1 1 0 0,0 1-1 0 0,-1-1 0 0 0,1 0 0 0 0,0 1 1 0 0,-1-1-1 0 0,0-1 0 0 0,0 2-22 0 0,1 1 0 0 0,-1-1 0 0 0,1 0 0 0 0,-1 1 0 0 0,0-1 0 0 0,1 1 0 0 0,-1-1 0 0 0,1 1 0 0 0,-1 0 1 0 0,0-1-1 0 0,0 1 0 0 0,1 0 0 0 0,-1-1 0 0 0,0 1 0 0 0,0 0 0 0 0,1 0 0 0 0,-1 0 0 0 0,0-1 0 0 0,0 1 0 0 0,0 0 0 0 0,1 0 0 0 0,-1 0 0 0 0,0 0 0 0 0,0 1 0 0 0,0-1 0 0 0,1 0 0 0 0,-3 1 0 0 0,1-1-7 0 0,0 1-1 0 0,0 0 0 0 0,0 0 0 0 0,0 0 0 0 0,1 0 0 0 0,-1 0 0 0 0,0 0 1 0 0,0 1-1 0 0,1-1 0 0 0,-1 1 0 0 0,1-1 0 0 0,-1 1 0 0 0,1 0 1 0 0,0-1-1 0 0,-1 1 0 0 0,1 0 0 0 0,0 0 0 0 0,-1 2 0 0 0,-15 39 23 0 0,14-33-4 0 0,-5 19-38 0 0,1 0 0 0 0,1 0 1 0 0,2 1-1 0 0,-1 31 1 0 0,4 123 10 0 0,2-133-2 0 0,15 218 57 0 0,-10-226-49 0 0,2 0-1 0 0,1 0 1 0 0,3 0 0 0 0,18 45-1 0 0,-21-65 1 0 0,1-1-1 0 0,17 27 1 0 0,-23-43-10 0 0,0 0 1 0 0,1 0 0 0 0,0 0-1 0 0,0-1 1 0 0,0 0 0 0 0,0 0-1 0 0,1 0 1 0 0,0 0 0 0 0,0-1-1 0 0,0 0 1 0 0,0 0 0 0 0,8 3-1 0 0,-11-6 5 0 0,-1-1-1 0 0,1 1 0 0 0,-1 0 0 0 0,1-1 0 0 0,0 1 0 0 0,0-1 0 0 0,-1 0 0 0 0,1 0 0 0 0,0 0 0 0 0,0 0 0 0 0,-1 0 0 0 0,1-1 0 0 0,0 1 0 0 0,0-1 0 0 0,-1 0 0 0 0,1 1 0 0 0,3-3 0 0 0,-1 0 4 0 0,-1 1-1 0 0,1-1 1 0 0,-1 0-1 0 0,0-1 1 0 0,0 1 0 0 0,0-1-1 0 0,0 0 1 0 0,5-6 0 0 0,-3 1-3 0 0,0-1 1 0 0,0 1 0 0 0,-1-1-1 0 0,0 0 1 0 0,0 0 0 0 0,-1 0-1 0 0,-1-1 1 0 0,3-12 0 0 0,-5 14-4 0 0,0-1 0 0 0,-1 1 0 0 0,0 0 0 0 0,-1-1 0 0 0,0 1 0 0 0,0 0 0 0 0,-1 0 0 0 0,-1 0 0 0 0,1 0 0 0 0,-7-15 0 0 0,-7-9-37 0 0,-26-44 0 0 0,22 43 7 0 0,2 3-27 0 0,0 0 0 0 0,-2 1 0 0 0,-44-49 0 0 0,58 71 0 0 0,-1 1 1 0 0,-1 0-1 0 0,0 1 0 0 0,0-1 0 0 0,0 1 0 0 0,0 1 0 0 0,-1 0 0 0 0,0 0 0 0 0,0 0 0 0 0,-1 1 0 0 0,1 1 0 0 0,-1 0 0 0 0,0 0 0 0 0,0 0 1 0 0,0 2-1 0 0,0-1 0 0 0,0 1 0 0 0,-15 1 0 0 0,-2 5-44 0 0,26-5 105 0 0,1 1-1 0 0,-1-1 1 0 0,0 0 0 0 0,0 0-1 0 0,0 0 1 0 0,0 0 0 0 0,1 1-1 0 0,-1-1 1 0 0,0 0 0 0 0,0 1-1 0 0,1-1 1 0 0,-1 1-1 0 0,0-1 1 0 0,1 1 0 0 0,-1-1-1 0 0,0 1 1 0 0,1-1 0 0 0,-1 1-1 0 0,0-1 1 0 0,1 1-1 0 0,-1 0 1 0 0,1 0 0 0 0,0-1-1 0 0,-1 1 1 0 0,1 0 0 0 0,-1 0-1 0 0,1 0 1 0 0,1 0 28 0 0,0 0 0 0 0,0 1 0 0 0,0-1 1 0 0,0-1-1 0 0,0 1 0 0 0,0 0 0 0 0,0 0 0 0 0,0 0 0 0 0,1 0 1 0 0,-1-1-1 0 0,0 1 0 0 0,0-1 0 0 0,1 1 0 0 0,-1-1 0 0 0,0 1 0 0 0,1-1 1 0 0,-1 0-1 0 0,1 0 0 0 0,-1 0 0 0 0,0 1 0 0 0,1-1 0 0 0,-1-1 1 0 0,4 1-1 0 0,35-4 481 0 0,-39 4-481 0 0,112-16 920 0 0,135-25-898 0 0,-245 40-328 0 0,0 0 0 0 0,-1 0-1 0 0,1 0 1 0 0,0 0 0 0 0,-1 0 0 0 0,1-1 0 0 0,0 1 0 0 0,-1-1-1 0 0,0 0 1 0 0,1 0 0 0 0,-1 0 0 0 0,4-3 0 0 0,16-32-13009 0 0,-19 30 6136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4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11626 0 0,'4'-2'8507'0'0,"6"0"-4127"0"0,55-5-2635 0 0,-56 8-1627 0 0,-1 1 0 0 0,1 0 0 0 0,-1 0 1 0 0,1 1-1 0 0,-1 0 0 0 0,0 0 0 0 0,0 1 1 0 0,7 5-1 0 0,-10-6-119 0 0,0 0 0 0 0,0 0 0 0 0,-1 0-1 0 0,1 1 1 0 0,-1 0 0 0 0,0 0 0 0 0,0 0 0 0 0,-1 0 0 0 0,1 0-1 0 0,-1 1 1 0 0,0 0 0 0 0,0 0 0 0 0,3 7 0 0 0,-6-11-45 0 0,1 0 0 0 0,-1 0-1 0 0,0 0 1 0 0,0-1 0 0 0,0 1 0 0 0,1 0 0 0 0,-1 0 0 0 0,0 0-1 0 0,0 0 1 0 0,0 0 0 0 0,-1 0 0 0 0,1 0 0 0 0,0 0 0 0 0,0 0-1 0 0,0 0 1 0 0,-1 0 0 0 0,1 0 0 0 0,0 0 0 0 0,-1-1 0 0 0,1 1-1 0 0,-1 0 1 0 0,1 0 0 0 0,-1 0 0 0 0,0-1 0 0 0,1 1 0 0 0,-1 0-1 0 0,0 0 1 0 0,1-1 0 0 0,-1 1 0 0 0,0-1 0 0 0,0 1 0 0 0,1-1 0 0 0,-1 1-1 0 0,0-1 1 0 0,0 1 0 0 0,0-1 0 0 0,0 0 0 0 0,0 1 0 0 0,-2-1-1 0 0,-5 2-546 0 0,0 0 0 0 0,-1-1-1 0 0,-16 1 1 0 0,0 0-428 0 0,24-2 998 0 0,1 0 0 0 0,-1 0 1 0 0,0 0-1 0 0,1 0 0 0 0,-1 1 1 0 0,0-1-1 0 0,1 0 0 0 0,-1 0 1 0 0,0 0-1 0 0,1 1 0 0 0,-1-1 1 0 0,1 0-1 0 0,-1 1 0 0 0,0-1 0 0 0,1 0 1 0 0,-1 1-1 0 0,1-1 0 0 0,-1 1 1 0 0,1-1-1 0 0,-1 1 0 0 0,1-1 1 0 0,0 1-1 0 0,-1-1 0 0 0,1 1 1 0 0,0 0-1 0 0,-1-1 0 0 0,1 1 1 0 0,0-1-1 0 0,0 1 0 0 0,-1 0 1 0 0,1-1-1 0 0,0 1 0 0 0,0 0 0 0 0,0-1 1 0 0,0 2-1 0 0,1 0 27 0 0,0 0 0 0 0,-1-1-1 0 0,1 1 1 0 0,1 0 0 0 0,-1-1 0 0 0,0 1 0 0 0,0-1-1 0 0,0 1 1 0 0,1-1 0 0 0,-1 0 0 0 0,1 0-1 0 0,2 2 1 0 0,4 3 110 0 0,1-1 0 0 0,0 1 0 0 0,0-2 0 0 0,14 6 0 0 0,-3-4 383 0 0,1 2 0 0 0,-1 0 0 0 0,0 1 0 0 0,0 1 0 0 0,30 22 0 0 0,-46-29-319 0 0,0 0 0 0 0,0 0 0 0 0,0 1 0 0 0,-1-1-1 0 0,1 1 1 0 0,-1 0 0 0 0,0 0 0 0 0,0 1 0 0 0,0-1 0 0 0,-1 0-1 0 0,0 1 1 0 0,3 6 0 0 0,-4-7-93 0 0,0 0 1 0 0,-1 0-1 0 0,1-1 0 0 0,-1 1 1 0 0,0 0-1 0 0,0 0 0 0 0,-1 0 1 0 0,1-1-1 0 0,-1 1 0 0 0,0 0 1 0 0,0 0-1 0 0,0-1 0 0 0,0 1 1 0 0,0-1-1 0 0,-1 1 0 0 0,0-1 0 0 0,-2 4 1 0 0,-29 43 175 0 0,-70 83 1 0 0,-9 11-293 0 0,93-124-182 0 0,18-19 170 0 0,1-1 1 0 0,0 0-1 0 0,-1 1 1 0 0,1-1-1 0 0,-1 0 0 0 0,1 0 1 0 0,0 0-1 0 0,-1 0 0 0 0,1 1 1 0 0,-1-1-1 0 0,1 0 1 0 0,-1 0-1 0 0,1 0 0 0 0,-1 0 1 0 0,1 0-1 0 0,-1 0 0 0 0,1 0 1 0 0,-1 0-1 0 0,1 0 0 0 0,-1 0 1 0 0,1-1-1 0 0,-1 1 1 0 0,1 0-1 0 0,0 0 0 0 0,-1 0 1 0 0,1-1-1 0 0,-1 1 0 0 0,1 0 1 0 0,-1 0-1 0 0,1-1 1 0 0,0 1-1 0 0,-1 0 0 0 0,1-1 1 0 0,0 1-1 0 0,-1 0 0 0 0,1-1 1 0 0,0 1-1 0 0,0-1 0 0 0,-1 1 1 0 0,1 0-1 0 0,0-1 1 0 0,0 1-1 0 0,0-1 0 0 0,-1 1 1 0 0,1-1-1 0 0,0 1 0 0 0,0-1 1 0 0,-5-34-4434 0 0,7 12-1469 0 0,-1 13 2001 0 0,-1 2-4012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5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68 14483 0 0,'-2'1'891'0'0,"0"2"-455"0"0,0-1 0 0 0,0 0-1 0 0,0 0 1 0 0,0 0 0 0 0,0-1 0 0 0,0 1 0 0 0,-1 0 0 0 0,1-1 0 0 0,0 0 0 0 0,-1 1 0 0 0,0-1 0 0 0,1 0 0 0 0,-5 1 0 0 0,50-37 884 0 0,-33 27-1148 0 0,0 0 1 0 0,0 2-1 0 0,0-1 0 0 0,1 1 0 0 0,19-7 1 0 0,-25 11-133 0 0,0 0-1 0 0,-1 1 1 0 0,1-1 0 0 0,0 1 0 0 0,0 0-1 0 0,0 1 1 0 0,0-1 0 0 0,1 1 0 0 0,-1 0-1 0 0,0 0 1 0 0,0 1 0 0 0,0-1 0 0 0,0 1-1 0 0,0 0 1 0 0,0 1 0 0 0,7 2 0 0 0,-10-3-40 0 0,0 1 0 0 0,0-1 0 0 0,0 1 0 0 0,0-1 0 0 0,0 1 0 0 0,0-1 0 0 0,-1 1 0 0 0,1 0 0 0 0,0 0 0 0 0,-1 0 0 0 0,0 0 0 0 0,1 0 0 0 0,-1 0 0 0 0,0 1 0 0 0,0-1 0 0 0,0 0 0 0 0,-1 1 0 0 0,1-1 0 0 0,0 0-1 0 0,-1 1 1 0 0,0-1 0 0 0,1 1 0 0 0,-1-1 0 0 0,0 1 0 0 0,0-1 0 0 0,0 0 0 0 0,-1 1 0 0 0,1-1 0 0 0,-1 1 0 0 0,1-1 0 0 0,-2 4 0 0 0,-3 10-191 0 0,-1-1-1 0 0,0 0 1 0 0,-14 25-1 0 0,10-22-26 0 0,2-3 166 0 0,1-1 0 0 0,1 2 0 0 0,0-1 0 0 0,1 1 0 0 0,-4 19 0 0 0,8-33 80 0 0,1 1 1 0 0,-1 0-1 0 0,1 0 1 0 0,0 0 0 0 0,0 0-1 0 0,0 0 1 0 0,0 0 0 0 0,1 0-1 0 0,-1 0 1 0 0,1 0-1 0 0,0-1 1 0 0,-1 1 0 0 0,1 0-1 0 0,0 0 1 0 0,1-1 0 0 0,-1 1-1 0 0,0 0 1 0 0,1-1-1 0 0,0 0 1 0 0,-1 1 0 0 0,1-1-1 0 0,0 0 1 0 0,0 0-1 0 0,1 0 1 0 0,-1 0 0 0 0,0 0-1 0 0,0 0 1 0 0,1-1 0 0 0,-1 1-1 0 0,1-1 1 0 0,0 0-1 0 0,-1 1 1 0 0,1-1 0 0 0,0 0-1 0 0,0-1 1 0 0,0 1 0 0 0,3 0-1 0 0,0 0 12 0 0,0 0-1 0 0,0 0 1 0 0,0-1-1 0 0,0 0 1 0 0,0 0-1 0 0,1 0 1 0 0,-1-1-1 0 0,0 0 1 0 0,0 0-1 0 0,0 0 1 0 0,0-1 0 0 0,0 0-1 0 0,-1 0 1 0 0,1-1-1 0 0,-1 1 1 0 0,1-1-1 0 0,-1 0 1 0 0,0-1-1 0 0,0 1 1 0 0,0-1-1 0 0,0 0 1 0 0,-1-1-1 0 0,0 1 1 0 0,0-1-1 0 0,0 1 1 0 0,0-1-1 0 0,-1-1 1 0 0,4-5-1 0 0,-2 3-492 0 0,-1-1 0 0 0,0 0-1 0 0,0 0 1 0 0,-1 0-1 0 0,0-1 1 0 0,-1 1-1 0 0,2-17 1 0 0,-3 17-1001 0 0,0 0 1 0 0,-1 1-1 0 0,0-1 1 0 0,-1 1-1 0 0,0-1 0 0 0,-1 0 1 0 0,1 1-1 0 0,-6-15 1 0 0,2 12-4248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6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18 240 14723 0 0,'-1'1'247'0'0,"-16"15"3770"0"0,18-11-2570 0 0,13-4-731 0 0,176-27 1990 0 0,-177 24-2806 0 0,0-1-1 0 0,0 1 1 0 0,0-2 0 0 0,0 0 0 0 0,-1 0 0 0 0,0-2-1 0 0,0 1 1 0 0,0-1 0 0 0,-1-1 0 0 0,0 0 0 0 0,17-14-1 0 0,-16 10-797 0 0,0 0 0 0 0,-1-1 0 0 0,14-19 1 0 0,-13 13-1634 0 0,0 0 1 0 0,11-25-1 0 0,-13 21-3850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6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0 14443 0 0,'-11'12'2151'0'0,"-10"15"1187"0"0,20-26-3259 0 0,0 0 1 0 0,1 0 0 0 0,0 0 0 0 0,-1 1 0 0 0,1-1 0 0 0,0 0-1 0 0,-1 0 1 0 0,1 0 0 0 0,0 1 0 0 0,0-1 0 0 0,0 0-1 0 0,0 0 1 0 0,0 1 0 0 0,0-1 0 0 0,1 0 0 0 0,-1 0 0 0 0,0 0-1 0 0,1 1 1 0 0,-1-1 0 0 0,0 0 0 0 0,1 0 0 0 0,-1 0 0 0 0,2 2-1 0 0,13 22 122 0 0,-1 0-1 0 0,13 36 0 0 0,-16-34-656 0 0,27 45 1 0 0,-33-63-427 0 0,2 0 0 0 0,-1-1 0 0 0,2 1 0 0 0,-1-1 1 0 0,1-1-1 0 0,0 1 0 0 0,0-1 0 0 0,14 8 0 0 0,-8-6-3241 0 0,1-1-2265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6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298 590 10010 0 0,'-18'-1'5305'0'0,"17"1"-5254"0"0,0 1 0 0 0,0-1 0 0 0,0 0 0 0 0,0 0 0 0 0,0 0 0 0 0,0 0 0 0 0,-1 0 0 0 0,1 0 0 0 0,0 0 0 0 0,0-1 0 0 0,0 1 0 0 0,0 0 0 0 0,0-1 0 0 0,0 1 0 0 0,0 0 0 0 0,0-1 0 0 0,0 1 0 0 0,0-1 0 0 0,0 0 0 0 0,0 1 0 0 0,0-1 0 0 0,0 0 0 0 0,1 0 0 0 0,-1 1 0 0 0,0-1 0 0 0,-1-2 0 0 0,-20-23 2083 0 0,-26-26 0 0 0,45 50-2079 0 0,1-1 0 0 0,-1 0-1 0 0,0 1 1 0 0,1 0-1 0 0,-1-1 1 0 0,-1 1-1 0 0,1 0 1 0 0,0 1 0 0 0,0-1-1 0 0,-1 1 1 0 0,1-1-1 0 0,0 1 1 0 0,-1 0-1 0 0,0 0 1 0 0,1 0-1 0 0,-1 1 1 0 0,1-1 0 0 0,-1 1-1 0 0,0 0 1 0 0,0 0-1 0 0,1 0 1 0 0,-1 1-1 0 0,-5 0 1 0 0,5 1-47 0 0,-1 0 1 0 0,1 0-1 0 0,0 1 1 0 0,0-1 0 0 0,-1 1-1 0 0,2 0 1 0 0,-1 0-1 0 0,0 0 1 0 0,0 0-1 0 0,1 1 1 0 0,0 0-1 0 0,0-1 1 0 0,0 1-1 0 0,0 0 1 0 0,1 0-1 0 0,-1 1 1 0 0,-2 5-1 0 0,-1 8-19 0 0,0-1-1 0 0,1 1 0 0 0,1 1 0 0 0,0-1 0 0 0,2 0 1 0 0,0 1-1 0 0,1-1 0 0 0,1 1 0 0 0,0 0 0 0 0,2-1 1 0 0,0 1-1 0 0,8 29 0 0 0,-9-44 13 0 0,0 0 0 0 0,0-1-1 0 0,0 1 1 0 0,1 0 0 0 0,0-1 0 0 0,0 0 0 0 0,0 1-1 0 0,0-1 1 0 0,0 0 0 0 0,0 0 0 0 0,1 0 0 0 0,0 0-1 0 0,-1-1 1 0 0,1 1 0 0 0,0-1 0 0 0,1 1 0 0 0,-1-1-1 0 0,0 0 1 0 0,5 2 0 0 0,-5-3 6 0 0,0 0 0 0 0,0-1-1 0 0,0 1 1 0 0,0-1 0 0 0,0 0 0 0 0,0 0 0 0 0,0 0-1 0 0,-1 0 1 0 0,1 0 0 0 0,0-1 0 0 0,0 1 0 0 0,0-1 0 0 0,0 0-1 0 0,0 0 1 0 0,-1 0 0 0 0,1 0 0 0 0,0 0 0 0 0,-1 0 0 0 0,1-1-1 0 0,-1 0 1 0 0,0 1 0 0 0,1-1 0 0 0,-1 0 0 0 0,0 0-1 0 0,0 0 1 0 0,3-4 0 0 0,8-10 50 0 0,0-1 1 0 0,-1 0-1 0 0,0-2 1 0 0,-2 1-1 0 0,14-33 0 0 0,29-103 145 0 0,-45 122-33 0 0,-1-1 0 0 0,-2 1 0 0 0,-1-1 0 0 0,-1 0 1 0 0,-2 1-1 0 0,-2-1 0 0 0,0 0 0 0 0,-3 0 0 0 0,0 1 1 0 0,-2-1-1 0 0,-2 1 0 0 0,-1 0 0 0 0,-1 1 0 0 0,-24-49 0 0 0,34 80-160 0 0,0-1 0 0 0,0 0-1 0 0,-1 0 1 0 0,1 0 0 0 0,-1 0 0 0 0,1 0-1 0 0,-1 0 1 0 0,1 1 0 0 0,-1-1-1 0 0,0 0 1 0 0,1 0 0 0 0,-1 1-1 0 0,0-1 1 0 0,1 0 0 0 0,-1 1-1 0 0,0-1 1 0 0,0 1 0 0 0,0-1-1 0 0,0 1 1 0 0,0-1 0 0 0,1 1-1 0 0,-1 0 1 0 0,-2-1 0 0 0,2 2-9 0 0,1-1-1 0 0,-1 1 1 0 0,0-1 0 0 0,1 1 0 0 0,-1-1 0 0 0,1 1-1 0 0,-1-1 1 0 0,1 1 0 0 0,-1 0 0 0 0,1-1 0 0 0,0 1 0 0 0,-1 0-1 0 0,1 0 1 0 0,0-1 0 0 0,-1 1 0 0 0,1 0 0 0 0,0 0-1 0 0,0-1 1 0 0,0 1 0 0 0,0 0 0 0 0,-1 0 0 0 0,1-1-1 0 0,0 1 1 0 0,1 0 0 0 0,-1 0 0 0 0,0 0 0 0 0,0-1 0 0 0,0 1-1 0 0,1 1 1 0 0,17 149-6 0 0,-9-73-103 0 0,4-1 0 0 0,3 0 0 0 0,36 103 1 0 0,-44-158-373 0 0,1-1 0 0 0,2 0 0 0 0,0-1 0 0 0,27 37 0 0 0,-33-51-59 0 0,-1 0 0 0 0,1 0 0 0 0,1 0 1 0 0,-1-1-1 0 0,1 0 0 0 0,0 0 0 0 0,0 0 1 0 0,1-1-1 0 0,-1 0 0 0 0,1 0 1 0 0,0-1-1 0 0,0 0 0 0 0,0 0 0 0 0,0 0 1 0 0,1-1-1 0 0,-1 0 0 0 0,1-1 0 0 0,13 2 1 0 0,-8-4-2610 0 0,-1-3-2836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14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1280 1400 10586 0 0,'-8'-20'1213'0'0,"6"16"-964"0"0,2 18-208 0 0,-2 16 16 0 0,1 28-81 0 0,1-55 18 0 0,0 0 0 0 0,1 0 0 0 0,-1 0 0 0 0,1 1 0 0 0,0-1 0 0 0,0 0 0 0 0,0 0 1 0 0,0 0-1 0 0,0 0 0 0 0,1 0 0 0 0,-1 0 0 0 0,1-1 0 0 0,4 6 0 0 0,-6-8 29 0 0,0 0 1 0 0,0 0 0 0 0,0 0-1 0 0,0 0 1 0 0,0 0 0 0 0,0 0-1 0 0,0 0 1 0 0,0 0 0 0 0,0 0-1 0 0,0 0 1 0 0,1 0 0 0 0,-1 0-1 0 0,0 0 1 0 0,0 0 0 0 0,0 0-1 0 0,0 0 1 0 0,0 0 0 0 0,0 0 0 0 0,0 0-1 0 0,0 0 1 0 0,0 0 0 0 0,1 0-1 0 0,-1 0 1 0 0,0 0 0 0 0,0 0-1 0 0,0 0 1 0 0,0 0 0 0 0,0 0-1 0 0,0 0 1 0 0,0 0 0 0 0,0 0-1 0 0,0 0 1 0 0,0 0 0 0 0,0 0-1 0 0,0 0 1 0 0,1-1 0 0 0,-1 1-1 0 0,0 0 1 0 0,0 0 0 0 0,0 0 0 0 0,0 0-1 0 0,0 0 1 0 0,0 0 0 0 0,0 0-1 0 0,0 0 1 0 0,0 0 0 0 0,0 0-1 0 0,0 0 1 0 0,0-1 0 0 0,0 1-1 0 0,0 0 1 0 0,0 0 0 0 0,0 0-1 0 0,0 0 1 0 0,0 0 0 0 0,0 0-1 0 0,0 0 1 0 0,0 0 0 0 0,0 0-1 0 0,0-1 1 0 0,0 1 0 0 0,0 0 0 0 0,0 0-1 0 0,0-13 948 0 0,-3-10 438 0 0,3 19-1238 0 0,-1 1 0 0 0,0 0 1 0 0,0 0-1 0 0,0 0 0 0 0,0 0 0 0 0,0 0 0 0 0,-1 0 0 0 0,1 0 0 0 0,-1 0 1 0 0,0 0-1 0 0,0 1 0 0 0,0-1 0 0 0,-4-3 0 0 0,4 5-155 0 0,1 0 0 0 0,-1 1 0 0 0,0-1 0 0 0,1 1 0 0 0,-1-1 0 0 0,0 1 0 0 0,0 0 0 0 0,0 0 0 0 0,1 0 0 0 0,-1 0 0 0 0,0 0 0 0 0,0 0 0 0 0,0 0 0 0 0,1 1 0 0 0,-1-1 1 0 0,0 0-1 0 0,0 1 0 0 0,1 0 0 0 0,-1-1 0 0 0,0 1 0 0 0,1 0 0 0 0,-1 0 0 0 0,1 0 0 0 0,-1 0 0 0 0,1 0 0 0 0,0 0 0 0 0,-3 2 0 0 0,-14 12-39 0 0,1 1 0 0 0,-27 29 1 0 0,-7 8-2 0 0,29-32 61 0 0,-1-2 0 0 0,-1-1 1 0 0,0-1-1 0 0,-35 19 1 0 0,46-30 20 0 0,0 0-1 0 0,0-1 1 0 0,-1 0 0 0 0,0-1 0 0 0,0-1 0 0 0,0 0 0 0 0,0-1 0 0 0,0 0 0 0 0,-1-1-1 0 0,1-1 1 0 0,-17-2 0 0 0,1-1 142 0 0,0-2-1 0 0,-49-15 1 0 0,23-7-48 0 0,-81-52 189 0 0,121 70-312 0 0,1 0-1 0 0,0-1 0 0 0,0-1 0 0 0,1 0 0 0 0,-23-24 1 0 0,18 15-19 0 0,7 8-6 0 0,-139-150 565 0 0,135 142-465 0 0,0-1-1 0 0,1-1 1 0 0,2 0-1 0 0,0-1 1 0 0,1 0-1 0 0,-11-34 1 0 0,20 46-100 0 0,0 1 0 0 0,0-1 0 0 0,1 0-1 0 0,1 0 1 0 0,0 0 0 0 0,1 0 0 0 0,0-1 0 0 0,0 1 0 0 0,1 0-1 0 0,1 0 1 0 0,2-11 0 0 0,0 8-16 0 0,1 0-1 0 0,1 0 1 0 0,0 0-1 0 0,1 1 1 0 0,0 0-1 0 0,1 0 0 0 0,12-15 1 0 0,12-8-22 0 0,1 1-1 0 0,2 2 1 0 0,78-57 0 0 0,-107 86 38 0 0,356-241-75 0 0,-257 179 109 0 0,-11 9-3 0 0,2 3 0 0 0,2 5 0 0 0,3 4 0 0 0,1 5 1 0 0,118-30-1 0 0,-173 59-26 0 0,0 3 0 0 0,1 1 0 0 0,0 3 1 0 0,0 1-1 0 0,-1 3 0 0 0,1 1 0 0 0,0 3 1 0 0,82 17-1 0 0,-70-6-7 0 0,-1 2 1 0 0,0 3-1 0 0,-2 3 1 0 0,-1 1-1 0 0,0 4 0 0 0,70 46 1 0 0,-93-50-18 0 0,0 1 0 0 0,-2 2 0 0 0,0 2 0 0 0,-2 0 0 0 0,-2 2 0 0 0,0 1 0 0 0,-3 1-1 0 0,0 1 1 0 0,-2 1 0 0 0,32 72 0 0 0,-48-93 15 0 0,0 0 0 0 0,-1 1 0 0 0,-1 0 0 0 0,0 0 0 0 0,-1 0 0 0 0,2 31 0 0 0,-5-39-4 0 0,0 0 0 0 0,0 0 0 0 0,-1 0 0 0 0,0 0-1 0 0,-1 0 1 0 0,1 0 0 0 0,-2-1 0 0 0,1 1 0 0 0,0 0 0 0 0,-1-1 0 0 0,0 0-1 0 0,-1 0 1 0 0,0 0 0 0 0,0 0 0 0 0,0 0 0 0 0,0 0 0 0 0,-8 6 0 0 0,-10 6-197 0 0,-1-1-1 0 0,-1-1 1 0 0,0-1 0 0 0,-1-2 0 0 0,-34 15 0 0 0,21-10-186 0 0,-225 94-3585 0 0,-9-21-3626 0 0,232-80 5882 0 0,0-2-1 0 0,-1-1 1 0 0,-47 3 0 0 0,-18-9-108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7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0 11771 0 0,'-11'4'1084'0'0,"0"-1"1"0"0,1 2 0 0 0,0-1 0 0 0,-1 2 0 0 0,2-1 0 0 0,-1 1 0 0 0,1 1 0 0 0,-10 7-1 0 0,12-7-917 0 0,0 0 0 0 0,0 0 0 0 0,0 0 0 0 0,1 1 0 0 0,1 0 0 0 0,-1 0 0 0 0,1 1 0 0 0,1 0 0 0 0,0-1 0 0 0,0 1 0 0 0,0 1-1 0 0,1-1 1 0 0,1 0 0 0 0,0 1 0 0 0,-2 13 0 0 0,4-21-162 0 0,-1-1 0 0 0,1 1 0 0 0,0-1-1 0 0,0 0 1 0 0,0 1 0 0 0,0-1 0 0 0,0 1 0 0 0,1-1-1 0 0,-1 1 1 0 0,0-1 0 0 0,1 0 0 0 0,-1 1 0 0 0,1-1-1 0 0,-1 0 1 0 0,1 1 0 0 0,-1-1 0 0 0,1 0 0 0 0,1 2-1 0 0,-1-3-3 0 0,-1 1-1 0 0,1-1 0 0 0,0 1 0 0 0,0-1 1 0 0,0 1-1 0 0,0-1 0 0 0,0 0 1 0 0,-1 1-1 0 0,1-1 0 0 0,0 0 0 0 0,0 0 1 0 0,0 1-1 0 0,0-1 0 0 0,0 0 1 0 0,0 0-1 0 0,0 0 0 0 0,0 0 1 0 0,0 0-1 0 0,0 0 0 0 0,1-1 0 0 0,2 0 0 0 0,0 0-1 0 0,0-1 0 0 0,0 1 0 0 0,0-1 0 0 0,-1 0 0 0 0,1 0 1 0 0,-1 0-1 0 0,1 0 0 0 0,-1-1 0 0 0,5-3 0 0 0,14-18 14 0 0,-12 13-5 0 0,-1 0 0 0 0,2 1 0 0 0,-1 1 0 0 0,2-1 0 0 0,-1 2 0 0 0,1-1 0 0 0,13-6 1 0 0,-24 15-16 0 0,0 0 0 0 0,-1 0 0 0 0,1-1 1 0 0,0 1-1 0 0,-1 0 0 0 0,1 0 0 0 0,0 0 1 0 0,-1 0-1 0 0,1 0 0 0 0,0 0 1 0 0,-1 0-1 0 0,1 0 0 0 0,0 0 0 0 0,0 0 1 0 0,-1 0-1 0 0,1 0 0 0 0,0 0 0 0 0,-1 1 1 0 0,1-1-1 0 0,-1 0 0 0 0,1 1 1 0 0,0-1-1 0 0,-1 0 0 0 0,1 1 0 0 0,-1-1 1 0 0,1 0-1 0 0,-1 1 0 0 0,1-1 0 0 0,0 2 1 0 0,9 23-218 0 0,-6 29-169 0 0,-4-53 381 0 0,-16 198-971 0 0,1-28 268 0 0,14-150 737 0 0,0 2 137 0 0,0 0-1 0 0,2 0 0 0 0,5 33 0 0 0,-5-51-129 0 0,0 1-1 0 0,0-1 1 0 0,1 1 0 0 0,0-1-1 0 0,0 0 1 0 0,0 0-1 0 0,0 0 1 0 0,1 0 0 0 0,0 0-1 0 0,0 0 1 0 0,1-1-1 0 0,-1 0 1 0 0,1 1-1 0 0,0-1 1 0 0,0-1 0 0 0,0 1-1 0 0,0 0 1 0 0,1-1-1 0 0,7 4 1 0 0,-9-5 43 0 0,-1-1 1 0 0,1 0-1 0 0,-1 0 1 0 0,1-1-1 0 0,0 1 1 0 0,-1-1-1 0 0,1 1 1 0 0,0-1 0 0 0,-1 0-1 0 0,1 0 1 0 0,0 0-1 0 0,0 0 1 0 0,-1 0-1 0 0,1-1 1 0 0,0 1-1 0 0,-1-1 1 0 0,4-1-1 0 0,-1 0 53 0 0,-1 0 0 0 0,1 0 0 0 0,-1-1 0 0 0,0 0-1 0 0,1 0 1 0 0,-1 0 0 0 0,-1 0 0 0 0,8-7 0 0 0,-5 2 23 0 0,0 1 0 0 0,0-1-1 0 0,-1 0 1 0 0,0 0 0 0 0,0-1 0 0 0,-1 0 0 0 0,0 1 0 0 0,-1-1 0 0 0,4-13-1 0 0,-6 12-87 0 0,0 0 0 0 0,-1 0-1 0 0,0 0 1 0 0,0 0-1 0 0,-1 0 1 0 0,0 0-1 0 0,-1 0 1 0 0,0 0-1 0 0,-1 0 1 0 0,0 1-1 0 0,0-1 1 0 0,-1 1 0 0 0,-5-9-1 0 0,2 6-53 0 0,1 0 0 0 0,-2 1 0 0 0,0 0 0 0 0,0 0 0 0 0,0 1 0 0 0,-2 0 0 0 0,1 1 0 0 0,-1 0 0 0 0,-15-11 0 0 0,19 17-22 0 0,0-1 0 0 0,0 1 0 0 0,-1 0 1 0 0,1 1-1 0 0,-1 0 0 0 0,0 0 0 0 0,0 0 0 0 0,1 1 0 0 0,-1-1 0 0 0,0 2 0 0 0,0-1 1 0 0,0 1-1 0 0,0 0 0 0 0,0 1 0 0 0,0-1 0 0 0,0 2 0 0 0,0-1 0 0 0,0 1 1 0 0,0-1-1 0 0,1 2 0 0 0,-1-1 0 0 0,1 1 0 0 0,0 0 0 0 0,-1 1 0 0 0,1-1 1 0 0,1 1-1 0 0,-9 7 0 0 0,14-11 11 0 0,-1 0 1 0 0,1 1 0 0 0,0-1-1 0 0,-1 0 1 0 0,1 0 0 0 0,0 1-1 0 0,0-1 1 0 0,-1 0-1 0 0,1 1 1 0 0,0-1 0 0 0,0 0-1 0 0,0 1 1 0 0,0-1-1 0 0,-1 0 1 0 0,1 1 0 0 0,0-1-1 0 0,0 0 1 0 0,0 1-1 0 0,0-1 1 0 0,0 0 0 0 0,0 1-1 0 0,0-1 1 0 0,0 1-1 0 0,0-1 1 0 0,0 0 0 0 0,0 1-1 0 0,0-1 1 0 0,0 0-1 0 0,0 1 1 0 0,1-1 0 0 0,-1 0-1 0 0,0 1 1 0 0,0-1 0 0 0,0 0-1 0 0,1 1 1 0 0,14 8-9 0 0,23 0 71 0 0,-35-9-73 0 0,12 2-14 0 0,1-1 0 0 0,0 0 1 0 0,0-2-1 0 0,-1 1 0 0 0,1-2 1 0 0,-1 0-1 0 0,1-1 0 0 0,-1-1 1 0 0,29-10-1 0 0,-26 6-284 0 0,1 0 0 0 0,-2-1 0 0 0,1-1 0 0 0,-2 0 0 0 0,1-2 0 0 0,-1 1 0 0 0,21-22 0 0 0,-22 17-491 0 0,0 0 1 0 0,-2-1 0 0 0,0-1 0 0 0,12-20 0 0 0,-19 26-1290 0 0,0 1 0 0 0,-1-2-1 0 0,0 1 1 0 0,5-20 0 0 0,-8 21-3363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8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6081 0 0,'-6'2'10003'0'0,"13"3"-6236"0"0,10 3-1496 0 0,-17-8-2163 0 0,47 16 3986 0 0,-34-12-3687 0 0,0 0-1 0 0,0 1 1 0 0,23 12-1 0 0,15 5-168 0 0,-42-19-192 0 0,0 0 1 0 0,0 1 0 0 0,0 0-1 0 0,-1 1 1 0 0,10 6-1 0 0,-17-10-82 0 0,0 0 0 0 0,0-1 1 0 0,0 1-1 0 0,0 0 0 0 0,0 0 0 0 0,0 0 0 0 0,0 0 0 0 0,0 0 0 0 0,-1 0 0 0 0,1 0 0 0 0,0 0 0 0 0,-1 0 0 0 0,1 0 0 0 0,-1 0 0 0 0,1 0 0 0 0,-1 1 0 0 0,1-1 0 0 0,-1 0 0 0 0,0 0 0 0 0,0 0 0 0 0,1 1 0 0 0,-1-1 0 0 0,0 0 0 0 0,0 1 0 0 0,0-1 0 0 0,0 0 0 0 0,-1 0 0 0 0,1 1 0 0 0,0-1 0 0 0,-1 0 0 0 0,1 0 1 0 0,0 0-1 0 0,-1 1 0 0 0,1-1 0 0 0,-1 0 0 0 0,0 0 0 0 0,1 0 0 0 0,-1 0 0 0 0,-2 2 0 0 0,-3 4-447 0 0,-1-1 0 0 0,0 1 0 0 0,0-1 0 0 0,-15 8 0 0 0,-7 8-261 0 0,26-19 720 0 0,0 0 0 0 0,0 0-1 0 0,0 1 1 0 0,0-1 0 0 0,1 1-1 0 0,-1-1 1 0 0,-3 9 0 0 0,6-12 35 0 0,0 1 1 0 0,0 0-1 0 0,0-1 1 0 0,-1 1-1 0 0,1-1 1 0 0,0 1-1 0 0,0 0 1 0 0,0-1-1 0 0,0 1 1 0 0,0 0-1 0 0,0-1 1 0 0,1 1 0 0 0,-1 0-1 0 0,0-1 1 0 0,0 1-1 0 0,0-1 1 0 0,1 1-1 0 0,-1 0 1 0 0,0-1-1 0 0,0 1 1 0 0,1-1-1 0 0,0 2 1 0 0,0-1 18 0 0,1 0 0 0 0,-1 0 0 0 0,0 0 0 0 0,1-1 0 0 0,-1 1 1 0 0,1 0-1 0 0,-1 0 0 0 0,1-1 0 0 0,-1 1 0 0 0,1-1 0 0 0,0 0 0 0 0,-1 1 0 0 0,3-1 1 0 0,12 1 397 0 0,1-1 1 0 0,-1 0 0 0 0,1-1 0 0 0,30-6 0 0 0,-24 3 266 0 0,38-2 0 0 0,-57 6-638 0 0,0 0 1 0 0,-1 0 0 0 0,1 0 0 0 0,0 0-1 0 0,0 1 1 0 0,-1-1 0 0 0,1 1 0 0 0,0 0-1 0 0,6 3 1 0 0,-10-4-47 0 0,1 0 0 0 0,-1 1-1 0 0,1-1 1 0 0,-1 1 0 0 0,1-1 0 0 0,-1 1 0 0 0,0-1-1 0 0,1 1 1 0 0,-1 0 0 0 0,1-1 0 0 0,-1 1-1 0 0,0-1 1 0 0,0 1 0 0 0,1 0 0 0 0,-1-1 0 0 0,0 1-1 0 0,0 0 1 0 0,0-1 0 0 0,0 1 0 0 0,0 0-1 0 0,0 0 1 0 0,-7 25 17 0 0,-5-4-163 0 0,-1-1-1 0 0,-1 0 1 0 0,0-1-1 0 0,-2-1 1 0 0,-20 20-1 0 0,8-9-312 0 0,0 1-1585 0 0,-55 44 0 0 0,1-14-5916 0 0,50-42 1761 0 0,15-11 354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8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3 672 14819 0 0,'-1'0'181'0'0,"1"0"0"0"0,0 1 0 0 0,0-1 0 0 0,0 1 0 0 0,-1-1 0 0 0,1 0 0 0 0,0 1 0 0 0,0-1 0 0 0,0 0 0 0 0,0 1 0 0 0,0-1-1 0 0,0 1 1 0 0,0-1 0 0 0,0 0 0 0 0,0 1 0 0 0,0-1 0 0 0,0 1 0 0 0,0-1 0 0 0,0 0 0 0 0,0 1 0 0 0,0-1 0 0 0,0 1 0 0 0,0-1 0 0 0,0 0 0 0 0,0 1 0 0 0,1-1 0 0 0,-1 0 0 0 0,0 1-1 0 0,0-1 1 0 0,1 0 0 0 0,-1 1 0 0 0,0-1 0 0 0,0 0 0 0 0,1 1 0 0 0,-1-1 0 0 0,0 0 0 0 0,1 0 0 0 0,-1 1 0 0 0,1-1 0 0 0,17-1 1077 0 0,-9 0-909 0 0,355-63 3648 0 0,-108 1-3354 0 0,371-141 1 0 0,-217 34-3337 0 0,-75 30 260 0 0,-305 128-18 0 0,45-11 0 0 0,-39 17-1905 0 0,0 5-3709 0 0,-20 2 2806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9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230 482 13355 0 0,'-4'2'921'0'0,"0"1"0"0"0,-1-1 0 0 0,1 0 0 0 0,-1 0 0 0 0,0-1 0 0 0,-6 2 0 0 0,3-2-594 0 0,0 0-1 0 0,0-1 1 0 0,0 0-1 0 0,0-1 1 0 0,-10-1-1 0 0,6 0-68 0 0,9 2-179 0 0,0-1-1 0 0,0 1 1 0 0,0 0 0 0 0,0 0-1 0 0,0 1 1 0 0,0-1-1 0 0,0 1 1 0 0,0-1-1 0 0,0 1 1 0 0,0 0-1 0 0,0 0 1 0 0,0 1 0 0 0,0-1-1 0 0,0 0 1 0 0,1 1-1 0 0,-1 0 1 0 0,-2 2-1 0 0,1-1-41 0 0,-1 2 0 0 0,1-1 0 0 0,1 0 0 0 0,-1 1-1 0 0,1 0 1 0 0,0 0 0 0 0,0 0 0 0 0,-4 8 0 0 0,1 3-45 0 0,0 1-1 0 0,2-1 1 0 0,0 1 0 0 0,0 0 0 0 0,0 21 0 0 0,2-16 72 0 0,1 2 0 0 0,4 30 1 0 0,-2-44-84 0 0,0 0-1 0 0,1-1 1 0 0,0 1 0 0 0,1 0 0 0 0,0-1 0 0 0,0 1 0 0 0,10 17 0 0 0,-12-25 8 0 0,1 0 1 0 0,-1 0-1 0 0,0 0 1 0 0,1 0-1 0 0,0 0 1 0 0,-1 0 0 0 0,1 0-1 0 0,0 0 1 0 0,0 0-1 0 0,0-1 1 0 0,0 1-1 0 0,0-1 1 0 0,0 0-1 0 0,1 1 1 0 0,-1-1-1 0 0,0 0 1 0 0,1 0 0 0 0,-1-1-1 0 0,0 1 1 0 0,1 0-1 0 0,-1-1 1 0 0,1 0-1 0 0,0 1 1 0 0,-1-1-1 0 0,1 0 1 0 0,-1 0 0 0 0,1 0-1 0 0,-1-1 1 0 0,1 1-1 0 0,-1-1 1 0 0,1 1-1 0 0,-1-1 1 0 0,1 0-1 0 0,-1 0 1 0 0,0 0-1 0 0,1 0 1 0 0,1-2 0 0 0,4-1 24 0 0,0-2 0 0 0,-1 1 1 0 0,0-1-1 0 0,0 0 0 0 0,0 0 1 0 0,-1-1-1 0 0,0 0 0 0 0,10-15 1 0 0,-5 6 17 0 0,0-1 1 0 0,-2 0-1 0 0,0 0 1 0 0,-1-1 0 0 0,-1 0-1 0 0,-1-1 1 0 0,0 1-1 0 0,-1-1 1 0 0,-2 0-1 0 0,0 0 1 0 0,0-1-1 0 0,-2 1 1 0 0,0-1 0 0 0,-2 1-1 0 0,0-1 1 0 0,-1 1-1 0 0,-1 0 1 0 0,-5-21-1 0 0,0 11 246 0 0,-1 1 0 0 0,-1 0 0 0 0,-2 0 0 0 0,0 1 0 0 0,-2 1 0 0 0,-21-32 0 0 0,35 58-276 0 0,-1-1-1 0 0,1 1 0 0 0,0-1 0 0 0,-1 0 1 0 0,1 1-1 0 0,0-1 0 0 0,-1 1 1 0 0,1-1-1 0 0,-1 1 0 0 0,1-1 1 0 0,0 1-1 0 0,-1-1 0 0 0,0 1 0 0 0,1-1 1 0 0,-1 1-1 0 0,1 0 0 0 0,-1-1 1 0 0,1 1-1 0 0,-1 0 0 0 0,0 0 1 0 0,1-1-1 0 0,-1 1 0 0 0,0 0 0 0 0,1 0 1 0 0,-1 0-1 0 0,0 0 0 0 0,1 0 1 0 0,-1 0-1 0 0,0 0 0 0 0,1 0 1 0 0,-2 0-1 0 0,1 1 2 0 0,0 0-1 0 0,0 0 1 0 0,1 0 0 0 0,-1 0 0 0 0,1 0 0 0 0,-1 1-1 0 0,1-1 1 0 0,-1 0 0 0 0,1 0 0 0 0,-1 0 0 0 0,1 1 0 0 0,0-1-1 0 0,0 0 1 0 0,0 3 0 0 0,1 49 43 0 0,4-21-56 0 0,2 0 0 0 0,1 0 1 0 0,1 0-1 0 0,2-1 0 0 0,22 44 1 0 0,-27-63 7 0 0,0 0 0 0 0,1 0 0 0 0,0-1 0 0 0,1 0 0 0 0,0 0 0 0 0,1 0 0 0 0,0-1 1 0 0,1-1-1 0 0,0 0 0 0 0,1 0 0 0 0,-1-1 0 0 0,2 0 0 0 0,-1-1 0 0 0,1 0 0 0 0,24 10 1 0 0,-28-15 1 0 0,-1 0 1 0 0,1-1 0 0 0,-1 0 0 0 0,1 0 0 0 0,0-1 0 0 0,-1 0 0 0 0,1 0-1 0 0,0 0 1 0 0,-1-1 0 0 0,1-1 0 0 0,9-2 0 0 0,-5 1 13 0 0,0-2-1 0 0,-1 1 1 0 0,1-2-1 0 0,-1 0 1 0 0,-1 0 0 0 0,16-12-1 0 0,-10 6 24 0 0,-1-1 0 0 0,0-1-1 0 0,-1-1 1 0 0,-1 0 0 0 0,0 0 0 0 0,-1-2-1 0 0,-1 1 1 0 0,14-29 0 0 0,-15 23 41 0 0,-2 0 1 0 0,-1-1-1 0 0,0 0 1 0 0,-2 0-1 0 0,0-1 0 0 0,-2 0 1 0 0,-1 0-1 0 0,-1 0 1 0 0,0 1-1 0 0,-2-1 1 0 0,-1 0-1 0 0,-1 0 1 0 0,-1 0-1 0 0,-1 1 1 0 0,-1 0-1 0 0,-1 0 0 0 0,-10-22 1 0 0,-1 16-10 0 0,18 28-67 0 0,0 1 0 0 0,-1-1 0 0 0,1 0 0 0 0,0 1 0 0 0,-1-1 0 0 0,1 0 0 0 0,-1 1 0 0 0,1-1 0 0 0,-1 1 0 0 0,1-1 0 0 0,-1 1 0 0 0,1-1 0 0 0,-1 1 0 0 0,0-1 0 0 0,1 1 0 0 0,-1 0 0 0 0,1-1 0 0 0,-1 1 0 0 0,0 0 0 0 0,1-1 0 0 0,-1 1 0 0 0,0 0 0 0 0,0 0 0 0 0,1 0 0 0 0,-1 0 0 0 0,0 0 0 0 0,0 0 0 0 0,1 0 0 0 0,-1 0 0 0 0,0 0 0 0 0,1 0 0 0 0,-1 0 0 0 0,0 0 0 0 0,0 0 0 0 0,1 1 0 0 0,-1-1 0 0 0,0 0 0 0 0,0 1 0 0 0,0 1-16 0 0,0-1 1 0 0,0 1-1 0 0,1-1 1 0 0,-1 1-1 0 0,1-1 1 0 0,0 1-1 0 0,-1 0 1 0 0,1-1-1 0 0,0 1 1 0 0,0 0 0 0 0,0-1-1 0 0,0 1 1 0 0,0 0-1 0 0,1 3 1 0 0,5 26-84 0 0,-5-28 97 0 0,7 36-180 0 0,2-1 0 0 0,2-1 0 0 0,2 0-1 0 0,1 0 1 0 0,2-1 0 0 0,1-1 0 0 0,2-1 0 0 0,1-1 0 0 0,2-1-1 0 0,1 0 1 0 0,33 32 0 0 0,-15-24-1833 0 0,1 1-4238 0 0,-41-38 5081 0 0,0-1 35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29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16 139 13595 0 0,'0'0'196'0'0,"-1"0"0"0"0,0 0 0 0 0,1 0 0 0 0,-1 0 0 0 0,0-1 0 0 0,1 1 0 0 0,-1 0 0 0 0,1 0 0 0 0,-1 0 0 0 0,0-1 0 0 0,1 1 0 0 0,-1 0 0 0 0,1-1 0 0 0,-1 1 0 0 0,1 0 0 0 0,-1-1 0 0 0,1 1 0 0 0,-1-1 0 0 0,1 1 0 0 0,-1-1 0 0 0,1 1 0 0 0,-1-1 0 0 0,1 1 0 0 0,0-1 0 0 0,0 1 0 0 0,-1-1 0 0 0,1 0 0 0 0,0 1 0 0 0,0-1 0 0 0,-1 1 0 0 0,1-1 0 0 0,0 0 0 0 0,0-1 0 0 0,1 1 3 0 0,-1 0 0 0 0,1 0 0 0 0,0-1-1 0 0,0 1 1 0 0,0 0 0 0 0,0 0 0 0 0,0 0 0 0 0,0 0 0 0 0,1 0-1 0 0,-1 0 1 0 0,0 0 0 0 0,0 1 0 0 0,3-2 0 0 0,48-19 1994 0 0,-13 13-1790 0 0,0 2 1 0 0,1 1-1 0 0,0 2 0 0 0,-1 2 0 0 0,51 4 0 0 0,-52 0-1409 0 0,1-2 0 0 0,0-1 0 0 0,0-3-1 0 0,0-1 1 0 0,59-14 0 0 0,-76 10-2694 0 0,35-16 1 0 0,-28 10-4807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0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68 14019 0 0,'-7'4'2082'0'0,"-7"8"2483"0"0,15-11-4514 0 0,-1 0 0 0 0,1 0 0 0 0,0-1 1 0 0,-1 1-1 0 0,1 0 0 0 0,0-1 0 0 0,-1 1 0 0 0,1 0 0 0 0,0-1 1 0 0,0 1-1 0 0,-1-1 0 0 0,1 1 0 0 0,0-1 0 0 0,0 0 0 0 0,0 1 0 0 0,0-1 1 0 0,-1 0-1 0 0,1 0 0 0 0,0 1 0 0 0,0-1 0 0 0,1 0 0 0 0,10 3 264 0 0,-1 0-1 0 0,1-1 1 0 0,-1 0-1 0 0,1-1 0 0 0,0 0 1 0 0,0-1-1 0 0,0 0 1 0 0,0-1-1 0 0,0 0 1 0 0,-1-1-1 0 0,1 0 0 0 0,0-1 1 0 0,-1 0-1 0 0,0-1 1 0 0,0 0-1 0 0,12-7 0 0 0,140-63 188 0 0,-158 72-2116 0 0,-6 4 19 0 0,-11 9-1883 0 0,-22 13-7064 0 0,26-18 4366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0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1 171 14635 0 0,'1'1'307'0'0,"0"0"0"0"0,0 0 0 0 0,0 0 0 0 0,0 0 0 0 0,0 0 0 0 0,1 0 0 0 0,-1 0-1 0 0,0 0 1 0 0,1-1 0 0 0,-1 1 0 0 0,0 0 0 0 0,1-1 0 0 0,-1 1 0 0 0,1-1 0 0 0,-1 1 0 0 0,1-1 0 0 0,-1 0 0 0 0,1 0 0 0 0,-1 0-1 0 0,1 0 1 0 0,-1 0 0 0 0,1 0 0 0 0,-1 0 0 0 0,1 0 0 0 0,2-1 0 0 0,44-10 608 0 0,-38 8-316 0 0,9-1-376 0 0,-1 1-1 0 0,1 1 1 0 0,33 0 0 0 0,-40 3-456 0 0,0-1 1 0 0,-1 0 0 0 0,1-1 0 0 0,0 0 0 0 0,-1-1 0 0 0,1 0 0 0 0,0-1 0 0 0,-1 0 0 0 0,0-1-1 0 0,0 0 1 0 0,0-1 0 0 0,13-8 0 0 0,43-41-4400 0 0,-25 14-1730 0 0,-35 33 4751 0 0,14-13-4777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1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452 121 20900 0 0,'-2'-1'196'0'0,"1"1"-1"0"0,-1-1 1 0 0,1 1-1 0 0,-1-1 0 0 0,1 0 1 0 0,-1 0-1 0 0,1 1 1 0 0,-1-1-1 0 0,1 0 0 0 0,0 0 1 0 0,0 0-1 0 0,-1-1 1 0 0,1 1-1 0 0,0 0 0 0 0,0 0 1 0 0,0-1-1 0 0,0 1 1 0 0,0-1-1 0 0,-1-2 0 0 0,-7-32 316 0 0,9 33-565 0 0,0 0-1 0 0,0 0 1 0 0,0 0-1 0 0,-1 0 1 0 0,1 1-1 0 0,-1-1 1 0 0,0 0 0 0 0,0 0-1 0 0,0 0 1 0 0,0 1-1 0 0,0-1 1 0 0,-1 1-1 0 0,1-1 1 0 0,-1 1-1 0 0,1-1 1 0 0,-1 1-1 0 0,0 0 1 0 0,0 0 0 0 0,0 0-1 0 0,-1 0 1 0 0,-3-3-1 0 0,4 5 68 0 0,-1-1-1 0 0,1 1 0 0 0,-1-1 1 0 0,1 1-1 0 0,-1 0 1 0 0,0 0-1 0 0,1 0 1 0 0,-1 0-1 0 0,1 1 1 0 0,-1-1-1 0 0,1 1 0 0 0,-1-1 1 0 0,1 1-1 0 0,0 0 1 0 0,-1 0-1 0 0,1 0 1 0 0,0 0-1 0 0,-1 0 1 0 0,1 1-1 0 0,-2 1 0 0 0,-45 37 346 0 0,40-32-333 0 0,-29 31 16 0 0,1 2 0 0 0,2 2 0 0 0,-43 69 0 0 0,57-81-134 0 0,0-3 86 0 0,13-19 7 0 0,1 1 0 0 0,0 0 0 0 0,1 1 0 0 0,-7 13 0 0 0,12-23 0 0 0,1 0-1 0 0,0-1 1 0 0,-1 1-1 0 0,1 0 1 0 0,0-1-1 0 0,-1 1 1 0 0,1 0-1 0 0,0 0 1 0 0,0-1-1 0 0,0 1 1 0 0,0 0-1 0 0,0 0 1 0 0,0-1-1 0 0,0 1 1 0 0,0 0-1 0 0,0 0 1 0 0,0-1-1 0 0,0 1 0 0 0,0 0 1 0 0,1-1-1 0 0,-1 1 1 0 0,0 0-1 0 0,1 0 1 0 0,-1-1-1 0 0,0 1 1 0 0,1-1-1 0 0,-1 1 1 0 0,1 0-1 0 0,0 0 1 0 0,0 0-3 0 0,0-1 1 0 0,1 1 0 0 0,-1-1-1 0 0,0 1 1 0 0,1-1 0 0 0,-1 0-1 0 0,1 0 1 0 0,-1 1-1 0 0,0-1 1 0 0,1 0 0 0 0,-1 0-1 0 0,1 0 1 0 0,-1-1 0 0 0,2 1-1 0 0,5-2-10 0 0,-1 1 0 0 0,0-1 0 0 0,0-1 0 0 0,12-5 0 0 0,42-29-52 0 0,-56 33 70 0 0,1 0 1 0 0,-1 0-1 0 0,0-1 1 0 0,0 0-1 0 0,0 1 1 0 0,-1-2-1 0 0,0 1 1 0 0,6-8-1 0 0,-7-1 102 0 0,-11 15-22 0 0,-14 19-106 0 0,15-10 27 0 0,1 0 1 0 0,1 0-1 0 0,0 1 1 0 0,0 0-1 0 0,1 0 1 0 0,0 0-1 0 0,1 1 1 0 0,0-1-1 0 0,1 1 1 0 0,0 0-1 0 0,0 18 1 0 0,1 2 12 0 0,2 0 0 0 0,1 0-1 0 0,7 32 1 0 0,-1-13 93 0 0,3-2-1 0 0,2 1 0 0 0,26 65 0 0 0,-29-93-62 0 0,0-1 0 0 0,1 0 0 0 0,1 0-1 0 0,1-1 1 0 0,1-1 0 0 0,1 0-1 0 0,0-1 1 0 0,1-1 0 0 0,27 23 0 0 0,-21-22 44 0 0,61 45 44 0 0,-74-57-123 0 0,0-1 0 0 0,1 1 0 0 0,-1-1 0 0 0,1-1 0 0 0,0 0 0 0 0,1 0 0 0 0,10 2 0 0 0,-18-6-5 0 0,0 1 0 0 0,0 0 0 0 0,-1-1 0 0 0,1 0 0 0 0,0 1 0 0 0,0-1 0 0 0,0 0 0 0 0,0 0 0 0 0,0-1 0 0 0,-1 1 0 0 0,1-1 0 0 0,0 1 0 0 0,0-1 0 0 0,0 0 0 0 0,-1 0 0 0 0,1 0 0 0 0,-1 0 0 0 0,1-1 0 0 0,-1 1 0 0 0,1-1 0 0 0,-1 0 0 0 0,0 1 0 0 0,1-1 0 0 0,-1 0 0 0 0,0 0 0 0 0,0 0 0 0 0,-1-1 0 0 0,1 1-1 0 0,0 0 1 0 0,-1-1 0 0 0,1 1 0 0 0,-1-1 0 0 0,0 1 0 0 0,0-1 0 0 0,0 0 0 0 0,0 1 0 0 0,0-6 0 0 0,1-2 11 0 0,-1 1 0 0 0,0-1-1 0 0,-1 1 1 0 0,0-1-1 0 0,-1 0 1 0 0,0 1 0 0 0,0-1-1 0 0,-1 1 1 0 0,-6-19 0 0 0,-4-1-84 0 0,-1-1 0 0 0,-1 2 0 0 0,-1 0 0 0 0,-2 1 1 0 0,-26-32-1 0 0,4 11 14 0 0,-79-75 0 0 0,103 110-42 0 0,1 1 1 0 0,-2 0-1 0 0,0 1 1 0 0,0 1-1 0 0,-27-13 1 0 0,38 20 78 0 0,-1 1 0 0 0,1 0 1 0 0,-1-1-1 0 0,0 2 0 0 0,0-1 0 0 0,0 1 1 0 0,0 0-1 0 0,0 0 0 0 0,0 0 0 0 0,0 1 1 0 0,0 0-1 0 0,-1 0 0 0 0,1 1 0 0 0,0 0 1 0 0,0 0-1 0 0,0 0 0 0 0,0 1 0 0 0,0 0 1 0 0,1 0-1 0 0,-1 0 0 0 0,-6 4 0 0 0,11-5 20 0 0,0-1-1 0 0,1 0 1 0 0,-1 1-1 0 0,0-1 0 0 0,1 1 1 0 0,-1-1-1 0 0,0 1 1 0 0,1-1-1 0 0,-1 1 0 0 0,1 0 1 0 0,-1-1-1 0 0,1 1 0 0 0,-1 0 1 0 0,1-1-1 0 0,-1 1 1 0 0,1 0-1 0 0,0-1 0 0 0,0 1 1 0 0,-1 0-1 0 0,1 0 0 0 0,0 0 1 0 0,0-1-1 0 0,0 1 1 0 0,-1 0-1 0 0,1 0 0 0 0,0 0 1 0 0,0-1-1 0 0,1 1 1 0 0,-1 0-1 0 0,0 0 0 0 0,0 0 1 0 0,0 0-1 0 0,2 1 14 0 0,-1 0 0 0 0,0 0 0 0 0,0 0 0 0 0,1 0 0 0 0,0 0 0 0 0,-1 0 0 0 0,1-1 0 0 0,0 1 0 0 0,0 0 0 0 0,-1-1 0 0 0,4 2 0 0 0,3 2 95 0 0,0-1-1 0 0,1 1 0 0 0,-1-1 1 0 0,18 5-1 0 0,3-5 61 0 0,0-1 0 0 0,0-1-1 0 0,1-1 1 0 0,-1-2 0 0 0,0-1 0 0 0,0-1-1 0 0,0-2 1 0 0,0-1 0 0 0,-1-1-1 0 0,47-18 1 0 0,-70 23-246 0 0,-1 1 1 0 0,1-1-1 0 0,0-1 0 0 0,-1 1 1 0 0,1-1-1 0 0,-1 1 0 0 0,0-1 1 0 0,0 0-1 0 0,0-1 0 0 0,0 1 1 0 0,-1-1-1 0 0,1 0 1 0 0,-1 0-1 0 0,0 0 0 0 0,5-8 1 0 0,-6 8-471 0 0,-1-1 1 0 0,1 1 0 0 0,-1-1-1 0 0,0 1 1 0 0,0-1 0 0 0,1-8 0 0 0,-5-36-7731 0 0,1 40 4354 0 0,0-1-3136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1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10626 0 0,'0'4'1215'0'0,"0"-1"-1"0"0,-1 1 0 0 0,1-1 1 0 0,0 1-1 0 0,1-1 0 0 0,-1 1 1 0 0,1-1-1 0 0,-1 0 0 0 0,2 5 1 0 0,2 0-422 0 0,0 0 0 0 0,0 0 0 0 0,0 0 0 0 0,9 11 0 0 0,14 28 321 0 0,21 101-638 0 0,-48-145-638 0 0,1-1 0 0 0,0 0 0 0 0,0 1 0 0 0,0-1 0 0 0,0 0 0 0 0,1 0 0 0 0,-1 0 0 0 0,1 0 0 0 0,-1 0 0 0 0,1 0 0 0 0,-1 0 0 0 0,1-1 0 0 0,4 4 0 0 0,-5-5-19 0 0,0 0 0 0 0,0 0 0 0 0,1 0 0 0 0,-1 0 0 0 0,0 0 0 0 0,0 0 0 0 0,0 0 0 0 0,0 0 0 0 0,0 0 0 0 0,0 0 0 0 0,1-1 0 0 0,-1 1 0 0 0,0-1 0 0 0,0 1 0 0 0,0 0 0 0 0,0-1 0 0 0,0 0 0 0 0,0 1 0 0 0,0-1 0 0 0,-1 0 0 0 0,1 1 0 0 0,0-1 0 0 0,0 0 0 0 0,0 0-1 0 0,-1 0 1 0 0,1 0 0 0 0,0 0 0 0 0,-1 0 0 0 0,1 0 0 0 0,-1 0 0 0 0,1-1 0 0 0,42-60-9722 0 0,-32 47 3167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47 220 18332 0 0,'-3'2'434'0'0,"0"-1"0"0"0,0 0-1 0 0,1 0 1 0 0,-1 0 0 0 0,0-1 0 0 0,0 1 0 0 0,0-1 0 0 0,0 1 0 0 0,0-1-1 0 0,-4 0 1 0 0,6 0-398 0 0,1 0-1 0 0,-1 0 0 0 0,1-1 0 0 0,-1 1 0 0 0,1 0 0 0 0,-1 0 1 0 0,1 0-1 0 0,0 0 0 0 0,-1-1 0 0 0,1 1 0 0 0,-1 0 1 0 0,1 0-1 0 0,-1-1 0 0 0,1 1 0 0 0,0 0 0 0 0,-1-1 0 0 0,1 1 1 0 0,0 0-1 0 0,-1-1 0 0 0,1 1 0 0 0,0 0 0 0 0,0-1 1 0 0,-1 1-1 0 0,1-1 0 0 0,0 0 0 0 0,0 0-33 0 0,-1 0-1 0 0,1 0 1 0 0,1-1-1 0 0,-1 1 0 0 0,0 0 1 0 0,0 0-1 0 0,0 0 1 0 0,1-1-1 0 0,-1 1 1 0 0,0 0-1 0 0,1 0 1 0 0,-1 0-1 0 0,1 0 1 0 0,0 0-1 0 0,0-2 0 0 0,0 3 74 0 0,0-1 0 0 0,-1 0 0 0 0,1 1 0 0 0,0-1 0 0 0,-1 0 0 0 0,1 1 0 0 0,0-1 0 0 0,0 1 0 0 0,0 0-1 0 0,-1-1 1 0 0,1 1 0 0 0,0-1 0 0 0,0 1 0 0 0,0 0 0 0 0,0 0 0 0 0,0 0 0 0 0,0-1 0 0 0,0 1-1 0 0,0 0 1 0 0,-1 0 0 0 0,1 0 0 0 0,0 0 0 0 0,0 1 0 0 0,0-1 0 0 0,0 0 0 0 0,0 0 0 0 0,0 0-1 0 0,0 1 1 0 0,1 0 0 0 0,35 15 1330 0 0,-13-5-1080 0 0,-10-7-328 0 0,0-1-1 0 0,0 0 1 0 0,1-1-1 0 0,-1 0 1 0 0,0-2-1 0 0,1 1 1 0 0,19-3-1 0 0,-28 1-234 0 0,0 0-1 0 0,1 0 0 0 0,-1-1 0 0 0,0 0 1 0 0,-1 0-1 0 0,1 0 0 0 0,0-1 1 0 0,0 0-1 0 0,-1 0 0 0 0,0 0 0 0 0,0 0 1 0 0,0-1-1 0 0,0 0 0 0 0,0 0 1 0 0,-1-1-1 0 0,1 1 0 0 0,-1-1 0 0 0,0 0 1 0 0,4-7-1 0 0,33-70-5983 0 0,-25 46 1033 0 0,-7 14 431 0 0,2-3-818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20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1283 10314 0 0,'-24'-42'389'0'0,"20"34"-148"0"0,0 1 0 0 0,0-1 1 0 0,-1 1-1 0 0,0-1 0 0 0,-1 1 1 0 0,-10-11-1 0 0,76 81 35 0 0,-31-39-215 0 0,0-1 0 0 0,2-1 1 0 0,0-2-1 0 0,2-2 0 0 0,0-1 0 0 0,0-1 0 0 0,47 15 0 0 0,-64-27 112 0 0,1 0 0 0 0,25 3 0 0 0,-69 8 2860 0 0,18-11-2822 0 0,-1-1 0 0 0,0 0 0 0 0,0 0 0 0 0,0-1 0 0 0,0 0-1 0 0,-1-1 1 0 0,1 0 0 0 0,0 0 0 0 0,-1-1 0 0 0,1-1 0 0 0,-15-2 0 0 0,6-1 27 0 0,0-1 0 0 0,0 0 0 0 0,0-1-1 0 0,1-2 1 0 0,-18-9 0 0 0,18 8-186 0 0,1-1 0 0 0,1-1 1 0 0,0 0-1 0 0,0-1 0 0 0,1-1 0 0 0,1-1 0 0 0,0 0 0 0 0,1-1 0 0 0,0 0 1 0 0,1-1-1 0 0,1 0 0 0 0,0-1 0 0 0,2 0 0 0 0,-13-29 0 0 0,14 25-50 0 0,1 0 0 0 0,1-1 0 0 0,1 0 0 0 0,1 0 0 0 0,0 0 0 0 0,2-1 0 0 0,1 0-1 0 0,0 1 1 0 0,2-1 0 0 0,1 1 0 0 0,0-1 0 0 0,9-32 0 0 0,9-16-32 0 0,3 2 0 0 0,4 0 0 0 0,2 2 0 0 0,3 1 0 0 0,59-91 0 0 0,-67 123 17 0 0,1 0 0 0 0,1 2 0 0 0,2 1 0 0 0,1 1 0 0 0,47-37 0 0 0,-56 51 16 0 0,1 1 0 0 0,1 1-1 0 0,0 1 1 0 0,1 1 0 0 0,0 1-1 0 0,1 1 1 0 0,0 1 0 0 0,0 1-1 0 0,1 1 1 0 0,26-3 0 0 0,-37 8-5 0 0,-1 1 0 0 0,1 0 0 0 0,0 1 0 0 0,-1 1 0 0 0,1 0 0 0 0,-1 1 0 0 0,1 0 0 0 0,-1 1 0 0 0,0 1 0 0 0,0 0 0 0 0,0 1 0 0 0,0 0 0 0 0,-1 1 0 0 0,17 10 0 0 0,-13-4 5 0 0,1 0 0 0 0,-2 2-1 0 0,1-1 1 0 0,-2 2 0 0 0,0 0-1 0 0,-1 1 1 0 0,0 0 0 0 0,19 34 0 0 0,-6-3 50 0 0,-3 0 0 0 0,-2 1 1 0 0,28 91-1 0 0,-26-48-40 0 0,14 117 1 0 0,-28-145-21 0 0,12 102 7 0 0,-20-142 18 0 0,-1 0 1 0 0,0 0-1 0 0,-2 0 1 0 0,-9 45-1 0 0,9-57 0 0 0,-1 0 0 0 0,-1-1 1 0 0,0 0-1 0 0,-1 0 0 0 0,1 0 0 0 0,-2-1 1 0 0,1 1-1 0 0,-2-1 0 0 0,1-1 0 0 0,-1 1 1 0 0,0-1-1 0 0,-1 0 0 0 0,0-1 0 0 0,0 0 1 0 0,-1 0-1 0 0,1 0 0 0 0,-2-1 0 0 0,-12 6 1 0 0,-30 17 203 0 0,49-28-183 0 0,3-1-31 0 0,0 1 0 0 0,0-1 0 0 0,0 0 0 0 0,0 0 0 0 0,-1 1 1 0 0,1-1-1 0 0,0 0 0 0 0,0 1 0 0 0,-1-1 0 0 0,1 0 0 0 0,0 0 0 0 0,0 0 0 0 0,-1 1 0 0 0,1-1 0 0 0,0 0 0 0 0,-1 0 0 0 0,1 0 0 0 0,0 0 0 0 0,-1 1 0 0 0,1-1 0 0 0,0 0 0 0 0,-1 0 0 0 0,1 0 0 0 0,0 0 1 0 0,-1 0-1 0 0,1 0 0 0 0,-1 0 0 0 0,1 0 0 0 0,0 0 0 0 0,-1 0 0 0 0,1 0 0 0 0,0 0 0 0 0,-1-1 0 0 0,1 1 0 0 0,0 0 0 0 0,-1 0 0 0 0,1 0 0 0 0,0 0 0 0 0,-1 0 0 0 0,1-1 0 0 0,0 1 0 0 0,0 0 0 0 0,-1 0 1 0 0,1-1-1 0 0,0 1 0 0 0,0 0 0 0 0,-1 0 0 0 0,1-1 0 0 0,0 0-44 0 0,0 1 0 0 0,0-1 1 0 0,0 0-1 0 0,0 1 0 0 0,0-1 0 0 0,1 0 1 0 0,-1 1-1 0 0,0-1 0 0 0,0 1 0 0 0,0-1 0 0 0,1 1 1 0 0,-1-1-1 0 0,0 1 0 0 0,1-1 0 0 0,-1 1 1 0 0,1-1-1 0 0,-1 1 0 0 0,0-1 0 0 0,1 1 1 0 0,-1-1-1 0 0,1 1 0 0 0,-1 0 0 0 0,1-1 1 0 0,-1 1-1 0 0,1 0 0 0 0,0-1 0 0 0,-1 1 1 0 0,1 0-1 0 0,-1 0 0 0 0,1 0 0 0 0,0-1 1 0 0,28 1-1922 0 0,30 15-2769 0 0,-28-4 1646 0 0,-22-7 1553 0 0,0-1-1 0 0,0 1 0 0 0,1-2 0 0 0,11 3 1 0 0,-10-8-1007 0 0,-10-10 1132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2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312 1 11666 0 0,'-75'18'8467'0'0,"51"-11"-7285"0"0,0 2-1 0 0,-44 21 1 0 0,59-27-1132 0 0,2 2 0 0 0,-1-1 0 0 0,0 1 1 0 0,1 0-1 0 0,0 1 0 0 0,0 0 1 0 0,0 0-1 0 0,1 0 0 0 0,0 1 0 0 0,0 0 1 0 0,1 0-1 0 0,0 1 0 0 0,0-1 0 0 0,0 1 1 0 0,1 0-1 0 0,0 0 0 0 0,1 1 0 0 0,0-1 1 0 0,0 1-1 0 0,-1 10 0 0 0,3-16-21 0 0,1-1 0 0 0,-1 0-1 0 0,1 1 1 0 0,0-1 0 0 0,0 1 0 0 0,0-1-1 0 0,0 1 1 0 0,1-1 0 0 0,-1 1-1 0 0,1-1 1 0 0,-1 1 0 0 0,1-1 0 0 0,0 0-1 0 0,0 1 1 0 0,0-1 0 0 0,0 0-1 0 0,2 3 1 0 0,-1-3-10 0 0,-1-1 0 0 0,1 0-1 0 0,-1 1 1 0 0,1-1 0 0 0,-1 0-1 0 0,1 0 1 0 0,0 0 0 0 0,-1-1 0 0 0,1 1-1 0 0,0 0 1 0 0,0-1 0 0 0,0 1-1 0 0,0-1 1 0 0,0 1 0 0 0,0-1 0 0 0,0 0-1 0 0,2 0 1 0 0,5 0 2 0 0,-1-1 0 0 0,0 0 1 0 0,1-1-1 0 0,-1 0 0 0 0,0 0 0 0 0,0-1 0 0 0,0 0 0 0 0,12-7 1 0 0,-4 1 47 0 0,1-1 0 0 0,-1-1 1 0 0,-1 0-1 0 0,0-1 0 0 0,-1 0 1 0 0,0-1-1 0 0,-1-1 0 0 0,0-1 1 0 0,-1 1-1 0 0,18-32 0 0 0,-30 46-65 0 0,1 0 0 0 0,-1-1 0 0 0,0 1 0 0 0,1 0 0 0 0,-1 0 0 0 0,0-1 0 0 0,0 1 0 0 0,0 0 0 0 0,1 0 0 0 0,-1-1 0 0 0,0 1 0 0 0,0 0 0 0 0,0-1 0 0 0,0 1 0 0 0,1 0 0 0 0,-1-1 0 0 0,0 1 0 0 0,0 0 0 0 0,0-1 0 0 0,0 1 0 0 0,0 0 0 0 0,0-1 0 0 0,0 1 0 0 0,0 0 0 0 0,0-1 0 0 0,0 1 0 0 0,0 0 0 0 0,0-1 0 0 0,0 1 0 0 0,-1 0 0 0 0,1-1 0 0 0,0 1-1 0 0,0 0 1 0 0,0-1 0 0 0,0 1 0 0 0,-1 0 0 0 0,1 0 0 0 0,0-1 0 0 0,0 1 0 0 0,0 0 0 0 0,-1 0 0 0 0,1-1 0 0 0,0 1 0 0 0,-1 0 0 0 0,1 0 0 0 0,0-1 0 0 0,0 1 0 0 0,-1 0 0 0 0,1 0 0 0 0,0 0 0 0 0,-1 0 0 0 0,1 0 0 0 0,0 0 0 0 0,-1 0 0 0 0,1-1 0 0 0,0 1 0 0 0,-1 0 0 0 0,1 0 0 0 0,0 0 0 0 0,-1 0 0 0 0,1 0 0 0 0,0 1 0 0 0,-1-1 0 0 0,-1 0 15 0 0,0 0 1 0 0,0 1 0 0 0,0-1-1 0 0,1 1 1 0 0,-1 0 0 0 0,0 0-1 0 0,0-1 1 0 0,1 1 0 0 0,-1 0-1 0 0,-2 3 1 0 0,-2 3-28 0 0,0 0-1 0 0,1 1 1 0 0,0 0-1 0 0,0 0 1 0 0,0 0 0 0 0,2 0-1 0 0,-7 17 1 0 0,3 0-32 0 0,-8 41 0 0 0,6-7 29 0 0,4 1-1 0 0,2 80 1 0 0,19 119 136 0 0,-14-236-62 0 0,1-1 1 0 0,1 0-1 0 0,0 0 0 0 0,2 0 1 0 0,0 0-1 0 0,2-1 0 0 0,0 0 1 0 0,2-1-1 0 0,0 0 0 0 0,1 0 0 0 0,1-1 1 0 0,1-1-1 0 0,0 0 0 0 0,2 0 1 0 0,0-2-1 0 0,17 16 0 0 0,-28-29-30 0 0,0 0 0 0 0,0-1 0 0 0,1 0 1 0 0,-1 0-1 0 0,0 0 0 0 0,1 0 0 0 0,-1-1 0 0 0,1 1 0 0 0,0-1 0 0 0,-1 0 0 0 0,1-1 0 0 0,0 1 0 0 0,-1-1 0 0 0,1 0 0 0 0,0 0 0 0 0,0 0 0 0 0,0-1 0 0 0,7-1 0 0 0,-10 1-26 0 0,1 0-1 0 0,0 1 0 0 0,-1-1 1 0 0,1 0-1 0 0,0 0 0 0 0,-1 0 0 0 0,1-1 1 0 0,-1 1-1 0 0,0-1 0 0 0,1 1 1 0 0,-1-1-1 0 0,0 0 0 0 0,0 0 1 0 0,0 0-1 0 0,0 0 0 0 0,0 0 1 0 0,-1 0-1 0 0,1-1 0 0 0,-1 1 0 0 0,1 0 1 0 0,-1-1-1 0 0,0 1 0 0 0,0-1 1 0 0,0 0-1 0 0,0 1 0 0 0,-1-1 1 0 0,1 0-1 0 0,-1 0 0 0 0,1 1 1 0 0,-1-1-1 0 0,0 0 0 0 0,0-3 0 0 0,-2-10-71 0 0,-1-1-1 0 0,-1 1 0 0 0,0-1 0 0 0,-1 1 1 0 0,-1 0-1 0 0,0 1 0 0 0,-11-20 0 0 0,-7-7-103 0 0,-36-47 0 0 0,47 70 116 0 0,-1 1 0 0 0,0 0-1 0 0,-1 1 1 0 0,-1 1 0 0 0,-1 1-1 0 0,0 0 1 0 0,-27-18 0 0 0,11 20 52 0 0,34 14 39 0 0,15 3 127 0 0,11 2 29 0 0,0-2 0 0 0,0 0 0 0 0,0-1 0 0 0,0-2-1 0 0,1-1 1 0 0,-1-1 0 0 0,0-2 0 0 0,42-8 0 0 0,-66 11-280 0 0,-1-1 0 0 0,1 1 0 0 0,-1-1 1 0 0,0 0-1 0 0,0 0 0 0 0,1 0 0 0 0,-1 0 0 0 0,0 0 1 0 0,0 0-1 0 0,0 0 0 0 0,0-1 0 0 0,0 1 0 0 0,2-4 1 0 0,3-9-4331 0 0,-3-6-4498 0 0,-3 17 7128 0 0,1-2-2458 0 0,-1 2-1982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3.3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11995 0 0,'0'0'243'0'0,"0"0"0"0"0,0 1 1 0 0,0-1-1 0 0,1 0 1 0 0,-1 0-1 0 0,0 1 0 0 0,0-1 1 0 0,0 0-1 0 0,0 0 1 0 0,1 1-1 0 0,-1-1 0 0 0,0 0 1 0 0,0 0-1 0 0,0 0 1 0 0,1 1-1 0 0,-1-1 0 0 0,0 0 1 0 0,0 0-1 0 0,1 0 1 0 0,-1 0-1 0 0,0 0 1 0 0,0 0-1 0 0,1 1 0 0 0,-1-1 1 0 0,0 0-1 0 0,0 0 1 0 0,1 0-1 0 0,-1 0 0 0 0,0 0 1 0 0,1 0-1 0 0,-1 0 1 0 0,0 0-1 0 0,0 0 0 0 0,1 0 1 0 0,-1 0-1 0 0,0 0 1 0 0,0-1-1 0 0,1 1 0 0 0,21-5 3049 0 0,32-16-3840 0 0,-38 14 1906 0 0,-10 5-1177 0 0,59-20 1025 0 0,-60 21-1142 0 0,-1 0-1 0 0,1 0 1 0 0,0 0 0 0 0,0 0 0 0 0,0 1-1 0 0,-1 0 1 0 0,1 0 0 0 0,0 0-1 0 0,0 1 1 0 0,0-1 0 0 0,6 3 0 0 0,-9-2-55 0 0,-1 0 0 0 0,0-1 1 0 0,1 2-1 0 0,-1-1 1 0 0,1 0-1 0 0,-1 0 0 0 0,0 0 1 0 0,0 0-1 0 0,0 1 1 0 0,1-1-1 0 0,-1 1 0 0 0,-1-1 1 0 0,1 1-1 0 0,0-1 1 0 0,0 1-1 0 0,-1-1 0 0 0,1 1 1 0 0,0 0-1 0 0,-1-1 1 0 0,0 1-1 0 0,1 0 0 0 0,-1 0 1 0 0,0-1-1 0 0,0 1 1 0 0,0 0-1 0 0,0 0 0 0 0,0-1 1 0 0,0 1-1 0 0,-1 0 0 0 0,1 0 1 0 0,-1-1-1 0 0,0 3 1 0 0,-2 9-30 0 0,-1-2 1 0 0,-1 1 0 0 0,-7 15 0 0 0,9-19-6 0 0,-13 21-193 0 0,-1 0 1 0 0,-37 47 0 0 0,-2 3 297 0 0,54-76-65 0 0,0-1 1 0 0,0 1-1 0 0,1-1 1 0 0,0 1-1 0 0,-1 0 1 0 0,1-1-1 0 0,0 1 1 0 0,0 0-1 0 0,0 0 1 0 0,1 0-1 0 0,-1 0 1 0 0,1 0-1 0 0,-1 0 1 0 0,1 0-1 0 0,0 0 1 0 0,0 0-1 0 0,1 0 1 0 0,-1 0-1 0 0,0 0 1 0 0,1 0 0 0 0,0 0-1 0 0,0 0 1 0 0,0 0-1 0 0,0-1 1 0 0,0 1-1 0 0,1 0 1 0 0,2 4-1 0 0,-1-4 57 0 0,-1-1 0 0 0,1 1 0 0 0,0-1 0 0 0,0 0-1 0 0,0 0 1 0 0,0 0 0 0 0,0 0 0 0 0,1-1 0 0 0,-1 1 0 0 0,0-1-1 0 0,1 0 1 0 0,-1 0 0 0 0,1 0 0 0 0,-1 0 0 0 0,1-1 0 0 0,0 1 0 0 0,-1-1-1 0 0,1 0 1 0 0,0 0 0 0 0,-1 0 0 0 0,1-1 0 0 0,4-1 0 0 0,197-24 1191 0 0,-99 8-2121 0 0,-106 18 775 0 0,0 0-1 0 0,1 0 1 0 0,-1 0 0 0 0,0 0-1 0 0,0 0 1 0 0,0 0-1 0 0,1 0 1 0 0,-1 0 0 0 0,0 0-1 0 0,0 0 1 0 0,0 0 0 0 0,1 0-1 0 0,-1 0 1 0 0,0 0 0 0 0,0 0-1 0 0,0 0 1 0 0,0 0-1 0 0,1 0 1 0 0,-1-1 0 0 0,0 1-1 0 0,0 0 1 0 0,0 0 0 0 0,0 0-1 0 0,0 0 1 0 0,1 0-1 0 0,-1-1 1 0 0,0 1 0 0 0,0 0-1 0 0,0 0 1 0 0,0 0 0 0 0,0 0-1 0 0,0-1 1 0 0,0 1 0 0 0,0 0-1 0 0,0 0 1 0 0,0 0-1 0 0,0-1 1 0 0,0 1 0 0 0,0 0-1 0 0,0 0 1 0 0,0 0 0 0 0,0-1-1 0 0,0 1 1 0 0,0 0-1 0 0,0 0 1 0 0,0 0 0 0 0,0 0-1 0 0,0-1 1 0 0,0 1 0 0 0,0 0-1 0 0,0 0 1 0 0,0 0 0 0 0,0-1-1 0 0,-1 1 1 0 0,-12-11-4022 0 0,-22-4-7269 0 0,20 13 4562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4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78 14339 0 0,'7'-4'4922'0'0,"20"-14"-3600"0"0,-16 8-1015 0 0,31-23 185 0 0,-40 31-482 0 0,0 1 0 0 0,0-1-1 0 0,1 1 1 0 0,-1 0 0 0 0,0 0 0 0 0,1 0 0 0 0,-1 0 0 0 0,1 0-1 0 0,0 1 1 0 0,-1-1 0 0 0,1 1 0 0 0,-1-1 0 0 0,1 1 0 0 0,0 0-1 0 0,5 1 1 0 0,-8-1-8 0 0,1 0 0 0 0,0 0 0 0 0,-1 1-1 0 0,1-1 1 0 0,0 0 0 0 0,0 1 0 0 0,-1-1 0 0 0,1 1-1 0 0,-1-1 1 0 0,1 0 0 0 0,0 1 0 0 0,-1 0 0 0 0,1-1-1 0 0,-1 1 1 0 0,1-1 0 0 0,-1 1 0 0 0,0 0 0 0 0,1-1-1 0 0,-1 1 1 0 0,0 0 0 0 0,1-1 0 0 0,-1 1 0 0 0,0 0-1 0 0,0 0 1 0 0,1-1 0 0 0,-1 2 0 0 0,-2 26-158 0 0,-18 24-445 0 0,14-40 440 0 0,-5 9 20 0 0,1 1-1 0 0,-13 40 1 0 0,22-57 174 0 0,-1 1 0 0 0,1-1 0 0 0,0 1 0 0 0,0-1-1 0 0,1 1 1 0 0,0-1 0 0 0,0 1 0 0 0,0-1 0 0 0,0 1 0 0 0,1 0 0 0 0,0-1 0 0 0,0 0-1 0 0,1 1 1 0 0,-1-1 0 0 0,1 0 0 0 0,0 0 0 0 0,5 9 0 0 0,-4-11 30 0 0,-1 0 1 0 0,1 0 0 0 0,-1 0-1 0 0,1 0 1 0 0,0 0 0 0 0,0-1-1 0 0,0 1 1 0 0,0-1-1 0 0,1 0 1 0 0,-1 0 0 0 0,1 0-1 0 0,-1 0 1 0 0,1-1 0 0 0,0 1-1 0 0,0-1 1 0 0,-1 0 0 0 0,1 0-1 0 0,0-1 1 0 0,0 1-1 0 0,0-1 1 0 0,0 0 0 0 0,0 0-1 0 0,0 0 1 0 0,0 0 0 0 0,0-1-1 0 0,0 1 1 0 0,7-3 0 0 0,8-3 385 0 0,-1 0 0 0 0,0-2 0 0 0,0 0 0 0 0,22-13 0 0 0,-25 12-66 0 0,10-2-3 0 0,-18 8-262 0 0,1-1-1 0 0,-1 1 1 0 0,0-1 0 0 0,-1 0 0 0 0,11-9 0 0 0,-29 28-71 0 0,1 1 1 0 0,0 0-1 0 0,1 1 0 0 0,-9 21 1 0 0,-3 3-444 0 0,7-13-67 0 0,-20 31-1184 0 0,32-54 1164 0 0,-1 0 0 0 0,0 0 0 0 0,0-1 0 0 0,0 0 0 0 0,0 0 1 0 0,-1 0-1 0 0,0 0 0 0 0,1-1 0 0 0,-7 4 0 0 0,-3-7-2765 0 0,2-7-3556 0 0,6 0 684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4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33 176 17244 0 0,'-8'12'1857'0'0,"4"-6"-1198"0"0,0-1 0 0 0,1 1 0 0 0,0 0 0 0 0,0 0 0 0 0,-4 9 1 0 0,7-14-606 0 0,0 0 0 0 0,0 0 0 0 0,-1 0 0 0 0,1 0 0 0 0,0 0 0 0 0,0 0 0 0 0,0 0 0 0 0,0 0 0 0 0,0 1 0 0 0,0-1 0 0 0,1 0 0 0 0,-1 0 0 0 0,0 0 0 0 0,0 0 0 0 0,1 0 0 0 0,-1 0 0 0 0,1 0 0 0 0,-1 0 0 0 0,1 0 0 0 0,-1 0 0 0 0,1 0 0 0 0,0 0 0 0 0,-1 0 0 0 0,1-1 0 0 0,0 1 0 0 0,0 0 0 0 0,0 0 0 0 0,0-1 0 0 0,-1 1 0 0 0,1 0 0 0 0,0-1 0 0 0,0 1 1 0 0,0-1-1 0 0,0 0 0 0 0,0 1 0 0 0,1-1 0 0 0,-1 0 0 0 0,1 1 0 0 0,10 3 19 0 0,0-1 0 0 0,0 0 0 0 0,0-1 0 0 0,0 0 0 0 0,1-1 1 0 0,-1 0-1 0 0,1-1 0 0 0,-1-1 0 0 0,0 0 0 0 0,1 0 0 0 0,-1-1 0 0 0,0-1 0 0 0,0 0 1 0 0,0-1-1 0 0,0 0 0 0 0,12-6 0 0 0,-14 4-460 0 0,0 1-1 0 0,-1-2 1 0 0,0 1 0 0 0,0-1-1 0 0,-1 0 1 0 0,1-1 0 0 0,-1 0-1 0 0,-1-1 1 0 0,0 1 0 0 0,0-1-1 0 0,8-14 1 0 0,22-52-4409 0 0,-17 23-3251 0 0,-13 30 1829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5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12059 0 0,'-2'1'861'0'0,"-1"0"0"0"0,1 0 0 0 0,0 1 1 0 0,-1-1-1 0 0,1 1 0 0 0,0-1 0 0 0,0 1 1 0 0,0 0-1 0 0,0 0 0 0 0,0-1 0 0 0,-2 4 1 0 0,4-4-725 0 0,-1 1 0 0 0,1 0 1 0 0,-1 0-1 0 0,1-1 0 0 0,0 1 0 0 0,0 0 1 0 0,0 0-1 0 0,0-1 0 0 0,0 1 1 0 0,0 0-1 0 0,1 0 0 0 0,-1 0 1 0 0,0-1-1 0 0,1 1 0 0 0,0 0 1 0 0,-1-1-1 0 0,2 3 0 0 0,18 54 647 0 0,11 63-1 0 0,-4-15-421 0 0,-15-59-585 0 0,26 74-662 0 0,-11-66-2401 0 0,-21-45 1521 0 0,0-1 0 0 0,1 0-1 0 0,11 12 1 0 0,-4-8-6877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5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357 528 11186 0 0,'-26'3'5262'0'0,"23"-3"-4875"0"0,-1 1-1 0 0,0-1 1 0 0,0 1-1 0 0,0-1 0 0 0,0 0 1 0 0,0-1-1 0 0,0 1 1 0 0,0-1-1 0 0,-7-2 0 0 0,1 0 389 0 0,-10-4 79 0 0,0 0 0 0 0,-1 2 0 0 0,1 0 0 0 0,-33-2 0 0 0,48 7-824 0 0,0 1-1 0 0,0 0 0 0 0,0 0 1 0 0,0 0-1 0 0,0 1 0 0 0,0-1 0 0 0,0 1 1 0 0,0 1-1 0 0,1-1 0 0 0,-1 1 1 0 0,1-1-1 0 0,0 1 0 0 0,-1 1 1 0 0,1-1-1 0 0,1 0 0 0 0,-1 1 0 0 0,0 0 1 0 0,1 0-1 0 0,0 0 0 0 0,0 0 1 0 0,0 1-1 0 0,1-1 0 0 0,-1 1 1 0 0,-1 5-1 0 0,-3 4-52 0 0,1 1 0 0 0,1 0 0 0 0,0 0 0 0 0,1 1 0 0 0,1-1 0 0 0,-2 27 1 0 0,3-22 21 0 0,2 0 1 0 0,0 0 0 0 0,1 0-1 0 0,8 38 1 0 0,-8-52-2 0 0,1 0 0 0 0,0 0 0 0 0,0 0 0 0 0,1 0 0 0 0,0-1 0 0 0,0 1 0 0 0,0-1 0 0 0,7 9 0 0 0,-7-11-12 0 0,-1 0 0 0 0,1-1 1 0 0,0 1-1 0 0,0-1 0 0 0,0 0 0 0 0,1 0 0 0 0,-1 0 1 0 0,0 0-1 0 0,1 0 0 0 0,-1-1 0 0 0,1 0 1 0 0,0 1-1 0 0,-1-1 0 0 0,1-1 0 0 0,6 2 0 0 0,-6-2 17 0 0,0-1 0 0 0,0 1-1 0 0,0-1 1 0 0,-1 1-1 0 0,1-1 1 0 0,0-1 0 0 0,0 1-1 0 0,-1 0 1 0 0,1-1-1 0 0,0 0 1 0 0,-1 1 0 0 0,0-1-1 0 0,1-1 1 0 0,-1 1-1 0 0,0 0 1 0 0,0-1-1 0 0,0 0 1 0 0,-1 0 0 0 0,4-3-1 0 0,7-10-12 0 0,-1 0 0 0 0,15-26 0 0 0,-18 27-41 0 0,5-9 84 0 0,-1 0 0 0 0,-2-1 0 0 0,16-50 0 0 0,11-82 106 0 0,-32 117 32 0 0,-1 1 1 0 0,-3-1 0 0 0,-2-55-1 0 0,-21-118 933 0 0,20 207-1077 0 0,1 1 1 0 0,-1 0 1 0 0,1 1-1 0 0,-1-1 0 0 0,0 1 1 0 0,0-1-1 0 0,0 1 0 0 0,-1-1 1 0 0,1 1-1 0 0,-1 0 0 0 0,0 0 1 0 0,0-1-1 0 0,-1 1 0 0 0,-3-4 1 0 0,5 7-28 0 0,1 1 0 0 0,0 0 0 0 0,-1 1 1 0 0,1-1-1 0 0,-1 0 0 0 0,1 0 0 0 0,-1 0 1 0 0,1 0-1 0 0,0 0 0 0 0,-1 0 0 0 0,1 1 1 0 0,-1-1-1 0 0,1 0 0 0 0,0 0 0 0 0,-1 0 0 0 0,1 1 1 0 0,0-1-1 0 0,-1 0 0 0 0,1 1 0 0 0,0-1 1 0 0,-1 0-1 0 0,1 1 0 0 0,0-1 0 0 0,0 0 1 0 0,-1 1-1 0 0,1-1 0 0 0,0 0 0 0 0,0 1 1 0 0,0-1-1 0 0,0 1 0 0 0,-1-1 0 0 0,1 1 1 0 0,0-1-1 0 0,0 0 0 0 0,0 1 0 0 0,0-1 1 0 0,0 1-1 0 0,0-1 0 0 0,0 1 0 0 0,0 0 0 0 0,-4 24 51 0 0,4-23-54 0 0,-3 32-23 0 0,2 0 0 0 0,2 0 0 0 0,0 0 0 0 0,13 65 0 0 0,44 132 57 0 0,-55-219-34 0 0,5 19-53 0 0,3-1 0 0 0,13 30 0 0 0,-21-52-246 0 0,1 0 0 0 0,0 0 0 0 0,1-1 0 0 0,0 0 0 0 0,0 0 0 0 0,0 0-1 0 0,1 0 1 0 0,0-1 0 0 0,0 0 0 0 0,0-1 0 0 0,1 1 0 0 0,12 7-1 0 0,-13-11-340 0 0,-1 0-1 0 0,1 0 0 0 0,-1 0 0 0 0,1-1 0 0 0,0 0 0 0 0,0 0 0 0 0,0-1 0 0 0,11 0 0 0 0,-12 0-715 0 0,0 0 0 0 0,0-1 0 0 0,1 0 0 0 0,-1 0 0 0 0,9-4-1 0 0,-4 1-5079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6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0 14867 0 0,'-5'0'872'0'0,"-1"1"1"0"0,0 0-1 0 0,1-1 0 0 0,-1 2 1 0 0,1-1-1 0 0,-1 1 0 0 0,1-1 1 0 0,-1 1-1 0 0,1 1 0 0 0,0-1 1 0 0,-6 5-1 0 0,3-1-522 0 0,0 0 0 0 0,1 0 0 0 0,0 0 0 0 0,0 1 1 0 0,0 1-1 0 0,-5 7 0 0 0,-6 11-400 0 0,2 1 0 0 0,1 1 0 0 0,-12 31 0 0 0,25-55 242 0 0,-4 8-173 0 0,1-3 6 0 0,1 1 1 0 0,0-1-1 0 0,0 1 1 0 0,1 0-1 0 0,0 0 1 0 0,1 1-1 0 0,-1 11 1 0 0,6-23-26 0 0,-1-1 0 0 0,1 1 0 0 0,0 0 1 0 0,-1-1-1 0 0,1 1 0 0 0,-1-1 1 0 0,1 0-1 0 0,-1 0 0 0 0,3-3 0 0 0,36-38-7 0 0,-29 28 6 0 0,1 0 0 0 0,1 2 0 0 0,0-1 0 0 0,1 2 1 0 0,0 0-1 0 0,20-12 0 0 0,-33 23-38 0 0,1-1 0 0 0,-1 1 0 0 0,1 0 0 0 0,-1-1 0 0 0,1 1 0 0 0,0 1 0 0 0,0-1-1 0 0,-1 0 1 0 0,1 1 0 0 0,0-1 0 0 0,0 1 0 0 0,-1 0 0 0 0,1 0 0 0 0,0 0 0 0 0,0 0 0 0 0,0 0 0 0 0,0 1 0 0 0,-1-1 0 0 0,1 1 0 0 0,0 0 0 0 0,-1 0-1 0 0,1 0 1 0 0,0 0 0 0 0,-1 0 0 0 0,1 1 0 0 0,-1-1 0 0 0,0 1 0 0 0,1-1 0 0 0,-1 1 0 0 0,0 0 0 0 0,0 0 0 0 0,0 0 0 0 0,0 0 0 0 0,-1 0 0 0 0,1 1 0 0 0,0-1-1 0 0,-1 1 1 0 0,0-1 0 0 0,1 1 0 0 0,-1-1 0 0 0,0 1 0 0 0,1 3 0 0 0,2 6-126 0 0,-1 0 0 0 0,0 1-1 0 0,0 0 1 0 0,-1 0 0 0 0,-1 0 0 0 0,0 0-1 0 0,-2 25 1 0 0,-2 3 87 0 0,-2-3 15 0 0,3 0 1 0 0,1 0-1 0 0,5 53 1 0 0,-3-81 126 0 0,1-1 1 0 0,0 1 0 0 0,0 0 0 0 0,1-1 0 0 0,0 1 0 0 0,1-1 0 0 0,0 0 0 0 0,0 0 0 0 0,1 0 0 0 0,0 0 0 0 0,1-1 0 0 0,0 0 0 0 0,0 0 0 0 0,0-1 0 0 0,1 0 0 0 0,0 0 0 0 0,1 0 0 0 0,8 5 0 0 0,2-4 489 0 0,-18-8-535 0 0,-1-1 0 0 0,1 1 0 0 0,0-1 0 0 0,0 0 0 0 0,0 1 0 0 0,-1-1 0 0 0,1 1 0 0 0,0-1 0 0 0,-1 1 0 0 0,1-1 0 0 0,0 1 0 0 0,-1-1 0 0 0,1 1 0 0 0,-1-1 0 0 0,1 1 0 0 0,-1-1 0 0 0,1 1 0 0 0,-1 0 0 0 0,1-1 0 0 0,-1 1 0 0 0,1 0 0 0 0,-1-1 0 0 0,1 1 0 0 0,-1 0 0 0 0,-1-1 0 0 0,-139-114 110 0 0,18 13 183 0 0,123 102-296 0 0,-1 0-1 0 0,1-1 1 0 0,-1 1-1 0 0,0 0 1 0 0,1-1 0 0 0,-1 1-1 0 0,1 0 1 0 0,-1-1-1 0 0,1 1 1 0 0,-1-1 0 0 0,1 1-1 0 0,-1-1 1 0 0,1 1-1 0 0,0-1 1 0 0,-1 1-1 0 0,1-1 1 0 0,0 0 0 0 0,-1 1-1 0 0,1-1 1 0 0,0 1-1 0 0,0-1 1 0 0,0 0 0 0 0,0 1-1 0 0,-1-1 1 0 0,1 0-1 0 0,0 1 1 0 0,0-1-1 0 0,0 0 1 0 0,0 1 0 0 0,0-1-1 0 0,1-1 1 0 0,0 1 2 0 0,0 0 0 0 0,0 1 0 0 0,0-1 0 0 0,0 0 0 0 0,0 0 0 0 0,0 0 0 0 0,0 1 0 0 0,0-1 0 0 0,1 0 0 0 0,-1 1 0 0 0,0-1 0 0 0,0 1 1 0 0,1 0-1 0 0,1-1 0 0 0,59-6 147 0 0,-55 6-152 0 0,2 1-100 0 0,41-3 28 0 0,-1-2 0 0 0,64-15 0 0 0,-97 15-462 0 0,1 0-1 0 0,-1-1 1 0 0,-1 0 0 0 0,20-12-1 0 0,-26 13-308 0 0,-1-1-1 0 0,1 0 0 0 0,-1-1 1 0 0,0 1-1 0 0,-1-1 0 0 0,0-1 0 0 0,0 0 1 0 0,6-9-1 0 0,4-12-8629 0 0,-12 15 2992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7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11546 0 0,'0'1'542'0'0,"0"1"-1"0"0,1-1 0 0 0,-1 1 0 0 0,0-1 0 0 0,0 1 1 0 0,1-1-1 0 0,-1 1 0 0 0,1-1 0 0 0,-1 1 0 0 0,1-1 1 0 0,0 1-1 0 0,-1-1 0 0 0,1 0 0 0 0,0 0 0 0 0,0 1 1 0 0,0-1-1 0 0,0 0 0 0 0,0 0 0 0 0,2 2 0 0 0,0-1-21 0 0,0 0 0 0 0,0-1 0 0 0,0 1 0 0 0,0-1 0 0 0,0 0 0 0 0,1 1 0 0 0,-1-2 0 0 0,6 2 0 0 0,9 0-230 0 0,-1 0 0 0 0,0-2 0 0 0,18-1 0 0 0,-11 0 600 0 0,14-1-621 0 0,48-8 1 0 0,-46 5-307 0 0,-39 5 0 0 0,-1 0-1 0 0,1-1 1 0 0,0 1-1 0 0,0 0 1 0 0,0 0-1 0 0,0 0 0 0 0,0 0 1 0 0,0 0-1 0 0,0 0 1 0 0,0 0-1 0 0,0 0 1 0 0,0 1-1 0 0,0-1 1 0 0,0 0-1 0 0,0 0 0 0 0,0 1 1 0 0,-1-1-1 0 0,1 1 1 0 0,0-1-1 0 0,0 1 1 0 0,0-1-1 0 0,1 2 1 0 0,-2-2-21 0 0,0 1 0 0 0,0 0 0 0 0,1 0 0 0 0,-1 0 0 0 0,0 0 0 0 0,0-1 0 0 0,0 1 0 0 0,0 0 0 0 0,0 0 0 0 0,0 0 0 0 0,0 0 0 0 0,0-1 0 0 0,-1 1 0 0 0,1 0 0 0 0,0 0 0 0 0,0 0 0 0 0,-1-1 0 0 0,1 1 0 0 0,0 0 0 0 0,-1 1 0 0 0,-5 7-452 0 0,0 0 1 0 0,0 0-1 0 0,-10 10 1 0 0,7-8 346 0 0,-19 22-267 0 0,20-26 386 0 0,2 0 0 0 0,-1 1 0 0 0,1 0 0 0 0,0 0 0 0 0,0 0 0 0 0,1 1 0 0 0,1-1 0 0 0,-5 11 1 0 0,9-18 44 0 0,-1 0 0 0 0,1 1 0 0 0,0-1 0 0 0,-1 0 0 0 0,1 0 0 0 0,0 0 0 0 0,0 1 0 0 0,0-1 0 0 0,0 0 1 0 0,0 0-1 0 0,1 0 0 0 0,-1 1 0 0 0,0-1 0 0 0,0 0 0 0 0,1 0 0 0 0,-1 0 0 0 0,1 0 0 0 0,-1 1 0 0 0,1-1 0 0 0,-1 0 1 0 0,1 0-1 0 0,0 0 0 0 0,-1 0 0 0 0,1-1 0 0 0,1 2 0 0 0,0 0 16 0 0,0-1-1 0 0,1 1 0 0 0,-1-1 1 0 0,1 1-1 0 0,-1-1 1 0 0,1 0-1 0 0,0 0 1 0 0,-1-1-1 0 0,1 1 0 0 0,4 0 1 0 0,8 1 153 0 0,0-2 1 0 0,0 1-1 0 0,18-4 0 0 0,-27 3-71 0 0,90-11 504 0 0,-84 9-712 0 0,1-1 0 0 0,-1 0 0 0 0,0-1 0 0 0,0-1 0 0 0,18-8 0 0 0,-28 12-176 0 0,1-1 0 0 0,-1 0 0 0 0,0 0 0 0 0,0 0 0 0 0,0 0 0 0 0,0-1 0 0 0,0 1 0 0 0,2-4 0 0 0,-1-7-4137 0 0,-4 13 4028 0 0,1-1 0 0 0,0 1 0 0 0,0-1 0 0 0,-1 1 0 0 0,1-1 0 0 0,-1 1 0 0 0,1-1-1 0 0,0 1 1 0 0,-1 0 0 0 0,1-1 0 0 0,-1 1 0 0 0,1 0 0 0 0,-1-1 0 0 0,1 1 0 0 0,-1 0 0 0 0,1 0 0 0 0,-1-1 0 0 0,1 1 0 0 0,-1 0 0 0 0,1 0 0 0 0,-1 0 0 0 0,0 0 0 0 0,1 0 0 0 0,-1 0 0 0 0,-6-2-4888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7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0 680 17724 0 0,'31'-5'4623'0'0,"15"-15"-2914"0"0,-13 5-908 0 0,37-12-18 0 0,0 2 1 0 0,1 4-1 0 0,109-17 0 0 0,-127 31-547 0 0,339-45 796 0 0,-5-31-589 0 0,414-199-447 0 0,-655 215-648 0 0,-85 37-3366 0 0,-47 23 2304 0 0,-34 24-10990 0 0,11-9 5816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8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100 358 17036 0 0,'-33'20'3651'0'0,"27"-17"-3274"0"0,-1 1 0 0 0,2-1 1 0 0,-1 1-1 0 0,-8 7 0 0 0,12-6-365 0 0,0 0-1 0 0,0 0 1 0 0,0 0 0 0 0,1 0-1 0 0,0 0 1 0 0,0 0 0 0 0,0 0-1 0 0,1 0 1 0 0,-1 0 0 0 0,2 9-1 0 0,-2 5 108 0 0,-4 18 246 0 0,0 5-129 0 0,0 65 1 0 0,5-95-219 0 0,0-1 1 0 0,2 1 0 0 0,-1 0-1 0 0,2 0 1 0 0,-1-1-1 0 0,2 1 1 0 0,-1-1 0 0 0,2 0-1 0 0,-1 0 1 0 0,9 13-1 0 0,-12-22-12 0 0,0 0 0 0 0,0 0-1 0 0,0-1 1 0 0,0 1 0 0 0,1 0-1 0 0,-1-1 1 0 0,1 1 0 0 0,-1-1-1 0 0,1 0 1 0 0,0 1-1 0 0,-1-1 1 0 0,1 0 0 0 0,0 0-1 0 0,0 0 1 0 0,0 0 0 0 0,0 0-1 0 0,0-1 1 0 0,0 1 0 0 0,0 0-1 0 0,0-1 1 0 0,4 1-1 0 0,-3-1-1 0 0,0-1-1 0 0,0 1 0 0 0,0-1 0 0 0,0 0 1 0 0,0 0-1 0 0,0 0 0 0 0,0 0 0 0 0,0 0 0 0 0,0-1 1 0 0,-1 1-1 0 0,1-1 0 0 0,0 0 0 0 0,2-2 1 0 0,8-8 12 0 0,-1 0 0 0 0,0-1 0 0 0,0-1 0 0 0,10-17 1 0 0,-18 26-1 0 0,10-16 66 0 0,0-1 0 0 0,-2-1 0 0 0,-1 0 0 0 0,0 0 0 0 0,-2-1 0 0 0,0-1 1 0 0,-2 1-1 0 0,-1-1 0 0 0,-1-1 0 0 0,-1 1 0 0 0,-1-1 0 0 0,-1 1 0 0 0,-2-1 0 0 0,0 0 0 0 0,-2 1 0 0 0,-1-1 0 0 0,-1 1 0 0 0,-1-1 0 0 0,-1 1 0 0 0,-17-45 0 0 0,22 68-65 0 0,0 0-1 0 0,0 0 0 0 0,-1 0 1 0 0,1-1-1 0 0,-1 2 0 0 0,1-1 1 0 0,-1 0-1 0 0,1 0 1 0 0,-1 0-1 0 0,-2-1 0 0 0,3 3-13 0 0,1 0 0 0 0,0 0 0 0 0,0-1 0 0 0,0 1 0 0 0,-1 0 0 0 0,1 0 0 0 0,0 0 0 0 0,0 0 0 0 0,-1 0-1 0 0,1 0 1 0 0,0 0 0 0 0,0 0 0 0 0,-1 0 0 0 0,1-1 0 0 0,0 1 0 0 0,0 0 0 0 0,-1 0 0 0 0,1 0 0 0 0,0 0 0 0 0,0 1 0 0 0,-1-1-1 0 0,1 0 1 0 0,0 0 0 0 0,0 0 0 0 0,-1 0 0 0 0,1 0 0 0 0,0 0 0 0 0,0 0 0 0 0,-1 0 0 0 0,1 0 0 0 0,0 1 0 0 0,-1-1-1 0 0,0 16 25 0 0,7 17-40 0 0,2 0 0 0 0,2-1 0 0 0,25 58 1 0 0,-14-36 8 0 0,-8-21 23 0 0,1 0 0 0 0,1-1 1 0 0,30 44-1 0 0,-38-65-6 0 0,0-1 0 0 0,1 0 0 0 0,1 0 1 0 0,-1-1-1 0 0,2-1 0 0 0,-1 1 0 0 0,1-1 0 0 0,0-1 1 0 0,1 0-1 0 0,0 0 0 0 0,0-1 0 0 0,0 0 0 0 0,17 5 1 0 0,-24-10-12 0 0,1 0 0 0 0,-1-1 1 0 0,1 1-1 0 0,0-1 0 0 0,-1 0 1 0 0,1 0-1 0 0,0-1 0 0 0,-1 1 1 0 0,1-1-1 0 0,0 0 0 0 0,-1-1 1 0 0,1 1-1 0 0,-1-1 0 0 0,0 1 1 0 0,0-1-1 0 0,1-1 0 0 0,-1 1 1 0 0,0 0-1 0 0,-1-1 1 0 0,1 0-1 0 0,0 0 0 0 0,-1 0 1 0 0,0 0-1 0 0,6-8 0 0 0,3-3 22 0 0,0-2 0 0 0,-1 1 0 0 0,-1-2 0 0 0,14-29 0 0 0,-13 22 2 0 0,-2-1 0 0 0,0 0 0 0 0,-2 0 0 0 0,-1-1 0 0 0,-1 0 1 0 0,-1-1-1 0 0,1-35 0 0 0,-5 18 152 0 0,-2 0 1 0 0,-1-1 0 0 0,-16-69-1 0 0,11 70-48 0 0,5 27-53 0 0,4 14-52 0 0,1 7-15 0 0,51 149 0 0 0,-35-97-6 0 0,29 66 0 0 0,-46-119-21 0 0,8 16-87 0 0,1 1 1 0 0,1-1-1 0 0,22 31 0 0 0,-30-46-98 0 0,0-1-1 0 0,0 1 0 0 0,0-1 1 0 0,1 1-1 0 0,-1-1 0 0 0,1 0 1 0 0,0-1-1 0 0,0 1 0 0 0,0 0 1 0 0,0-1-1 0 0,0 0 0 0 0,0 0 1 0 0,1 0-1 0 0,-1-1 0 0 0,1 0 1 0 0,-1 1-1 0 0,1-2 0 0 0,-1 1 1 0 0,1 0-1 0 0,0-1 0 0 0,-1 0 1 0 0,1 0-1 0 0,8-1 0 0 0,-10 0-138 0 0,0 0 0 0 0,0 0 0 0 0,0-1 0 0 0,0 1 0 0 0,0-1 0 0 0,0 1 0 0 0,-1-1 0 0 0,1 0 0 0 0,-1 0-1 0 0,1 0 1 0 0,-1 0 0 0 0,0-1 0 0 0,0 1 0 0 0,2-4 0 0 0,13-23-6278 0 0,-12 14 248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4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2 10450 0 0,'-9'-1'1020'0'0,"0"0"-1"0"0,0 1 0 0 0,0 0 1 0 0,0 1-1 0 0,0 0 0 0 0,-15 3 1 0 0,22-3-918 0 0,1-1 1 0 0,-1 1-1 0 0,0-1 1 0 0,1 1-1 0 0,-1 0 1 0 0,0 0-1 0 0,1 0 1 0 0,-1 0-1 0 0,1 0 1 0 0,-1 0-1 0 0,1 0 1 0 0,0 0-1 0 0,-1 1 1 0 0,1-1-1 0 0,0 0 1 0 0,0 1-1 0 0,0-1 1 0 0,0 1-1 0 0,0 0 1 0 0,0-1-1 0 0,1 1 1 0 0,-1 0-1 0 0,0-1 1 0 0,1 1-1 0 0,-1 0 1 0 0,1 0-1 0 0,0 0 1 0 0,-1-1-1 0 0,1 1 1 0 0,0 0-1 0 0,0 0 1 0 0,0 0-1 0 0,1-1 1 0 0,-1 1-1 0 0,0 0 1 0 0,1 0-1 0 0,-1 0 1 0 0,2 2-1 0 0,7 28 178 0 0,2 0-1 0 0,1 0 1 0 0,1-1-1 0 0,24 40 1 0 0,-28-57-272 0 0,-4-3-109 0 0,1-1 0 0 0,1 0 0 0 0,0 0 0 0 0,0-1 0 0 0,1 1 0 0 0,0-1-1 0 0,0-1 1 0 0,1 0 0 0 0,11 8 0 0 0,35 17-1752 0 0,-39-25 749 0 0,-2 0-1 0 0,1 2 0 0 0,-1-1 0 0 0,14 14 1 0 0,9 10-4145 0 0,-17-17-543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35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721 1003 3705 0 0,'1'-5'345'0'0,"0"0"-1"0"0,0 0 1 0 0,0 1 0 0 0,1-1 0 0 0,-1 1-1 0 0,1-1 1 0 0,0 1 0 0 0,1-1 0 0 0,-1 1-1 0 0,1 0 1 0 0,4-6 0 0 0,38-40-321 0 0,-39 44 26 0 0,-1 0 1 0 0,0-1-1 0 0,0 1 1 0 0,0-1-1 0 0,-1 0 1 0 0,0 0-1 0 0,0-1 1 0 0,5-14-1 0 0,-24-15-19 0 0,15 34 52 0 0,0 0 0 0 0,1 1-1 0 0,0-1 1 0 0,-1 0 0 0 0,1 0-1 0 0,0 1 1 0 0,0-1 0 0 0,3-4 0 0 0,2-9 1614 0 0,8 39 2246 0 0,-8-7 993 0 0,-6-15-4896 0 0,8 19 1634 0 0,-12 19-256 0 0,-2-31-1229 0 0,-1-1 0 0 0,1 0 0 0 0,-1 0 0 0 0,0 0 0 0 0,-12 8 0 0 0,8-7-95 0 0,-66 46 426 0 0,67-50-454 0 0,1 0 0 0 0,0-1 0 0 0,-1 0 0 0 0,0-1 1 0 0,0 0-1 0 0,1 0 0 0 0,-16 0 0 0 0,12 0 24 0 0,-120 13 256 0 0,84-10-192 0 0,30-3-78 0 0,-1 0 0 0 0,-32-1 0 0 0,42-3-24 0 0,-1-1 0 0 0,1 1 1 0 0,-1-1-1 0 0,1-1 0 0 0,0 0 0 0 0,0-1 1 0 0,1 0-1 0 0,-1 0 0 0 0,1-1 0 0 0,0 0 1 0 0,0 0-1 0 0,1-1 0 0 0,-11-12 1 0 0,-9-11 144 0 0,1 0 1 0 0,-25-41-1 0 0,37 50-137 0 0,0-1-1 0 0,2 0 1 0 0,-14-33 0 0 0,22 42-41 0 0,1 1 1 0 0,0-1 0 0 0,1 1 0 0 0,0-1-1 0 0,1 0 1 0 0,1 0 0 0 0,0 0 0 0 0,2-21-1 0 0,0 11-30 0 0,1 0 0 0 0,1 1-1 0 0,1 0 1 0 0,2 0 0 0 0,0 0-1 0 0,1 0 1 0 0,14-30 0 0 0,2 8-14 0 0,25-43 128 0 0,-41 77-117 0 0,1 1-1 0 0,0 0 1 0 0,0 0-1 0 0,1 0 1 0 0,1 1-1 0 0,-1 1 1 0 0,18-11 0 0 0,-5 2-19 0 0,-6 7 47 0 0,1 0-1 0 0,-1 0 1 0 0,2 2-1 0 0,28-9 1 0 0,-17 6 22 0 0,-10 4-50 0 0,0 2 0 0 0,0 0 1 0 0,27-2-1 0 0,9-1 61 0 0,-29 3-52 0 0,0 2 0 0 0,28 1 0 0 0,13 0 14 0 0,0-1 68 0 0,110 10 0 0 0,-165-6-83 0 0,-1 0 0 0 0,0 0 0 0 0,1 1 0 0 0,-1 1 0 0 0,0 0 0 0 0,0 0 0 0 0,-1 1 0 0 0,0 0 0 0 0,16 12 0 0 0,34 36 0 0 0,-19 1 4 0 0,-34-46 26 0 0,0 1 0 0 0,-1-1 0 0 0,0 1 0 0 0,0 0 0 0 0,-1 0 0 0 0,0 1-1 0 0,6 18 1 0 0,-1 4-51 0 0,8 39 1 0 0,-11-35 54 0 0,-1 1 1 0 0,-2-1-1 0 0,-1 1 1 0 0,-2 0-1 0 0,-2 0 1 0 0,-7 48 0 0 0,3-50-120 0 0,1-3 95 0 0,-2 0-1 0 0,-10 32 1 0 0,13-57 24 0 0,0-1 0 0 0,0 0 0 0 0,0 0 0 0 0,-1 0 0 0 0,-7 7 0 0 0,-11 22 54 0 0,-18 26 74 0 0,37-57-129 0 0,0 1-1 0 0,0-1 1 0 0,-1 0-1 0 0,1 0 1 0 0,-1 0-1 0 0,0 0 1 0 0,0-1-1 0 0,-6 4 1 0 0,-5 6 0 0 0,3-4 42 0 0,-1-1 0 0 0,1 0 0 0 0,-2-1 0 0 0,1 0 0 0 0,-1-1 0 0 0,-17 5 0 0 0,-7 4 116 0 0,32-12-76 0 0,-2 1-71 0 0,-1 0 0 0 0,1-1 0 0 0,-1 0 0 0 0,1-1 0 0 0,-17 3 0 0 0,15-3 101 0 0,4-2 16 0 0,-3-2-22 0 0,2 2-215 0 0,9-5 212 0 0,-4 7-153 0 0,-5 21-3869 0 0,0 0 1 0 0,-16 35-1 0 0,11-39 1814 0 0,-1 0 1 0 0,0-1 0 0 0,-2 0 0 0 0,0-1 0 0 0,-29 25 0 0 0,7-14-1859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8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1 120 15635 0 0,'0'1'259'0'0,"0"0"-1"0"0,0-1 0 0 0,-1 1 0 0 0,1 0 0 0 0,0 0 1 0 0,1 0-1 0 0,-1 0 0 0 0,0 0 0 0 0,0 0 0 0 0,0 0 1 0 0,0-1-1 0 0,1 1 0 0 0,-1 0 0 0 0,0 0 0 0 0,1 0 1 0 0,-1 0-1 0 0,1-1 0 0 0,-1 1 0 0 0,1 0 0 0 0,-1-1 1 0 0,1 1-1 0 0,-1 0 0 0 0,1-1 0 0 0,0 1 0 0 0,-1 0 1 0 0,1-1-1 0 0,0 1 0 0 0,0-1 0 0 0,0 1 0 0 0,3-1 4 0 0,-1 1-1 0 0,0-1 0 0 0,0 0 0 0 0,0 0 0 0 0,0 0 0 0 0,0 0 1 0 0,7-2-1 0 0,16-1 497 0 0,0 1 1 0 0,0 2 0 0 0,37 4-1 0 0,-39-2-708 0 0,0-1-1 0 0,0-1 1 0 0,0 0-1 0 0,39-8 1 0 0,-25 0-1332 0 0,-1-3 1 0 0,63-26-1 0 0,-79 28-1354 0 0,0-2 0 0 0,-1-1 0 0 0,25-18 0 0 0,-22 12-5959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9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61 7017 0 0,'-45'25'8510'0'0,"-21"14"-4089"0"0,85-48 1136 0 0,20-3-3116 0 0,14-6-1973 0 0,-27 8-334 0 0,47-13-1 0 0,-49 16-1037 0 0,1 0-1 0 0,33-16 1 0 0,-43 17-338 0 0,0 0-1870 0 0,-8 3-6733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39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36 14275 0 0,'-1'2'293'0'0,"1"-1"-1"0"0,-1 1 1 0 0,1 0-1 0 0,0 0 1 0 0,-1 0-1 0 0,1-1 1 0 0,0 1 0 0 0,0 0-1 0 0,1 0 1 0 0,-1 0-1 0 0,0-1 1 0 0,1 1 0 0 0,-1 0-1 0 0,1 0 1 0 0,-1-1-1 0 0,1 1 1 0 0,0 0-1 0 0,-1-1 1 0 0,1 1 0 0 0,2 2-1 0 0,0-2-249 0 0,-1-1-1 0 0,1 1 1 0 0,0-1-1 0 0,0 0 1 0 0,-1 1-1 0 0,1-1 1 0 0,0 0 0 0 0,0-1-1 0 0,0 1 1 0 0,0-1-1 0 0,5 1 1 0 0,16 2-164 0 0,0 0-1 0 0,0-2 1 0 0,0-1 0 0 0,0-1 0 0 0,30-4-1 0 0,-38 1-696 0 0,0 1-1 0 0,0-2 0 0 0,17-7 0 0 0,-18 5-1402 0 0,0 0 0 0 0,-1-1 0 0 0,20-15 0 0 0,-8 3-3670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0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1 16804 0 0,'-23'7'3644'0'0,"-44"20"0"0"0,52-20-3539 0 0,-1 2-1 0 0,1 0 1 0 0,1 1-1 0 0,0 0 1 0 0,0 1 0 0 0,1 1-1 0 0,0 0 1 0 0,1 1-1 0 0,1 0 1 0 0,-14 20 0 0 0,7-9-10 0 0,-18 30 252 0 0,34-51-349 0 0,0 1 1 0 0,0 0 0 0 0,0 0 0 0 0,1 0 0 0 0,0 0 0 0 0,0 1-1 0 0,0-1 1 0 0,0 0 0 0 0,1 0 0 0 0,-1 1 0 0 0,1-1 0 0 0,0 5-1 0 0,0-8 4 0 0,0 0-1 0 0,0 0 1 0 0,1 0-1 0 0,-1 0 1 0 0,0 1-1 0 0,0-1 0 0 0,1 0 1 0 0,-1 0-1 0 0,0 0 1 0 0,1 0-1 0 0,-1 0 1 0 0,1 0-1 0 0,0 0 0 0 0,-1 0 1 0 0,1 0-1 0 0,0 0 1 0 0,-1 0-1 0 0,1 0 0 0 0,0-1 1 0 0,0 1-1 0 0,0 0 1 0 0,0-1-1 0 0,0 1 1 0 0,0 0-1 0 0,0-1 0 0 0,2 2 1 0 0,-1-2 7 0 0,1 0 0 0 0,-1 0 1 0 0,0 0-1 0 0,0 0 0 0 0,1 0 1 0 0,-1 0-1 0 0,0-1 0 0 0,1 1 0 0 0,-1-1 1 0 0,0 1-1 0 0,0-1 0 0 0,4-2 0 0 0,3-1 11 0 0,1-1 0 0 0,-1-1-1 0 0,-1 0 1 0 0,15-12 0 0 0,3-4-1 0 0,-16 14-95 0 0,0-1-1 0 0,0 0 0 0 0,-1 0 1 0 0,0-1-1 0 0,0 0 0 0 0,11-17 0 0 0,-21 27 77 0 0,1 0-1 0 0,0 0 1 0 0,0 0-1 0 0,0-1 1 0 0,0 1-1 0 0,0 0 1 0 0,0 0-1 0 0,0 0 0 0 0,0 0 1 0 0,0 0-1 0 0,-1 0 1 0 0,1 0-1 0 0,0 0 1 0 0,0 0-1 0 0,0 0 1 0 0,0 0-1 0 0,0 0 1 0 0,0 0-1 0 0,0 0 0 0 0,0 0 1 0 0,0 0-1 0 0,0 0 1 0 0,0 0-1 0 0,0-1 1 0 0,0 1-1 0 0,0 0 1 0 0,0 0-1 0 0,0 0 0 0 0,-1 0 1 0 0,1 0-1 0 0,0 0 1 0 0,0 0-1 0 0,0 0 1 0 0,0 0-1 0 0,0 0 1 0 0,0-1-1 0 0,0 1 1 0 0,0 0-1 0 0,0 0 0 0 0,0 0 1 0 0,0 0-1 0 0,0 0 1 0 0,1 0-1 0 0,-1 0 1 0 0,0 0-1 0 0,0 0 1 0 0,0 0-1 0 0,0-1 0 0 0,0 1 1 0 0,0 0-1 0 0,0 0 1 0 0,0 0-1 0 0,0 0 1 0 0,0 0-1 0 0,0 0 1 0 0,0 0-1 0 0,0 0 0 0 0,0 0 1 0 0,0 0-1 0 0,0 0 1 0 0,1 0-1 0 0,-1 0 1 0 0,0 0-1 0 0,0 0 1 0 0,-9 6-30 0 0,-10 12 5 0 0,13-9 13 0 0,0 0 1 0 0,1 0-1 0 0,1 0 1 0 0,-1 1-1 0 0,1 0 0 0 0,1 0 1 0 0,0 0-1 0 0,0 0 1 0 0,-1 16-1 0 0,-1 13-85 0 0,1 43-1 0 0,6-10 54 0 0,22 136 0 0 0,-13-129 87 0 0,-2-25 94 0 0,1-1 0 0 0,4 0 0 0 0,1-1 0 0 0,3 0 1 0 0,2-2-1 0 0,37 68 0 0 0,-44-92 25 0 0,-3-7-41 0 0,0 1 0 0 0,26 33-1 0 0,-34-49-72 0 0,1-1 0 0 0,1 1 0 0 0,-1-1 0 0 0,0 1-1 0 0,1-1 1 0 0,0 0 0 0 0,0 0 0 0 0,0 0-1 0 0,0-1 1 0 0,0 1 0 0 0,1-1 0 0 0,-1 0 0 0 0,1-1-1 0 0,-1 1 1 0 0,1-1 0 0 0,-1 0 0 0 0,1 0-1 0 0,9 1 1 0 0,-11-2-18 0 0,0 0-1 0 0,0-1 1 0 0,1 1-1 0 0,-1-1 1 0 0,0 0-1 0 0,0 0 1 0 0,1 0-1 0 0,-1 0 1 0 0,0-1-1 0 0,0 1 1 0 0,-1-1-1 0 0,1 0 1 0 0,0 0-1 0 0,0 0 1 0 0,-1 0-1 0 0,1 0 1 0 0,-1-1-1 0 0,0 1 1 0 0,0-1-1 0 0,0 1 1 0 0,0-1-1 0 0,0 0 1 0 0,0 0-1 0 0,-1 0 1 0 0,1 0 0 0 0,-1 0-1 0 0,0 0 1 0 0,0 0-1 0 0,0 0 1 0 0,1-6-1 0 0,0-3-3 0 0,0-1 0 0 0,-1 1 0 0 0,0-1 0 0 0,-1 1 0 0 0,0 0 0 0 0,-4-24-1 0 0,-5-4-21 0 0,-1 0 0 0 0,-3 0 0 0 0,-1 2 0 0 0,-2 0 0 0 0,-1 0 0 0 0,-2 2 0 0 0,-2 0-1 0 0,-1 1 1 0 0,-2 1 0 0 0,-40-43 0 0 0,56 68-18 0 0,-1 0-1 0 0,0 1 1 0 0,0 0 0 0 0,-1 1-1 0 0,0 0 1 0 0,0 0 0 0 0,-1 1-1 0 0,0 1 1 0 0,0 0 0 0 0,-14-5-1 0 0,16 8 12 0 0,1-1 0 0 0,-1 1 0 0 0,0 1 0 0 0,0 0 0 0 0,0 0 0 0 0,0 0 0 0 0,0 1 0 0 0,-1 1 0 0 0,1-1 0 0 0,0 2 0 0 0,0-1 0 0 0,1 1 0 0 0,-1 0 0 0 0,-12 6 0 0 0,21-8 2 0 0,-1 0 0 0 0,1 0 0 0 0,-1 0 0 0 0,1 0 0 0 0,-1 0 1 0 0,1 1-1 0 0,-1-1 0 0 0,1 0 0 0 0,0 0 0 0 0,-1 0 0 0 0,1 1 0 0 0,-1-1 0 0 0,1 0 0 0 0,0 1 0 0 0,-1-1 0 0 0,1 0 0 0 0,0 1 0 0 0,0-1 0 0 0,-1 0 0 0 0,1 1 0 0 0,0-1 0 0 0,0 1 0 0 0,-1-1 0 0 0,1 1 0 0 0,0-1 0 0 0,0 0 0 0 0,0 1 0 0 0,0-1 0 0 0,0 1 0 0 0,0-1 0 0 0,-1 1 0 0 0,1-1 0 0 0,0 1 0 0 0,0-1 0 0 0,1 2 0 0 0,13 12 105 0 0,25 4 325 0 0,-15-11-235 0 0,0-2 1 0 0,0-1-1 0 0,1-1 0 0 0,-1-1 1 0 0,1-2-1 0 0,32-2 1 0 0,-41 1-287 0 0,-1-1 1 0 0,0-1 0 0 0,0 0 0 0 0,0-1 0 0 0,0-1 0 0 0,0 0 0 0 0,-1-1 0 0 0,0-1 0 0 0,0 0 0 0 0,-1 0 0 0 0,15-12 0 0 0,-22 14-559 0 0,-1 0 0 0 0,0 0 0 0 0,0 0 1 0 0,-1-1-1 0 0,0 1 0 0 0,0-1 0 0 0,5-8 0 0 0,8-26-8681 0 0,-13 30 1549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0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81 14259 0 0,'0'-2'477'0'0,"1"0"-1"0"0,-1 0 1 0 0,0 0 0 0 0,0 0 0 0 0,1 0-1 0 0,-1 0 1 0 0,1 0 0 0 0,0 0 0 0 0,-1 0-1 0 0,1 0 1 0 0,0 0 0 0 0,0 0-1 0 0,0 1 1 0 0,0-1 0 0 0,2-1 0 0 0,-1 0-138 0 0,1 1 0 0 0,-1 0-1 0 0,1 0 1 0 0,-1 0 0 0 0,1 1 0 0 0,0-1 0 0 0,0 0 0 0 0,-1 1 0 0 0,5-1 0 0 0,6-2-173 0 0,1 0 0 0 0,0 2 0 0 0,25-3 0 0 0,-7 1 288 0 0,-19 2-417 0 0,53-6 16 0 0,-63 8-50 0 0,1-1 1 0 0,0 1-1 0 0,0 1 0 0 0,0-1 1 0 0,-1 1-1 0 0,1-1 0 0 0,0 1 1 0 0,0 0-1 0 0,-1 0 1 0 0,1 1-1 0 0,-1-1 0 0 0,1 1 1 0 0,6 3-1 0 0,-9-3-9 0 0,1-1 0 0 0,-1 0 0 0 0,0 1-1 0 0,0-1 1 0 0,1 1 0 0 0,-1-1 0 0 0,0 1 0 0 0,0-1 0 0 0,0 1 0 0 0,-1 0-1 0 0,1 0 1 0 0,0-1 0 0 0,0 1 0 0 0,-1 0 0 0 0,0 0 0 0 0,1 0-1 0 0,-1 0 1 0 0,0-1 0 0 0,0 4 0 0 0,0-1-32 0 0,0 0 0 0 0,-1 0 0 0 0,0 0-1 0 0,0 0 1 0 0,0 0 0 0 0,-1 0 0 0 0,1-1 0 0 0,-5 8 0 0 0,-3 3-283 0 0,0 0 0 0 0,-2-1 0 0 0,-16 18 1 0 0,22-26 137 0 0,-22 18-497 0 0,23-20 590 0 0,-1 0 0 0 0,1 0-1 0 0,0 0 1 0 0,0 0 0 0 0,1 1 0 0 0,-1 0 0 0 0,1 0 0 0 0,0 0-1 0 0,0 0 1 0 0,0 0 0 0 0,-4 8 0 0 0,7-11 77 0 0,0 0 0 0 0,1-1 1 0 0,-1 1-1 0 0,0 0 0 0 0,0 0 0 0 0,0-1 1 0 0,1 1-1 0 0,-1 0 0 0 0,0 0 1 0 0,1-1-1 0 0,-1 1 0 0 0,1 0 0 0 0,-1-1 1 0 0,1 1-1 0 0,-1-1 0 0 0,1 1 0 0 0,-1-1 1 0 0,1 1-1 0 0,0-1 0 0 0,-1 1 1 0 0,1-1-1 0 0,0 1 0 0 0,-1-1 0 0 0,1 0 1 0 0,0 1-1 0 0,-1-1 0 0 0,1 0 0 0 0,0 1 1 0 0,0-1-1 0 0,-1 0 0 0 0,1 0 1 0 0,0 0-1 0 0,0 0 0 0 0,1 0 0 0 0,35 5 358 0 0,-30-5-192 0 0,43-4 749 0 0,-37 2-534 0 0,-1 1 0 0 0,0 0 0 0 0,15 1 0 0 0,-25 0-317 0 0,1 0 0 0 0,-1 0 1 0 0,1 1-1 0 0,-1-1 0 0 0,0 1 0 0 0,1 0 1 0 0,-1-1-1 0 0,0 1 0 0 0,1 0 0 0 0,-1 1 1 0 0,0-1-1 0 0,0 0 0 0 0,0 0 0 0 0,0 1 1 0 0,0-1-1 0 0,0 1 0 0 0,0 0 0 0 0,-1 0 0 0 0,1-1 1 0 0,2 5-1 0 0,-3-4-28 0 0,0 1 1 0 0,0 0-1 0 0,0 0 0 0 0,-1 0 1 0 0,1 0-1 0 0,-1 0 0 0 0,1 1 1 0 0,-1-1-1 0 0,0 0 1 0 0,0 0-1 0 0,0 0 0 0 0,-1 0 1 0 0,1 0-1 0 0,-1 0 0 0 0,0 0 1 0 0,0 0-1 0 0,0 0 0 0 0,0 0 1 0 0,0 0-1 0 0,-1 0 0 0 0,-2 3 1 0 0,-5 10-43 0 0,-1-1-1 0 0,-17 20 1 0 0,17-22-97 0 0,-12 15-222 0 0,-43 52-911 0 0,57-72 695 0 0,0 0 0 0 0,0 0 1 0 0,0-1-1 0 0,-1-1 0 0 0,0 1 0 0 0,-19 9 0 0 0,27-16 420 0 0,1 1-1 0 0,-1-1 1 0 0,1 0-1 0 0,-1 1 1 0 0,0-1 0 0 0,1 0-1 0 0,-1 0 1 0 0,0 0-1 0 0,1 1 1 0 0,-1-1-1 0 0,0 0 1 0 0,1 0 0 0 0,-1 0-1 0 0,0 0 1 0 0,1 0-1 0 0,-1 0 1 0 0,0 0-1 0 0,1 0 1 0 0,-1 0-1 0 0,0-1 1 0 0,1 1 0 0 0,-1 0-1 0 0,1 0 1 0 0,-1-1-1 0 0,0 1 1 0 0,1 0-1 0 0,-1-1 1 0 0,1 1 0 0 0,-1 0-1 0 0,1-1 1 0 0,-1 1-1 0 0,1-1 1 0 0,-1 1-1 0 0,1-1 1 0 0,-1 1-1 0 0,1-1 1 0 0,-1 1 0 0 0,1-1-1 0 0,0 0 1 0 0,0 1-1 0 0,-1-1 1 0 0,1 1-1 0 0,0-1 1 0 0,0 0 0 0 0,-1 1-1 0 0,1-1 1 0 0,0 0-1 0 0,0 1 1 0 0,0-1-1 0 0,0 0 1 0 0,0 1-1 0 0,0-1 1 0 0,0 0 0 0 0,1 0-1 0 0,4-41-7941 0 0,-5 39 7159 0 0,3-13-2991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1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49 110 11402 0 0,'-9'8'5131'0'0,"7"-6"-4581"0"0,0 0 0 0 0,0 0 0 0 0,0 0 0 0 0,-1 0 0 0 0,1 0 0 0 0,-1 0 0 0 0,1-1 0 0 0,-1 1 0 0 0,0-1 0 0 0,0 0 0 0 0,1 0 0 0 0,-1 0 0 0 0,-5 1 0 0 0,8-2-474 0 0,0 1 0 0 0,0-1 0 0 0,0 0 0 0 0,0 1 0 0 0,1-1 0 0 0,-1 1 0 0 0,0-1 0 0 0,0 0 0 0 0,0 1 0 0 0,0-1 0 0 0,1 0 0 0 0,-1 1 0 0 0,0-1 0 0 0,0 0 0 0 0,0 1 0 0 0,1-1 0 0 0,-1 0 0 0 0,0 1 0 0 0,1-1 0 0 0,-1 0 0 0 0,0 0 0 0 0,1 1 0 0 0,-1-1 0 0 0,0 0 0 0 0,1 0 0 0 0,-1 0 0 0 0,0 1 0 0 0,1-1 0 0 0,-1 0 0 0 0,1 0 0 0 0,0 0-1 0 0,16 11 272 0 0,-10-9-373 0 0,1-1 1 0 0,0 0-1 0 0,0 0 1 0 0,-1 0-1 0 0,1-1 0 0 0,0 0 1 0 0,0 0-1 0 0,0-1 0 0 0,0 0 1 0 0,0-1-1 0 0,-1 0 1 0 0,1 0-1 0 0,12-5 0 0 0,0-1-1012 0 0,1-2 0 0 0,-2 0 0 0 0,32-21-1 0 0,4-16-4123 0 0,-18 14-4880 0 0,-22 21 4419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2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330 13 12227 0 0,'-19'-10'6739'0'0,"-7"7"-4904"0"0,-22 10-1702 0 0,37-4-95 0 0,1 2 1 0 0,0-1-1 0 0,0 1 1 0 0,0 1-1 0 0,0-1 1 0 0,1 2-1 0 0,0-1 1 0 0,0 1-1 0 0,-10 11 1 0 0,1 0-43 0 0,2 1 1 0 0,0 1 0 0 0,-15 24 0 0 0,21-29-106 0 0,1 1 0 0 0,-10 22 0 0 0,18-34 87 0 0,-1 0 0 0 0,0 0 1 0 0,1 0-1 0 0,0 0 0 0 0,0 0 1 0 0,0 0-1 0 0,0 0 0 0 0,1 0 0 0 0,-1 1 1 0 0,1-1-1 0 0,0 0 0 0 0,0 0 1 0 0,1 1-1 0 0,0-1 0 0 0,-1 0 0 0 0,3 5 1 0 0,-2-7 34 0 0,0-1 1 0 0,0 0 0 0 0,0 0 0 0 0,0 1-1 0 0,1-1 1 0 0,-1 0 0 0 0,0 0-1 0 0,1 0 1 0 0,-1 0 0 0 0,1-1 0 0 0,-1 1-1 0 0,1 0 1 0 0,-1-1 0 0 0,1 1-1 0 0,0-1 1 0 0,-1 1 0 0 0,1-1 0 0 0,0 0-1 0 0,-1 0 1 0 0,1 0 0 0 0,0 1-1 0 0,-1-2 1 0 0,1 1 0 0 0,0 0 0 0 0,-1 0-1 0 0,1 0 1 0 0,0-1 0 0 0,-1 1-1 0 0,1-1 1 0 0,3-1 0 0 0,7-2 202 0 0,-1-1 0 0 0,22-11 0 0 0,-29 14-170 0 0,49-28 371 0 0,-26 14-259 0 0,0 1 0 0 0,47-18 0 0 0,-78 36-154 0 0,0 0 1 0 0,0 0 0 0 0,1 1 0 0 0,-1-1 0 0 0,1 1-1 0 0,-1 0 1 0 0,1 0 0 0 0,-3 5 0 0 0,-31 48 45 0 0,32-49-6 0 0,-5 10-1 0 0,1 0 1 0 0,0 1 0 0 0,2 0-1 0 0,0 0 1 0 0,1 0 0 0 0,1 1-1 0 0,1 0 1 0 0,-2 30 0 0 0,1 20 211 0 0,6 77 0 0 0,0-100-94 0 0,1-1 339 0 0,1 0 1 0 0,17 84-1 0 0,-15-110-421 0 0,1 1-1 0 0,1-1 0 0 0,0 0 0 0 0,2-1 1 0 0,0 0-1 0 0,1 0 0 0 0,1-1 1 0 0,20 26-1 0 0,-26-39-76 0 0,1 1 1 0 0,-1-1 0 0 0,1 0-1 0 0,0-1 1 0 0,0 1-1 0 0,1-1 1 0 0,-1-1 0 0 0,1 1-1 0 0,0-1 1 0 0,0 0 0 0 0,0 0-1 0 0,0-1 1 0 0,1 0-1 0 0,-1-1 1 0 0,1 1 0 0 0,-1-1-1 0 0,1-1 1 0 0,-1 1-1 0 0,1-1 1 0 0,-1-1 0 0 0,1 0-1 0 0,0 0 1 0 0,9-2-1 0 0,-10 1 7 0 0,-1 1-1 0 0,0-1 1 0 0,0-1-1 0 0,0 1 1 0 0,0-1-1 0 0,0 0 1 0 0,0 0-1 0 0,-1-1 1 0 0,1 1-1 0 0,-1-1 1 0 0,0-1-1 0 0,0 1 1 0 0,-1-1-1 0 0,1 1 1 0 0,-1-1-1 0 0,0-1 1 0 0,-1 1-1 0 0,1 0 1 0 0,-1-1-1 0 0,0 0 1 0 0,0 0-1 0 0,0 0 1 0 0,-1 0-1 0 0,0 0 1 0 0,-1-1-1 0 0,1 1 0 0 0,0-8 1 0 0,-1-7 26 0 0,-2 0-1 0 0,0 1 1 0 0,-1-1 0 0 0,-1 1 0 0 0,-1-1-1 0 0,-1 1 1 0 0,0 0 0 0 0,-9-19 0 0 0,-73-149 156 0 0,87 187-191 0 0,-8-14-15 0 0,-1 0 0 0 0,0 1 0 0 0,-1 0 0 0 0,0 0 0 0 0,-1 1 0 0 0,-21-19 0 0 0,28 28 8 0 0,-1 0 1 0 0,0 0 0 0 0,0 0-1 0 0,-1 1 1 0 0,1 0-1 0 0,-1 0 1 0 0,1 0-1 0 0,-1 1 1 0 0,0-1-1 0 0,0 1 1 0 0,0 1 0 0 0,0-1-1 0 0,-1 1 1 0 0,1 1-1 0 0,0-1 1 0 0,0 1-1 0 0,-1 0 1 0 0,1 0 0 0 0,0 0-1 0 0,-1 1 1 0 0,-6 2-1 0 0,11-3 8 0 0,1 0-1 0 0,-1 1 1 0 0,1-1 0 0 0,-1 0-1 0 0,1 1 1 0 0,-1-1-1 0 0,1 1 1 0 0,-1 0-1 0 0,1 0 1 0 0,0-1-1 0 0,-1 1 1 0 0,1 0-1 0 0,0 0 1 0 0,0 0-1 0 0,-1 0 1 0 0,1 0 0 0 0,0 1-1 0 0,0-1 1 0 0,0 0-1 0 0,0 0 1 0 0,1 1-1 0 0,-2 2 1 0 0,1-3 11 0 0,1 1 1 0 0,1-1 0 0 0,-1 1-1 0 0,0-1 1 0 0,0 1 0 0 0,1-1-1 0 0,-1 0 1 0 0,0 1 0 0 0,1-1-1 0 0,0 1 1 0 0,-1-1 0 0 0,1 0-1 0 0,0 1 1 0 0,0-1 0 0 0,-1 0-1 0 0,1 0 1 0 0,0 0-1 0 0,2 2 1 0 0,6 5 115 0 0,0 0-1 0 0,0-1 1 0 0,0 0 0 0 0,17 8-1 0 0,-14-8-55 0 0,-1-1-1 0 0,1 0 1 0 0,0-1-1 0 0,1 0 1 0 0,-1-1-1 0 0,1-1 1 0 0,0 0-1 0 0,0-1 1 0 0,0 0 0 0 0,18 0-1 0 0,-28-2-166 0 0,0 0-1 0 0,0 0 1 0 0,-1-1 0 0 0,1 1-1 0 0,0-1 1 0 0,0 0 0 0 0,-1 0-1 0 0,1 0 1 0 0,-1 0 0 0 0,1-1-1 0 0,-1 1 1 0 0,1-1 0 0 0,-1 1-1 0 0,0-1 1 0 0,0 0-1 0 0,0 0 1 0 0,4-4 0 0 0,-3 1-980 0 0,1-1 1 0 0,-1 0-1 0 0,-1 0 1 0 0,1 0-1 0 0,2-12 1 0 0,7-17-3622 0 0,1 12-3702 0 0,-6 9 2929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2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13915 0 0,'5'9'8400'0'0,"16"1"-5109"0"0,6 5-2159 0 0,-22-10-914 0 0,42 45 580 0 0,-42-45-833 0 0,-1 1 0 0 0,0-1 1 0 0,0 1-1 0 0,-1 0 0 0 0,0 0 1 0 0,0 0-1 0 0,4 10 1 0 0,-6-12-47 0 0,-1-1 1 0 0,1 1-1 0 0,-1-1 1 0 0,1 0-1 0 0,-1 1 1 0 0,0-1-1 0 0,0 1 1 0 0,-1-1-1 0 0,1 0 1 0 0,-1 1-1 0 0,0-1 1 0 0,1 0-1 0 0,-1 1 1 0 0,-1-1 0 0 0,1 0-1 0 0,-3 5 1 0 0,-1 0-187 0 0,-1-1 1 0 0,0 0 0 0 0,0 0 0 0 0,-12 9 0 0 0,14-12 231 0 0,-1 0 1 0 0,1 0-1 0 0,0 0 1 0 0,0 0-1 0 0,0 1 1 0 0,0-1-1 0 0,1 1 1 0 0,0 0-1 0 0,0 0 0 0 0,0 0 1 0 0,0 1-1 0 0,1-1 1 0 0,0 1-1 0 0,-2 8 1 0 0,4-11 71 0 0,-1 0 0 0 0,1 0 0 0 0,0 0 0 0 0,0 0-1 0 0,1 0 1 0 0,-1 0 0 0 0,0-1 0 0 0,1 1 0 0 0,0 0 0 0 0,0 0 0 0 0,0 0 0 0 0,0-1 0 0 0,0 1 0 0 0,0-1 0 0 0,1 1 0 0 0,-1-1 0 0 0,1 1-1 0 0,3 3 1 0 0,-1-3 9 0 0,0 1 0 0 0,0-1 0 0 0,0 0 0 0 0,0-1 0 0 0,0 1 0 0 0,1-1 0 0 0,-1 0 0 0 0,1 0 0 0 0,0 0 0 0 0,5 1 0 0 0,2-1 11 0 0,0 1 0 0 0,-1-2-1 0 0,1 0 1 0 0,0 0 0 0 0,0-1-1 0 0,-1-1 1 0 0,1 0 0 0 0,18-3 0 0 0,-13-1 40 0 0,-1 0 0 0 0,1 0 1 0 0,-1-2-1 0 0,0 0 1 0 0,0-1-1 0 0,-1-1 1 0 0,0 0-1 0 0,-1-1 1 0 0,24-21-1 0 0,-31 25-463 0 0,-1-1 0 0 0,0 0 0 0 0,0-1 0 0 0,-1 1 0 0 0,0-1 0 0 0,0 0 0 0 0,-1-1 0 0 0,6-13-1 0 0,-8 14-738 0 0,0 0 0 0 0,0 0 0 0 0,0 0 0 0 0,-1 0 0 0 0,-1-1 0 0 0,1 1 0 0 0,-1 0 0 0 0,-1 0 0 0 0,1-1 0 0 0,-4-13 0 0 0,-1 2-6164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3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380 0 10394 0 0,'-7'2'398'0'0,"1"-1"0"0"0,0 1 0 0 0,1 0 0 0 0,-1 0 0 0 0,0 0 0 0 0,1 1 0 0 0,-1 0 0 0 0,1 0 0 0 0,0 0-1 0 0,0 1 1 0 0,0 0 0 0 0,0 0 0 0 0,0 0 0 0 0,1 0 0 0 0,0 1 0 0 0,0 0 0 0 0,0 0 0 0 0,1 0 0 0 0,0 0 0 0 0,0 0 0 0 0,-4 10 0 0 0,-4 10 214 0 0,2 1 0 0 0,0 1 0 0 0,-7 41 1 0 0,11-45-189 0 0,-12 61-203 0 0,3 1 0 0 0,4 1 0 0 0,4 0 0 0 0,4 0 0 0 0,4-1 1 0 0,3 1-1 0 0,4 0 0 0 0,28 119 0 0 0,-29-175-145 0 0,1 0 0 0 0,2-1-1 0 0,1 0 1 0 0,1-1 0 0 0,2 0 0 0 0,0-1 0 0 0,2-1 0 0 0,27 33 0 0 0,-27-39-69 0 0,-9-12 21 0 0,-2 0 0 0 0,1 0 1 0 0,8 14-1 0 0,-15-21-64 0 0,0 0 0 0 0,0 1 1 0 0,1-1-1 0 0,-1 0 0 0 0,0 0 1 0 0,0 0-1 0 0,0 0 0 0 0,0 0 1 0 0,-1 0-1 0 0,1 0 0 0 0,0 0 1 0 0,0 0-1 0 0,-1 0 0 0 0,1 0 0 0 0,0 0 1 0 0,-1 0-1 0 0,1 0 0 0 0,-1 0 1 0 0,1 0-1 0 0,-1 0 0 0 0,0 0 1 0 0,1 0-1 0 0,-1 0 0 0 0,0-1 1 0 0,0 1-1 0 0,1 0 0 0 0,-1-1 1 0 0,0 1-1 0 0,0 0 0 0 0,-1 0 1 0 0,-35 21-1156 0 0,29-18 1052 0 0,-255 161-1050 0 0,251-156 1191 0 0,-39 30 115 0 0,46-35-15 0 0,1 0 0 0 0,0 0 0 0 0,0 1 0 0 0,0-1 0 0 0,0 1 0 0 0,1 0 0 0 0,0 0 0 0 0,-3 6 0 0 0,6-11-60 0 0,0 1 0 0 0,1-1 0 0 0,-1 1-1 0 0,0-1 1 0 0,1 1 0 0 0,-1-1 0 0 0,1 1 0 0 0,-1-1-1 0 0,1 1 1 0 0,-1-1 0 0 0,1 0 0 0 0,-1 1-1 0 0,1-1 1 0 0,0 0 0 0 0,-1 1 0 0 0,1-1-1 0 0,-1 0 1 0 0,1 0 0 0 0,0 1 0 0 0,-1-1-1 0 0,1 0 1 0 0,0 0 0 0 0,-1 0 0 0 0,1 0-1 0 0,0 0 1 0 0,-1 0 0 0 0,1 0 0 0 0,0 0 0 0 0,-1 0-1 0 0,1-1 1 0 0,0 1 0 0 0,0 0 0 0 0,30-2 830 0 0,-30 2-799 0 0,22-2 511 0 0,77-3 1362 0 0,-89 5-1766 0 0,1 0-1 0 0,0 1 1 0 0,-1 1-1 0 0,1 0 1 0 0,-1 1-1 0 0,15 4 1 0 0,-17-2-111 0 0,1 0 0 0 0,-1 0 0 0 0,0 1 0 0 0,0 0 0 0 0,-1 1 0 0 0,0 0 0 0 0,0 0 0 0 0,-1 1 0 0 0,11 13 0 0 0,-2 1-42 0 0,-1 0 1 0 0,21 42-1 0 0,-7 1-4 0 0,-2 2 0 0 0,-3 0-1 0 0,15 76 1 0 0,-27-98 240 0 0,-1 1 1 0 0,-3 0-1 0 0,4 87 0 0 0,-23 90 387 0 0,1-15 238 0 0,10-159-654 0 0,2 1 1 0 0,10 57-1 0 0,-4-72-207 0 0,1 0 0 0 0,1 0 0 0 0,2-1 0 0 0,2 0-1 0 0,1-1 1 0 0,1-1 0 0 0,2-1 0 0 0,1 0 0 0 0,1-1 0 0 0,29 31 0 0 0,-10-17-31 0 0,3-2 0 0 0,1-1 0 0 0,2-3 0 0 0,1-2 0 0 0,76 45 0 0 0,-80-57-588 0 0,1-2-1 0 0,2-2 1 0 0,0-2-1 0 0,0-2 1 0 0,2-2-1 0 0,48 8 1 0 0,-53-14-2314 0 0,1-3 0 0 0,0-1 1 0 0,84-4-1 0 0,-56-8-7210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48.0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26 13891 0 0,'-12'-13'3482'0'0,"-1"1"-422"0"0,13 12-3018 0 0,0 0 1 0 0,0 0-1 0 0,0 0 0 0 0,-1 0 0 0 0,1 0 0 0 0,0 0 0 0 0,0 0 0 0 0,-1 0 0 0 0,1 0 0 0 0,0 0 0 0 0,0 0 0 0 0,0 0 0 0 0,-1 0 1 0 0,1 0-1 0 0,0 0 0 0 0,0 0 0 0 0,-1 0 0 0 0,1 0 0 0 0,0 0 0 0 0,0 0 0 0 0,-1 0 0 0 0,1 0 0 0 0,0 0 0 0 0,0 0 0 0 0,0 0 0 0 0,-1 1 1 0 0,1-1-1 0 0,0 0 0 0 0,0 0 0 0 0,0 0 0 0 0,0 0 0 0 0,-1 1 0 0 0,1-1 0 0 0,0 0 0 0 0,0 0 0 0 0,0 0 0 0 0,0 1 0 0 0,0-1 1 0 0,0 0-1 0 0,0 0 0 0 0,-1 0 0 0 0,1 1 0 0 0,0-1 0 0 0,0 0 0 0 0,0 0 0 0 0,0 1 0 0 0,0-1 0 0 0,0 0 0 0 0,0 0 0 0 0,0 1 0 0 0,-6 33 809 0 0,-4 48 0 0 0,-2 11-809 0 0,1-38-949 0 0,-8 46-1378 0 0,15-68-2146 0 0,3 0-3370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38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1630 995 9554 0 0,'0'-1'445'0'0,"1"-1"0"0"0,-1 0 0 0 0,1 1 0 0 0,-1-1 0 0 0,1 1-1 0 0,0-1 1 0 0,0 1 0 0 0,-1-1 0 0 0,1 1 0 0 0,0-1 0 0 0,0 1 0 0 0,1 0 0 0 0,-1-1 0 0 0,0 1-1 0 0,0 0 1 0 0,1 0 0 0 0,-1 0 0 0 0,0 0 0 0 0,3-1 0 0 0,-5 7 1987 0 0,-110 3 1623 0 0,32 1-3404 0 0,56-6-523 0 0,-36 2 1 0 0,36-4-12 0 0,-37 7 1 0 0,4 0 74 0 0,-136 24-9 0 0,52-6-85 0 0,136-26-85 0 0,-181 22 471 0 0,147-20-437 0 0,1-1-1 0 0,0-2 0 0 0,-38-7 1 0 0,7 0 47 0 0,25 3 29 0 0,-44-10 1 0 0,3-3-146 0 0,56 14 46 0 0,0-2 1 0 0,1-1-1 0 0,0-1 1 0 0,-36-16-1 0 0,58 22-14 0 0,0 0 0 0 0,0-1 0 0 0,1 0-1 0 0,-1 0 1 0 0,1 0 0 0 0,-1-1 0 0 0,1 1-1 0 0,0-1 1 0 0,1 0 0 0 0,-1 0 0 0 0,1-1-1 0 0,0 1 1 0 0,0-1 0 0 0,0 0 0 0 0,0 1-1 0 0,1-1 1 0 0,0 0 0 0 0,0 0 0 0 0,0-1 0 0 0,1 1-1 0 0,0 0 1 0 0,0-1 0 0 0,0 1 0 0 0,0 0-1 0 0,1-1 1 0 0,0 1 0 0 0,0-1 0 0 0,1 1-1 0 0,-1-1 1 0 0,3-6 0 0 0,3-25 43 0 0,-6 30-41 0 0,1 0-1 0 0,0 0 1 0 0,0 0-1 0 0,1 0 0 0 0,0 1 1 0 0,4-10-1 0 0,12-20-6 0 0,2 2 1 0 0,1 0-1 0 0,1 1 0 0 0,2 1 0 0 0,34-35 0 0 0,-21 25-98 0 0,-23 26 75 0 0,1-1 0 0 0,0 2 1 0 0,27-21-1 0 0,-24 22-17 0 0,1 0 39 0 0,1 0 0 0 0,0 1 0 0 0,1 1 0 0 0,31-13 0 0 0,117-41-90 0 0,-42 23 112 0 0,141-28 0 0 0,486-36-17 0 0,-689 100 24 0 0,1 3 0 0 0,0 3 0 0 0,0 3 0 0 0,123 19 0 0 0,236 75-78 0 0,-335-75 172 0 0,-66-17-148 0 0,0 2 1 0 0,33 12-1 0 0,41 14-40 0 0,-27-10 126 0 0,102 47-1 0 0,-128-42-46 0 0,-1 2 1 0 0,-1 2-1 0 0,57 53 0 0 0,-90-75-23 0 0,3 4 11 0 0,-1 0-1 0 0,0 1 0 0 0,-2 0 0 0 0,1 1 0 0 0,-2 0 0 0 0,9 18 0 0 0,-13-21 26 0 0,-1 0-1 0 0,-1 0 0 0 0,0 0 1 0 0,-1 1-1 0 0,0-1 1 0 0,0 26-1 0 0,2 8 52 0 0,-4-37-81 0 0,0 0-1 0 0,0 1 0 0 0,-1-1 1 0 0,0 0-1 0 0,-1 0 1 0 0,0 1-1 0 0,0-1 1 0 0,-1-1-1 0 0,-6 16 0 0 0,0-4 3 0 0,-1-1 0 0 0,-1 0-1 0 0,-15 19 1 0 0,6-13 32 0 0,-2-2-1 0 0,-47 41 1 0 0,6-5 10 0 0,9-15 58 0 0,41-34-92 0 0,0 0-1 0 0,0 0 0 0 0,-10 13 0 0 0,3-4 33 0 0,17-17-34 0 0,0 0 0 0 0,0 0 0 0 0,1 0-1 0 0,-1 1 1 0 0,1-1 0 0 0,0 1 0 0 0,0 0 0 0 0,-1 0 0 0 0,2 0-1 0 0,-4 5 1 0 0,-20 19 321 0 0,19-22-306 0 0,6-5-20 0 0,0 0 0 0 0,0 0-1 0 0,0 0 1 0 0,0 0-1 0 0,0 0 1 0 0,0 0 0 0 0,0 0-1 0 0,0 0 1 0 0,0-1 0 0 0,0 1-1 0 0,0 0 1 0 0,0 0-1 0 0,0 0 1 0 0,0 0 0 0 0,0 0-1 0 0,0 0 1 0 0,0 0-1 0 0,0 0 1 0 0,0 0 0 0 0,0 0-1 0 0,0 0 1 0 0,0 0 0 0 0,0 0-1 0 0,0 0 1 0 0,0 0-1 0 0,1 0 1 0 0,-1 0 0 0 0,0 0-1 0 0,0 0 1 0 0,0 0-1 0 0,0 0 1 0 0,0 0 0 0 0,0 0-1 0 0,0 0 1 0 0,0 0 0 0 0,0 0-1 0 0,0 0 1 0 0,0 0-1 0 0,0 0 1 0 0,2 1 8 0 0,-4-2-15 0 0,0 0-4 0 0,7 0 4 0 0,-10 2 96 0 0,2 0-70 0 0,6-2-79 0 0,-5 2 47 0 0,11-2 76 0 0,-4 0 20 0 0,-19 0-38 0 0,28 2-32 0 0,-16 1 89 0 0,2-2-107 0 0,0 0 0 0 0,0 0 0 0 0,0 0 0 0 0,0 0 0 0 0,0 0 0 0 0,0 0 0 0 0,1 0 0 0 0,-1 0 0 0 0,0 0 0 0 0,0 0 0 0 0,0 0 0 0 0,0 0 0 0 0,0 0 0 0 0,0 0 0 0 0,0 0 0 0 0,0-1 0 0 0,0 1 0 0 0,0 0 0 0 0,0 0 0 0 0,0 0 0 0 0,0 0 0 0 0,0 0 0 0 0,0 0 0 0 0,0 0 0 0 0,0 0 0 0 0,1 0 0 0 0,-1 0-1 0 0,0 0 1 0 0,0 0 0 0 0,0 0 0 0 0,0-1 0 0 0,0 1 0 0 0,0 0 0 0 0,0 0 0 0 0,0 0 0 0 0,0 0 0 0 0,0 0 0 0 0,0 0 0 0 0,0 0 0 0 0,0 0 0 0 0,0 0 0 0 0,-1 0 0 0 0,1 0 0 0 0,0-1 0 0 0,0 1 0 0 0,0 0 0 0 0,0 0 0 0 0,0 0 0 0 0,0 0 0 0 0,0 0 0 0 0,0 0 0 0 0,0 0 0 0 0,0 0 0 0 0,0 0 0 0 0,0 0 0 0 0,0 0 0 0 0,0 0 0 0 0,0 0 0 0 0,1-2-523 0 0,-9 4-1669 0 0,-9 17-2644 0 0,-30 22-1793 0 0,29-27 4664 0 0,0 0 1 0 0,-1-1-1 0 0,-1-1 0 0 0,-27 13 0 0 0,-16-1-2054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55 121 5993 0 0,'0'-13'7101'0'0,"1"-2"-4232"0"0,1-21 35 0 0,-2 36-2872 0 0,0 0-1 0 0,0 0 1 0 0,0 0 0 0 0,0 1 0 0 0,0-1 0 0 0,0 0 0 0 0,0 0 0 0 0,0 0-1 0 0,0 0 1 0 0,-1 0 0 0 0,1 0 0 0 0,0 0 0 0 0,0 0 0 0 0,0 0 0 0 0,0 0 0 0 0,0 0-1 0 0,0 0 1 0 0,0 0 0 0 0,0 0 0 0 0,-1 0 0 0 0,1 0 0 0 0,0 0 0 0 0,0 0-1 0 0,0 0 1 0 0,0 0 0 0 0,0 0 0 0 0,0 0 0 0 0,0 0 0 0 0,-1 0 0 0 0,1 0-1 0 0,0 0 1 0 0,0 0 0 0 0,0 0 0 0 0,0 0 0 0 0,0 0 0 0 0,0 0 0 0 0,0 0 0 0 0,0 0-1 0 0,-1 0 1 0 0,1 0 0 0 0,0-1 0 0 0,0 1 0 0 0,0 0 0 0 0,0 0 0 0 0,0 0-1 0 0,0 0 1 0 0,0 0 0 0 0,0 0 0 0 0,0 0 0 0 0,0 0 0 0 0,0-1 0 0 0,0 1 0 0 0,0 0-1 0 0,0 0 1 0 0,0 0 0 0 0,0 0 0 0 0,0 0 0 0 0,0 0 0 0 0,0 0 0 0 0,0-1-1 0 0,0 1 1 0 0,0 0 0 0 0,-11 15 389 0 0,-8 26-525 0 0,12-12 119 0 0,-7 49-1 0 0,12-66-29 0 0,2-1 1 0 0,-1 0-1 0 0,1 1 0 0 0,1-1 0 0 0,0 1 0 0 0,1-1 1 0 0,4 17-1 0 0,-5-25 17 0 0,-1-1 0 0 0,1 1 0 0 0,0-1 1 0 0,0 0-1 0 0,0 1 0 0 0,0-1 0 0 0,1 0 1 0 0,-1 0-1 0 0,1 0 0 0 0,-1 0 0 0 0,1 0 0 0 0,0 0 1 0 0,-1 0-1 0 0,1 0 0 0 0,0-1 0 0 0,0 1 1 0 0,0-1-1 0 0,1 0 0 0 0,-1 1 0 0 0,0-1 0 0 0,4 1 1 0 0,-3-1-3 0 0,0-1 0 0 0,1 0 0 0 0,-1 1 0 0 0,1-1 0 0 0,-1-1 0 0 0,0 1 0 0 0,1 0 0 0 0,-1-1 0 0 0,0 0 0 0 0,1 0 0 0 0,-1 0 0 0 0,0 0 0 0 0,0 0 0 0 0,3-2 0 0 0,7-4 2 0 0,-1-1 0 0 0,-1 0-1 0 0,1-1 1 0 0,-1 0 0 0 0,-1 0-1 0 0,14-16 1 0 0,-13 12 47 0 0,-1-1 0 0 0,0 1 0 0 0,-1-2-1 0 0,-1 0 1 0 0,0 0 0 0 0,-1 0 0 0 0,6-19 0 0 0,-11 28 19 0 0,-1-1 0 0 0,1 0-1 0 0,-1 0 1 0 0,0 1 0 0 0,-1-1 0 0 0,0 0 0 0 0,0 0 0 0 0,0 0 0 0 0,-2-7 0 0 0,1 10-24 0 0,0 0 0 0 0,0 0 0 0 0,0 0 0 0 0,-1 1 0 0 0,0-1-1 0 0,0 0 1 0 0,0 0 0 0 0,0 1 0 0 0,0 0 0 0 0,-1-1 0 0 0,0 1 0 0 0,1 0 0 0 0,-1 0 0 0 0,0 0 0 0 0,-7-4 0 0 0,6 4-42 0 0,0 1 1 0 0,0 0-1 0 0,1 0 1 0 0,-1 1-1 0 0,-1-1 1 0 0,1 1 0 0 0,0 0-1 0 0,0 0 1 0 0,0 0-1 0 0,-1 1 1 0 0,1-1-1 0 0,0 1 1 0 0,-1 0 0 0 0,1 0-1 0 0,0 1 1 0 0,-1-1-1 0 0,1 1 1 0 0,0 0-1 0 0,-7 2 1 0 0,6-1-176 0 0,0 0 0 0 0,0 0 1 0 0,0 1-1 0 0,1-1 0 0 0,-1 1 0 0 0,1 0 1 0 0,-1 0-1 0 0,1 1 0 0 0,0-1 0 0 0,1 1 1 0 0,-1 0-1 0 0,0 0 0 0 0,1 0 0 0 0,0 1 1 0 0,-4 6-1 0 0,6-10 2 0 0,1 0 0 0 0,0-1 0 0 0,0 1 0 0 0,-1 0 0 0 0,1-1-1 0 0,0 1 1 0 0,0 0 0 0 0,0 0 0 0 0,0-1 0 0 0,0 1 0 0 0,0 0 0 0 0,0 0 0 0 0,0-1 0 0 0,0 1 0 0 0,0 0 0 0 0,0-1-1 0 0,0 1 1 0 0,1 1 0 0 0,-1-2-26 0 0,0 0-1 0 0,1 1 0 0 0,-1-1 1 0 0,0 0-1 0 0,0 0 0 0 0,1 1 1 0 0,-1-1-1 0 0,0 0 1 0 0,0 0-1 0 0,1 1 0 0 0,-1-1 1 0 0,0 0-1 0 0,1 0 0 0 0,-1 0 1 0 0,0 0-1 0 0,1 1 0 0 0,-1-1 1 0 0,0 0-1 0 0,1 0 1 0 0,-1 0-1 0 0,0 0 0 0 0,1 0 1 0 0,-1 0-1 0 0,0 0 0 0 0,1 0 1 0 0,-1 0-1 0 0,0 0 0 0 0,1 0 1 0 0,-1 0-1 0 0,1 0 0 0 0,-1 0 1 0 0,0-1-1 0 0,1 1 1 0 0,-1 0-1 0 0,0 0 0 0 0,0 0 1 0 0,1-1-1 0 0,3-1-5319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20 675 14179 0 0,'-19'9'7247'0'0,"37"-2"-3708"0"0,-14-5-3396 0 0,0 0-1 0 0,0 0 0 0 0,0 0 0 0 0,0 1 0 0 0,0 0 1 0 0,0 0-1 0 0,-1 0 0 0 0,0 0 0 0 0,1 0 0 0 0,-1 1 1 0 0,0-1-1 0 0,0 1 0 0 0,2 5 0 0 0,32 54 32 0 0,-15-15-76 0 0,-3 1-1 0 0,26 95 1 0 0,-45-143-98 0 0,0-1 1 0 0,0 1-1 0 0,0 0 0 0 0,0 0 0 0 0,0-1 0 0 0,0 1 1 0 0,1 0-1 0 0,-1-1 0 0 0,0 1 0 0 0,0 0 0 0 0,1-1 1 0 0,-1 1-1 0 0,0 0 0 0 0,1-1 0 0 0,-1 1 0 0 0,1-1 1 0 0,-1 1-1 0 0,1-1 0 0 0,-1 1 0 0 0,1-1 0 0 0,-1 1 0 0 0,1-1 1 0 0,-1 1-1 0 0,1-1 0 0 0,0 0 0 0 0,-1 1 0 0 0,1-1 1 0 0,0 0-1 0 0,-1 1 0 0 0,1-1 0 0 0,0 0 0 0 0,-1 0 1 0 0,1 0-1 0 0,0 0 0 0 0,0 0 0 0 0,0 0 9 0 0,0-1 0 0 0,0 1 0 0 0,0-1 0 0 0,0 1 0 0 0,0-1-1 0 0,-1 0 1 0 0,1 1 0 0 0,0-1 0 0 0,0 0 0 0 0,-1 0 0 0 0,1 0-1 0 0,-1 1 1 0 0,1-1 0 0 0,0 0 0 0 0,-1 0 0 0 0,0 0 0 0 0,1 0 0 0 0,-1 0-1 0 0,1 0 1 0 0,-1 0 0 0 0,0 0 0 0 0,0-2 0 0 0,55-201 160 0 0,-27 110-270 0 0,-11 31-67 0 0,103-378-5014 0 0,-66 253-3366 0 0,-41 141 209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7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53 129 9594 0 0,'-3'0'254'0'0,"1"0"1"0"0,-1-1-1 0 0,1 1 0 0 0,-1-1 0 0 0,1 1 1 0 0,-1-1-1 0 0,1 0 0 0 0,0 0 0 0 0,-1 0 1 0 0,1 0-1 0 0,0-1 0 0 0,0 1 1 0 0,0-1-1 0 0,0 1 0 0 0,0-1 0 0 0,0 0 1 0 0,0 0-1 0 0,1 0 0 0 0,-1 1 0 0 0,-1-4 1 0 0,2 4-152 0 0,0 0-1 0 0,1-1 1 0 0,-1 1 0 0 0,0 0 0 0 0,1 0-1 0 0,0-1 1 0 0,-1 1 0 0 0,1 0 0 0 0,0-1-1 0 0,-1 1 1 0 0,1-1 0 0 0,0 1 0 0 0,0 0-1 0 0,0-1 1 0 0,0 1 0 0 0,1-1 0 0 0,-1 1-1 0 0,0 0 1 0 0,0-1 0 0 0,1 1 0 0 0,-1 0-1 0 0,1-1 1 0 0,-1 1 0 0 0,1 0 0 0 0,0 0 0 0 0,-1 0-1 0 0,1-1 1 0 0,0 1 0 0 0,0 0 0 0 0,0 0-1 0 0,0 0 1 0 0,0 0 0 0 0,0 0 0 0 0,0 1-1 0 0,0-1 1 0 0,0 0 0 0 0,0 0 0 0 0,2 0-1 0 0,14-9 958 0 0,0 1 0 0 0,0 1-1 0 0,28-10 1 0 0,-38 16-954 0 0,-1 0 0 0 0,1 0 0 0 0,0 1 0 0 0,-1 0 0 0 0,1 0 0 0 0,0 1 0 0 0,0 0 0 0 0,0 0 0 0 0,0 0 0 0 0,-1 1 0 0 0,1 0 0 0 0,0 1 0 0 0,10 3 0 0 0,-17-5-94 0 0,1 0 1 0 0,0 0-1 0 0,0 1 0 0 0,-1-1 1 0 0,1 1-1 0 0,0-1 0 0 0,-1 0 1 0 0,1 1-1 0 0,-1 0 0 0 0,1-1 1 0 0,-1 1-1 0 0,1-1 0 0 0,-1 1 1 0 0,1-1-1 0 0,-1 1 0 0 0,1 0 1 0 0,-1 0-1 0 0,0-1 0 0 0,1 1 1 0 0,-1 0-1 0 0,0-1 0 0 0,0 1 0 0 0,1 0 1 0 0,-1 0-1 0 0,0 1 0 0 0,-6 22 119 0 0,-23 22-88 0 0,26-43-30 0 0,-29 37-44 0 0,18-23-42 0 0,0 1 0 0 0,-18 31 0 0 0,25-37 56 0 0,2 0-1 0 0,0 1 0 0 0,0-1 1 0 0,1 1-1 0 0,-3 16 1 0 0,6-25 16 0 0,0 1 0 0 0,1-1 1 0 0,-1 0-1 0 0,1 1 0 0 0,0-1 1 0 0,0 1-1 0 0,0-1 0 0 0,1 0 1 0 0,0 1-1 0 0,0-1 0 0 0,0 0 1 0 0,0 0-1 0 0,0 0 1 0 0,1 0-1 0 0,0 0 0 0 0,0 0 1 0 0,0 0-1 0 0,0 0 0 0 0,6 6 1 0 0,-6-8 0 0 0,1 0 1 0 0,0-1-1 0 0,-1 1 1 0 0,1-1 0 0 0,0 1-1 0 0,0-1 1 0 0,-1 0-1 0 0,1 0 1 0 0,0-1-1 0 0,0 1 1 0 0,0 0 0 0 0,0-1-1 0 0,0 0 1 0 0,0 0-1 0 0,1 0 1 0 0,-1 0-1 0 0,0 0 1 0 0,0 0 0 0 0,0-1-1 0 0,0 0 1 0 0,0 0-1 0 0,-1 1 1 0 0,1-2-1 0 0,0 1 1 0 0,0 0 0 0 0,5-4-1 0 0,7-3-111 0 0,-1 0 0 0 0,0-1-1 0 0,19-16 1 0 0,89-83-3038 0 0,-84 68-1594 0 0,-4-2-5537 0 0,-28 33 5319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8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24 362 10322 0 0,'-4'-7'1426'0'0,"0"0"0"0"0,1-1-1 0 0,0 1 1 0 0,-3-10-1 0 0,5 16-1226 0 0,1-1 0 0 0,-1 0 0 0 0,1 0 1 0 0,-1 0-1 0 0,1 0 0 0 0,0 0 0 0 0,0 0 0 0 0,0-1 0 0 0,0 1 0 0 0,0 0 0 0 0,0 0 0 0 0,1 0 0 0 0,-1 0 0 0 0,1 0 0 0 0,-1 0 0 0 0,1 0 0 0 0,0 1 0 0 0,-1-1 0 0 0,1 0 0 0 0,0 0 0 0 0,2-2 0 0 0,-2 3-153 0 0,-1 1 1 0 0,0 0-1 0 0,0 0 1 0 0,0 0-1 0 0,0 0 1 0 0,0 0-1 0 0,0 0 1 0 0,1 0-1 0 0,-1 0 1 0 0,0-1 0 0 0,0 1-1 0 0,0 0 1 0 0,0 0-1 0 0,1 0 1 0 0,-1 0-1 0 0,0 0 1 0 0,0 0-1 0 0,0 0 1 0 0,0 0-1 0 0,1 0 1 0 0,-1 0-1 0 0,0 0 1 0 0,0 0 0 0 0,0 0-1 0 0,0 0 1 0 0,1 0-1 0 0,-1 0 1 0 0,0 0-1 0 0,0 0 1 0 0,0 1-1 0 0,0-1 1 0 0,1 0-1 0 0,-1 0 1 0 0,0 0-1 0 0,0 0 1 0 0,0 0-1 0 0,0 0 1 0 0,0 0 0 0 0,1 1-1 0 0,-1-1 1 0 0,0 0-1 0 0,0 0 1 0 0,6 11 875 0 0,1 17-491 0 0,-6-24-239 0 0,18 93 1140 0 0,-13-64-1043 0 0,14 52-1 0 0,-16-74-256 0 0,0 0-1 0 0,1-1 0 0 0,0 0 1 0 0,0 0-1 0 0,1 0 0 0 0,0-1 0 0 0,1 1 1 0 0,14 14-1 0 0,-6-6-129 0 0,-12-14 62 0 0,0 0 1 0 0,0 0-1 0 0,1 0 0 0 0,-1-1 1 0 0,1 1-1 0 0,0-1 1 0 0,6 4-1 0 0,-10-7 30 0 0,1 0-1 0 0,-1 0 0 0 0,1 0 1 0 0,-1 0-1 0 0,1 0 1 0 0,-1 0-1 0 0,1 0 1 0 0,-1-1-1 0 0,1 1 0 0 0,-1 0 1 0 0,1 0-1 0 0,-1-1 1 0 0,0 1-1 0 0,1 0 0 0 0,-1-1 1 0 0,1 1-1 0 0,-1 0 1 0 0,0-1-1 0 0,1 1 1 0 0,-1 0-1 0 0,0-1 0 0 0,1 1 1 0 0,-1-1-1 0 0,0 1 1 0 0,0-1-1 0 0,1 1 0 0 0,-1-1 1 0 0,0 1-1 0 0,0-1 1 0 0,0 1-1 0 0,0-1 1 0 0,0 1-1 0 0,0-1 0 0 0,1 1 1 0 0,-1-1-1 0 0,-1 0 1 0 0,7-29-255 0 0,-5 23 166 0 0,4-33-637 0 0,-1 0-1 0 0,-4-77 1 0 0,0 56-253 0 0,0-1-211 0 0,-1-105-2181 0 0,0 55-3855 0 0,-1 77 796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8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20 182 11186 0 0,'-19'17'7055'0'0,"20"-14"-5356"0"0,13-6-864 0 0,150-64 2418 0 0,-90 34-3540 0 0,-66 29-91 0 0,-1 1 1 0 0,0-1-1 0 0,0-1 0 0 0,0 1 1 0 0,11-11-1 0 0,-15 13-196 0 0,-1-1 1 0 0,1 0-1 0 0,-1 0 1 0 0,0 0-1 0 0,0 0 0 0 0,0 0 1 0 0,1-3-1 0 0,-2 4-218 0 0,0 0 0 0 0,0 0 0 0 0,-1 0 0 0 0,1 0 0 0 0,-1 0 0 0 0,0 0 0 0 0,0 0 0 0 0,1 0 0 0 0,-1 0-1 0 0,-1 0 1 0 0,1 0 0 0 0,0 0 0 0 0,-1-3 0 0 0,-1-2-3845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9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19 11690 0 0,'-17'-13'5670'0'0,"8"8"-2575"0"0,5 21-2119 0 0,2 15-1088 0 0,1-1-1 0 0,2 1 1 0 0,1-1 0 0 0,1 1-1 0 0,11 43 1 0 0,7-1-4031 0 0,8-2-5283 0 0,-22-57 4118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9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38 11234 0 0,'-7'10'4841'0'0,"9"-5"-2665"0"0,20-4-1617 0 0,-11-2-140 0 0,21 2 280 0 0,-20 0-794 0 0,1-1 0 0 0,0 0 0 0 0,-1-1 0 0 0,1 0-1 0 0,0-1 1 0 0,-1-1 0 0 0,14-4 0 0 0,-25 7-23 0 0,35-15-2808 0 0,-15 0-4294 0 0,-12 5 886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12187 0 0,'-1'0'302'0'0,"1"1"0"0"0,-1-1 1 0 0,1 0-1 0 0,-1 1 0 0 0,0-1 1 0 0,1 1-1 0 0,-1-1 0 0 0,1 0 1 0 0,-1 1-1 0 0,1-1 0 0 0,-1 1 0 0 0,1 0 1 0 0,-1-1-1 0 0,1 1 0 0 0,0-1 1 0 0,-1 1-1 0 0,1 0 0 0 0,0-1 1 0 0,-1 1-1 0 0,1 0 0 0 0,0-1 1 0 0,0 1-1 0 0,0 0 0 0 0,-7 26 907 0 0,0-4 387 0 0,1-10-1146 0 0,0 0-1 0 0,1 0 1 0 0,0 1-1 0 0,1 0 1 0 0,1 0-1 0 0,0 0 1 0 0,-1 26-1 0 0,4-20-772 0 0,0 0 0 0 0,2 0 1 0 0,1 0-1 0 0,0 0 0 0 0,7 21 0 0 0,12 34-4773 0 0,-7-24-3829 0 0,-12-40 2385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5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57 710 13259 0 0,'-7'2'803'0'0,"0"-1"1"0"0,1 1 0 0 0,-1 1-1 0 0,1-1 1 0 0,-1 1-1 0 0,-10 6 1 0 0,24-60 2546 0 0,9-24-2528 0 0,15-70 306 0 0,77-217-1 0 0,-98 330-1026 0 0,-9 25-31 0 0,1 0 0 0 0,0 1 0 0 0,0-1-1 0 0,1 0 1 0 0,0 1 0 0 0,0 0 0 0 0,0-1-1 0 0,7-7 1 0 0,-9 15-74 0 0,-1-1 0 0 0,1 0 0 0 0,-1 0 0 0 0,1 1 0 0 0,0-1 0 0 0,-1 1-1 0 0,1-1 1 0 0,-1 1 0 0 0,1-1 0 0 0,-1 1 0 0 0,1-1 0 0 0,-1 1 0 0 0,0-1 0 0 0,1 1 0 0 0,-1-1 0 0 0,0 1-1 0 0,1 0 1 0 0,-1-1 0 0 0,0 1 0 0 0,0 0 0 0 0,1-1 0 0 0,-1 1 0 0 0,0 0 0 0 0,0-1 0 0 0,0 1-1 0 0,0 0 1 0 0,0 0 0 0 0,6 23-22 0 0,8 26 42 0 0,2-1 0 0 0,27 56 0 0 0,-2-7-318 0 0,-6 1-1637 0 0,-9 1-3496 0 0,-23-78 3664 0 0,-6-13-763 0 0,-5-7-4476 0 0,5-3 2815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5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144 280 7546 0 0,'-21'-7'2421'0'0,"0"-1"0"0"0,1 0 1 0 0,-1-2-1 0 0,-19-13 0 0 0,39 22-2050 0 0,-1-1 1 0 0,0 1-1 0 0,0-1 0 0 0,0 1 0 0 0,1-1 0 0 0,-1 0 1 0 0,1 0-1 0 0,0 0 0 0 0,-3-4 0 0 0,4 6-317 0 0,0-1-1 0 0,0 1 1 0 0,-1 0-1 0 0,1 0 1 0 0,0-1-1 0 0,0 1 1 0 0,0 0-1 0 0,0-1 1 0 0,-1 1-1 0 0,1 0 1 0 0,0-1-1 0 0,0 1 1 0 0,0 0-1 0 0,0-1 1 0 0,0 1-1 0 0,0 0 1 0 0,0-1-1 0 0,0 1 1 0 0,0 0-1 0 0,0-1 1 0 0,0 1-1 0 0,0 0 1 0 0,0-1-1 0 0,0 1 1 0 0,0 0-1 0 0,0-1 1 0 0,0 1-1 0 0,1 0 1 0 0,-1-1 0 0 0,0 1-1 0 0,0 0 1 0 0,0-1-1 0 0,1 1 1 0 0,-1 0-1 0 0,0 0 1 0 0,0-1-1 0 0,0 1 1 0 0,1 0-1 0 0,-1 0 1 0 0,0-1-1 0 0,1 1 1 0 0,-1 0-1 0 0,0 0 1 0 0,1 0-1 0 0,-1 0 1 0 0,0-1-1 0 0,1 1 1 0 0,-1 0-1 0 0,0 0 1 0 0,1 0-1 0 0,-1 0 1 0 0,0 0-1 0 0,1 0 1 0 0,5-1 36 0 0,0 0 1 0 0,0-1 0 0 0,0 0 0 0 0,-1 0-1 0 0,1 0 1 0 0,-1 0 0 0 0,10-7 0 0 0,16-5-60 0 0,72-16-13 0 0,-59 19-1447 0 0,80-33 1 0 0,-28 5-3252 0 0,-31 16-2645 0 0,-44 16 415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04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74 13387 0 0,'-64'-74'4817'0'0,"64"75"-4833"0"0,0-1-1 0 0,0 0 1 0 0,0 0-1 0 0,0 1 1 0 0,0-1 0 0 0,0 0-1 0 0,0 1 1 0 0,0-1 0 0 0,0 0-1 0 0,0 0 1 0 0,0 1-1 0 0,0-1 1 0 0,0 0 0 0 0,-1 0-1 0 0,1 1 1 0 0,0-1 0 0 0,0 0-1 0 0,0 0 1 0 0,0 1-1 0 0,0-1 1 0 0,-1 0 0 0 0,1 0-1 0 0,0 0 1 0 0,0 1 0 0 0,0-1-1 0 0,-1 0 1 0 0,1 0-1 0 0,0 0 1 0 0,0 0 0 0 0,0 0-1 0 0,-1 1 1 0 0,1-1 0 0 0,0 0-1 0 0,0 0 1 0 0,-1 0-1 0 0,1 0 1 0 0,0 0 0 0 0,0 0-1 0 0,-1 0 1 0 0,1 0 0 0 0,0 0-1 0 0,0 0 1 0 0,-1 0-1 0 0,1 0 1 0 0,0 0 0 0 0,-1 0-1 0 0,1 0 1 0 0,0 0 0 0 0,0 0-1 0 0,-1 0 1 0 0,1 0-1 0 0,0-1 1 0 0,0 1 0 0 0,0 0-1 0 0,-1 0 1 0 0,1 0 0 0 0,0 0-1 0 0,0-1 1 0 0,-1 1-1 0 0,1 0 1 0 0,0 0 0 0 0,0 0-1 0 0,0-1 1 0 0,-1 1 0 0 0,2 1-33 0 0,-1 0 0 0 0,0 1 0 0 0,1-1 1 0 0,-1 0-1 0 0,0 0 0 0 0,1 1 0 0 0,-1-1 1 0 0,1 0-1 0 0,0 0 0 0 0,-1 0 0 0 0,1 0 1 0 0,0 0-1 0 0,0 0 0 0 0,0 0 0 0 0,0 0 1 0 0,0 0-1 0 0,1 1 0 0 0,5 1 48 0 0,-1-1 1 0 0,1 0-1 0 0,0 0 0 0 0,-1-1 0 0 0,1 0 0 0 0,0 0 1 0 0,0 0-1 0 0,12-1 0 0 0,61-9 825 0 0,-52 6-403 0 0,98-8 327 0 0,-1 6-1 0 0,158 14 1 0 0,251 49-615 0 0,-394-40-33 0 0,583 101-36 0 0,-255-36-133 0 0,374 65 133 0 0,-301-50-89 0 0,1382 309-35 0 0,-555-22-8 0 0,-967-243 16 0 0,510 257 0 0 0,432 305 218 0 0,-1190-620-87 0 0,367 209 293 0 0,165 62 305 0 0,-485-256-624 0 0,187 80 863 0 0,805 252 0 0 0,-559-290-373 0 0,14-68-490 0 0,-12-49 95 0 0,3-30-141 0 0,-453 2-21 0 0,244-5-34 0 0,839 10 757 0 0,-1204 2-606 0 0,84 6 363 0 0,-123-7-367 0 0,0 2 0 0 0,0 2 0 0 0,40 12 0 0 0,-64-18-107 0 0,0 1 1 0 0,-1-1-1 0 0,1 0 0 0 0,-1 0 0 0 0,1 0 0 0 0,0 0 1 0 0,-1 1-1 0 0,1-1 0 0 0,-1 0 0 0 0,1 0 1 0 0,-1 1-1 0 0,1-1 0 0 0,-1 0 0 0 0,1 1 0 0 0,-1-1 1 0 0,1 1-1 0 0,-1-1 0 0 0,0 0 0 0 0,1 1 1 0 0,-1-1-1 0 0,0 1 0 0 0,1-1 0 0 0,-1 1 0 0 0,0 0 1 0 0,0-1-1 0 0,1 1 0 0 0,-1 0 0 0 0,-11 8-288 0 0,-26 0 54 0 0,-6-7 69 0 0,25-2-674 0 0,-1 1 1 0 0,1 1-1 0 0,-29 7 0 0 0,-2 6-1881 0 0,27-8-1025 0 0,0 0 1 0 0,0-1-1 0 0,-44 4 1 0 0,33-10 1038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1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10298 0 0,'10'1'6469'0'0,"14"3"-4724"0"0,28 4-1258 0 0,-30-9-231 0 0,0 0 0 0 0,-1-2 1 0 0,0-1-1 0 0,1 0 0 0 0,-1-2 0 0 0,21-8 1 0 0,16-3-219 0 0,-39 12-375 0 0,106-32-133 0 0,-65 12-2493 0 0,-5-9-4965 0 0,-45 27 2388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2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4 11947 0 0,'-2'-1'590'0'0,"-1"0"0"0"0,0 1 1 0 0,1-1-1 0 0,-1 1 0 0 0,0 0 1 0 0,0 0-1 0 0,1 0 0 0 0,-1 0 1 0 0,0 0-1 0 0,1 1 0 0 0,-6 1 1 0 0,9-2-553 0 0,-1 1 1 0 0,0-1-1 0 0,1 1 1 0 0,-1-1-1 0 0,1 1 1 0 0,-1-1 0 0 0,1 0-1 0 0,-1 1 1 0 0,1-1-1 0 0,0 1 1 0 0,-1-1-1 0 0,1 0 1 0 0,-1 0-1 0 0,1 1 1 0 0,0-1-1 0 0,-1 0 1 0 0,1 0 0 0 0,0 0-1 0 0,-1 0 1 0 0,1 0-1 0 0,0 1 1 0 0,-1-1-1 0 0,2-1 1 0 0,21 3 536 0 0,-19-1-430 0 0,12 0 139 0 0,2 0-174 0 0,0 1 1 0 0,-1 1-1 0 0,1 0 1 0 0,-1 1-1 0 0,0 1 1 0 0,0 1-1 0 0,15 7 0 0 0,-30-12-107 0 0,-1-1-1 0 0,0 1 1 0 0,0 0-1 0 0,0 0 0 0 0,0-1 1 0 0,0 1-1 0 0,0 0 1 0 0,0 0-1 0 0,0 0 0 0 0,0 0 1 0 0,0 0-1 0 0,0 1 1 0 0,0-1-1 0 0,-1 0 0 0 0,1 0 1 0 0,-1 0-1 0 0,1 1 1 0 0,-1-1-1 0 0,1 0 1 0 0,-1 1-1 0 0,0-1 0 0 0,1 0 1 0 0,-1 2-1 0 0,0 0-27 0 0,-1-1-1 0 0,1 1 1 0 0,-1 0-1 0 0,1-1 1 0 0,-1 1-1 0 0,0-1 1 0 0,0 1-1 0 0,0-1 1 0 0,0 0 0 0 0,-1 0-1 0 0,-1 4 1 0 0,-6 5-410 0 0,0 0 0 0 0,-1 0 0 0 0,-18 14 0 0 0,22-20-1 0 0,-16 14-2011 0 0,-41 26 0 0 0,1-9-5005 0 0,35-23 2258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2.1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8594 0 0,'-3'0'1013'0'0,"-1"0"1"0"0,1 0-1 0 0,-1 1 1 0 0,1-1-1 0 0,-1 1 1 0 0,1 0 0 0 0,-7 2-1 0 0,7-2-843 0 0,1 1-1 0 0,-1 0 1 0 0,1 0-1 0 0,0 0 0 0 0,-1 0 1 0 0,1 0-1 0 0,0 1 1 0 0,1-1-1 0 0,-1 1 1 0 0,0-1-1 0 0,1 1 1 0 0,-1 0-1 0 0,-1 4 1 0 0,1-4-144 0 0,1 1 1 0 0,-1-1-1 0 0,1 0 0 0 0,0 0 1 0 0,0 1-1 0 0,0-1 1 0 0,0 0-1 0 0,1 1 1 0 0,-1-1-1 0 0,1 1 0 0 0,0-1 1 0 0,0 1-1 0 0,0-1 1 0 0,1 1-1 0 0,-1-1 1 0 0,1 1-1 0 0,0-1 0 0 0,0 0 1 0 0,0 1-1 0 0,0-1 1 0 0,0 0-1 0 0,1 0 1 0 0,-1 0-1 0 0,1 0 0 0 0,0 0 1 0 0,0 0-1 0 0,3 2 1 0 0,5 5-15 0 0,0 0 0 0 0,1-1 1 0 0,0 0-1 0 0,0-1 0 0 0,19 9 0 0 0,-20-11-5 0 0,-1 0 0 0 0,0 1 1 0 0,0 0-1 0 0,-1 0 0 0 0,1 0 0 0 0,-2 1 0 0 0,1 1 0 0 0,7 10 0 0 0,-13-17-12 0 0,-1 1 1 0 0,1 0-1 0 0,-1-1 0 0 0,0 1 0 0 0,1 0 0 0 0,-1 0 1 0 0,0 0-1 0 0,-1 0 0 0 0,1 0 0 0 0,0 0 0 0 0,-1 0 1 0 0,0 0-1 0 0,0 0 0 0 0,0 0 0 0 0,0 0 0 0 0,0 0 1 0 0,0 0-1 0 0,-1 0 0 0 0,1 0 0 0 0,-1 0 0 0 0,0 0 1 0 0,0 0-1 0 0,0-1 0 0 0,-1 1 0 0 0,1 0 0 0 0,-1 0 1 0 0,1-1-1 0 0,-1 1 0 0 0,0-1 0 0 0,0 0 0 0 0,0 1 1 0 0,0-1-1 0 0,0 0 0 0 0,-3 2 0 0 0,-11 10-509 0 0,0-1-1 0 0,-24 14 1 0 0,-2-7-2829 0 0,37-19 2300 0 0,1 0 1 0 0,-1 0 0 0 0,1 0 0 0 0,-1 0 0 0 0,0-1-1 0 0,1 0 1 0 0,-7 0 0 0 0,3-1-3750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2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94 10858 0 0,'-1'0'276'0'0,"0"0"-1"0"0,1 0 0 0 0,-1 0 1 0 0,0 0-1 0 0,0 0 0 0 0,0 0 1 0 0,1 0-1 0 0,-1 0 0 0 0,0 0 1 0 0,0 0-1 0 0,0 0 0 0 0,1 0 1 0 0,-1 0-1 0 0,0-1 0 0 0,0 1 0 0 0,1 0 1 0 0,-1-1-1 0 0,0 1 0 0 0,0 0 1 0 0,1-1-1 0 0,-1 1 0 0 0,0-1 1 0 0,1 1-1 0 0,-1-1 0 0 0,1 1 1 0 0,-1-1-1 0 0,0 0 0 0 0,1 0-127 0 0,0 0 0 0 0,1 0-1 0 0,-1 0 1 0 0,0 0-1 0 0,1 0 1 0 0,-1 0-1 0 0,1 0 1 0 0,-1 0 0 0 0,1 1-1 0 0,-1-1 1 0 0,1 0-1 0 0,0 0 1 0 0,-1 1-1 0 0,1-1 1 0 0,0 0 0 0 0,0 1-1 0 0,1-2 1 0 0,3-2-61 0 0,0 1-1 0 0,0 0 1 0 0,0 0 0 0 0,0 0 0 0 0,1 0 0 0 0,9-2-1 0 0,10 0-203 0 0,33-11-1 0 0,-34 8-845 0 0,49-7 1 0 0,-66 14 51 0 0,0 0 0 0 0,0 1-1 0 0,0 0 1 0 0,0 0 0 0 0,0 1-1 0 0,0 0 1 0 0,0 0 0 0 0,-1 0-1 0 0,1 1 1 0 0,0 0 0 0 0,10 5-1 0 0,-4 0-5054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2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65 663 13091 0 0,'-3'0'477'0'0,"0"-1"-1"0"0,1 0 1 0 0,-1 0 0 0 0,0-1 0 0 0,0 1 0 0 0,0-1 0 0 0,1 1 0 0 0,-1-1-1 0 0,1 0 1 0 0,-1 0 0 0 0,1 0 0 0 0,0 0 0 0 0,-3-4 0 0 0,2 2-220 0 0,0 0 1 0 0,1 0-1 0 0,0 0 1 0 0,0 0 0 0 0,0 0-1 0 0,0-1 1 0 0,1 1 0 0 0,-1-6-1 0 0,-1-9-258 0 0,1 1 1 0 0,1-1-1 0 0,2-31 0 0 0,0 17 1023 0 0,-1-9-522 0 0,2 1 0 0 0,2 0 0 0 0,16-71 1 0 0,-16 96-467 0 0,0 1 0 0 0,1 0 0 0 0,1 0 0 0 0,0 0 0 0 0,1 0 0 0 0,1 1 0 0 0,0 0 1 0 0,1 1-1 0 0,0 0 0 0 0,1 0 0 0 0,1 1 0 0 0,19-18 0 0 0,-27 27-39 0 0,0 1 0 0 0,0 0 0 0 0,0 0 1 0 0,0 0-1 0 0,0 1 0 0 0,1-1 0 0 0,-1 1 0 0 0,0-1 0 0 0,7 0 0 0 0,-9 2 4 0 0,0-1 0 0 0,1 1 0 0 0,-1 0 1 0 0,0 0-1 0 0,0 1 0 0 0,1-1 0 0 0,-1 0 0 0 0,0 0 0 0 0,0 0 0 0 0,1 1 0 0 0,-1-1 0 0 0,0 1 0 0 0,0-1 1 0 0,0 1-1 0 0,0-1 0 0 0,1 1 0 0 0,-1 0 0 0 0,0 0 0 0 0,0-1 0 0 0,0 1 0 0 0,-1 0 0 0 0,1 0 0 0 0,0 0 1 0 0,0 0-1 0 0,0 0 0 0 0,-1 0 0 0 0,1 0 0 0 0,0 0 0 0 0,0 2 0 0 0,10 25-97 0 0,-1 0 1 0 0,-1 1-1 0 0,-1 0 0 0 0,5 45 1 0 0,6 21-108 0 0,-7-47-149 0 0,18 69-2210 0 0,-24-101 1646 0 0,-1-1-1 0 0,2 1 1 0 0,0-2-1 0 0,1 1 1 0 0,10 14-1 0 0,-2-9-1868 0 0,-3-10-6306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4:53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61 118 13131 0 0,'-7'1'1278'0'0,"4"-1"-941"0"0,-1 0-1 0 0,1 1 0 0 0,-1-1 0 0 0,1 0 1 0 0,-1-1-1 0 0,1 1 0 0 0,-1-1 1 0 0,1 1-1 0 0,0-1 0 0 0,-1 0 0 0 0,1 0 1 0 0,0 0-1 0 0,0-1 0 0 0,-4-1 0 0 0,58-11 1737 0 0,224-29-2041 0 0,-237 38-1778 0 0,40-11 0 0 0,-3-6-5834 0 0,-50 13 703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2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37 9074 0 0,'-2'0'810'0'0,"-1"0"-461"0"0,1 0 0 0 0,0 0 0 0 0,0 0 0 0 0,0 0 0 0 0,0 0-1 0 0,-1 0 1 0 0,1 1 0 0 0,0-1 0 0 0,0 1 0 0 0,0-1-1 0 0,0 1 1 0 0,0 0 0 0 0,0 0 0 0 0,-3 1 0 0 0,6-1-216 0 0,0-1 0 0 0,-1 0 1 0 0,1 1-1 0 0,0-1 0 0 0,0 0 1 0 0,-1 1-1 0 0,1-1 0 0 0,0 0 0 0 0,0 0 1 0 0,-1 1-1 0 0,1-1 0 0 0,0 0 1 0 0,0 0-1 0 0,0 0 0 0 0,-1 0 1 0 0,1 0-1 0 0,0 0 0 0 0,0-1 1 0 0,-1 1-1 0 0,1 0 0 0 0,0 0 1 0 0,1-1-1 0 0,23-3 973 0 0,3-2-766 0 0,0 1-1 0 0,1 2 0 0 0,-1 0 0 0 0,1 2 0 0 0,41 4 0 0 0,-34-2-797 0 0,-1 0 0 0 0,68-10 0 0 0,-97 8-84 0 0,31-7-2687 0 0,-17-3-6782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3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9082 0 0,'0'-1'253'0'0,"-1"1"1"0"0,0 0-1 0 0,0 0 0 0 0,0 1 1 0 0,0-1-1 0 0,1 0 0 0 0,-1 0 1 0 0,0 0-1 0 0,0 0 0 0 0,1 1 1 0 0,-1-1-1 0 0,0 0 0 0 0,0 1 1 0 0,1-1-1 0 0,-1 1 0 0 0,0-1 1 0 0,1 1-1 0 0,-1-1 0 0 0,1 1 1 0 0,-1-1-1 0 0,0 1 1 0 0,1-1-1 0 0,-1 1 0 0 0,1 0 1 0 0,0-1-1 0 0,-1 1 0 0 0,1 0 1 0 0,-1 0-1 0 0,1-1 0 0 0,0 1 1 0 0,-1 1-1 0 0,1 1 45 0 0,0 0 1 0 0,-1 0-1 0 0,1 0 0 0 0,0 0 1 0 0,1 0-1 0 0,-1 0 0 0 0,1 0 0 0 0,-1-1 1 0 0,2 6-1 0 0,0-2-113 0 0,0 0 0 0 0,1-1-1 0 0,-1 1 1 0 0,1 0 0 0 0,0-1-1 0 0,0 0 1 0 0,1 0 0 0 0,-1 0 0 0 0,8 7-1 0 0,-3-7-37 0 0,0 0-1 0 0,0-1 0 0 0,0 0 1 0 0,1-1-1 0 0,0 0 0 0 0,-1 0 1 0 0,1-1-1 0 0,0 0 0 0 0,0 0 1 0 0,1-1-1 0 0,-1 0 0 0 0,0-1 0 0 0,16-1 1 0 0,-30 4-198 0 0,0 0 0 0 0,-1 0 1 0 0,1 0-1 0 0,0 1 0 0 0,1 0 0 0 0,-1 0 1 0 0,-5 7-1 0 0,-10 6-806 0 0,-30 25-5819 0 0,-59 65 0 0 0,87-85 640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3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85 10586 0 0,'-45'9'4479'0'0,"29"-5"-2099"0"0,43-36 1698 0 0,-21 25-3808 0 0,-1 1 0 0 0,1-1 0 0 0,0 1 0 0 0,0 0 0 0 0,1 0 0 0 0,0 1 0 0 0,10-6-1 0 0,-15 9-260 0 0,1 0-1 0 0,0 1 0 0 0,0 0 0 0 0,0 0 0 0 0,0 0 0 0 0,0 0 1 0 0,0 0-1 0 0,0 0 0 0 0,0 1 0 0 0,0-1 0 0 0,0 1 1 0 0,1 0-1 0 0,-1 0 0 0 0,0 0 0 0 0,0 1 0 0 0,0-1 0 0 0,0 1 1 0 0,0 0-1 0 0,0 0 0 0 0,0 0 0 0 0,0 0 0 0 0,5 2 0 0 0,48 26-1807 0 0,-51-27 863 0 0,-1-1 0 0 0,1 1-1 0 0,-1-1 1 0 0,1 0 0 0 0,0 0 0 0 0,5 1 0 0 0,-6-4-2504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4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23 11098 0 0,'-4'0'1081'0'0,"0"0"-496"0"0,0-1 0 0 0,0 1-1 0 0,0-1 1 0 0,0 0 0 0 0,0 0 0 0 0,0 0 0 0 0,1 0 0 0 0,-1-1 0 0 0,0 1 0 0 0,1-1 0 0 0,-1 0 0 0 0,1 0 0 0 0,0-1 0 0 0,-3-1-1 0 0,6 9-152 0 0,-1 0 0 0 0,1 0-1 0 0,-1 0 1 0 0,0 0 0 0 0,-2 9-1 0 0,-2 8-357 0 0,-2 57-1160 0 0,4 87-1 0 0,10-2-10123 0 0,-6-134 4578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05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44 16588 0 0,'-29'-16'3850'0'0,"-29"-12"277"0"0,59 32-4097 0 0,0-1 1 0 0,0 1-1 0 0,0-1 0 0 0,0 0 0 0 0,1 1 0 0 0,0-1 0 0 0,2 4 1 0 0,1-1 60 0 0,0 1 0 0 0,0-1 1 0 0,0 0-1 0 0,1 0 0 0 0,0-1 1 0 0,1 1-1 0 0,-1-1 0 0 0,10 5 0 0 0,-1-1 94 0 0,1 0 0 0 0,30 11 0 0 0,-15-10-66 0 0,57 8 0 0 0,-48-10 72 0 0,-39-8-186 0 0,0 0 0 0 0,0 1 0 0 0,0-1 0 0 0,1 1 0 0 0,-1-1 0 0 0,0 1 0 0 0,0 0 0 0 0,0-1 0 0 0,0 1 0 0 0,0 0 0 0 0,0 0 0 0 0,0 0-1 0 0,0-1 1 0 0,-1 1 0 0 0,1 0 0 0 0,0 0 0 0 0,0 0 0 0 0,-1 1 0 0 0,1-1 0 0 0,0 0 0 0 0,-1 0 0 0 0,1 0 0 0 0,-1 0 0 0 0,0 0 0 0 0,1 1 0 0 0,-1-1 0 0 0,0 0-1 0 0,0 0 1 0 0,0 1 0 0 0,0-1 0 0 0,0 0 0 0 0,0 0 0 0 0,0 1 0 0 0,0-1 0 0 0,0 0 0 0 0,-1 0 0 0 0,1 1 0 0 0,0-1 0 0 0,-1 0 0 0 0,0 2 0 0 0,-3 9 48 0 0,0 0 0 0 0,-1 0 0 0 0,-8 14 0 0 0,4-10 4 0 0,-10 22-9 0 0,-2-1 0 0 0,-1-1 0 0 0,-40 48 0 0 0,36-43 215 0 0,24-35 61 0 0,4-6-224 0 0,0-1-24 0 0,-2 1-41 0 0,5-13 44 0 0,-4 12-298 0 0,-8-3-1256 0 0,1 1-1463 0 0,-10-4-4552 0 0,-18-9-8205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5:0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56 114 14371 0 0,'-32'0'4522'0'0,"31"0"-4417"0"0,0 0 0 0 0,0 0 1 0 0,0 0-1 0 0,0 0 1 0 0,0 0-1 0 0,0 0 1 0 0,0 1-1 0 0,0-1 0 0 0,0 0 1 0 0,0 0-1 0 0,0 1 1 0 0,0-1-1 0 0,0 1 1 0 0,0-1-1 0 0,1 1 0 0 0,-1-1 1 0 0,0 1-1 0 0,0-1 1 0 0,0 1-1 0 0,1 0 1 0 0,-1-1-1 0 0,0 1 1 0 0,1 0-1 0 0,-1 0 0 0 0,1 0 1 0 0,-1-1-1 0 0,0 2 1 0 0,1-1-71 0 0,1 0 1 0 0,-1 0 0 0 0,0-1 0 0 0,1 1-1 0 0,-1 0 1 0 0,1-1 0 0 0,-1 1-1 0 0,1-1 1 0 0,-1 1 0 0 0,1-1 0 0 0,-1 1-1 0 0,1-1 1 0 0,-1 1 0 0 0,1-1 0 0 0,0 1-1 0 0,-1-1 1 0 0,1 1 0 0 0,0-1-1 0 0,-1 0 1 0 0,1 0 0 0 0,0 1 0 0 0,0-1-1 0 0,-1 0 1 0 0,1 0 0 0 0,0 0 0 0 0,0 0-1 0 0,-1 0 1 0 0,1 0 0 0 0,0 0-1 0 0,0 0 1 0 0,30 0 213 0 0,-25 0-192 0 0,12-1-91 0 0,0 0 0 0 0,0-1 1 0 0,-1-1-1 0 0,1-1 0 0 0,0-1 0 0 0,-1 0 0 0 0,25-12 0 0 0,34-23-3339 0 0,-4-7-5305 0 0,-54 34 1559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25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2160 970 10914 0 0,'2'-3'141'0'0,"1"0"-1"0"0,0 0 0 0 0,0 0 1 0 0,1 0-1 0 0,-1 1 0 0 0,0 0 1 0 0,1 0-1 0 0,-1 0 0 0 0,1 0 1 0 0,0 0-1 0 0,0 1 0 0 0,4-2 1 0 0,-5 2-106 0 0,0 0 0 0 0,1 0 0 0 0,-1 0 0 0 0,0 1 0 0 0,0-1 0 0 0,0 1 0 0 0,1 0 0 0 0,-1 0 0 0 0,0 0 0 0 0,0 0 0 0 0,1 0 0 0 0,-1 1 1 0 0,0 0-1 0 0,0-1 0 0 0,0 1 0 0 0,4 2 0 0 0,-6-3 59 0 0,-1 1 1 0 0,1 0 0 0 0,0 0-1 0 0,0-1 1 0 0,0 1-1 0 0,-1 0 1 0 0,1 0 0 0 0,0 0-1 0 0,-1 0 1 0 0,1 0-1 0 0,-1 0 1 0 0,1 0-1 0 0,-1 0 1 0 0,1 0 0 0 0,-1 0-1 0 0,0 0 1 0 0,0 0-1 0 0,1 1 1 0 0,-1-1 0 0 0,0 0-1 0 0,0 0 1 0 0,0 0-1 0 0,0 0 1 0 0,0 0 0 0 0,-1 0-1 0 0,1 1 1 0 0,0-1-1 0 0,0 0 1 0 0,-1 0-1 0 0,1 0 1 0 0,-1 0 0 0 0,1 0-1 0 0,-1 0 1 0 0,1 0-1 0 0,-1 0 1 0 0,0 0 0 0 0,1 0-1 0 0,-1 0 1 0 0,0-1-1 0 0,0 1 1 0 0,-1 1-1 0 0,0 1 254 0 0,-1 1 0 0 0,0-1 0 0 0,-1 0 0 0 0,1 0 0 0 0,-1 0 0 0 0,1 0 0 0 0,-1-1 0 0 0,0 1 0 0 0,-5 2 0 0 0,2-4-71 0 0,-1 1 1 0 0,1-1-1 0 0,-1-1 1 0 0,0 1-1 0 0,1-1 0 0 0,-16-2 1 0 0,13 1-201 0 0,0 0 0 0 0,0 1 0 0 0,-17 2 0 0 0,-35 10 110 0 0,-32 5 212 0 0,-117 7-1 0 0,-17-8 226 0 0,191-14-553 0 0,-70 2 409 0 0,-130-12 0 0 0,-58-35-11 0 0,233 29-347 0 0,1-2 0 0 0,-100-42 0 0 0,132 43-27 0 0,0-1 0 0 0,0-1 1 0 0,2-2-1 0 0,-47-40 0 0 0,21 10 136 0 0,-53-64 1 0 0,96 102-229 0 0,1 0-1 0 0,1 0 1 0 0,0-1 0 0 0,0 0-1 0 0,1 0 1 0 0,1-1 0 0 0,0 0 0 0 0,1 0-1 0 0,0 0 1 0 0,1-1 0 0 0,0 1-1 0 0,2-1 1 0 0,-1 0 0 0 0,1 0 0 0 0,1 0-1 0 0,1-1 1 0 0,0 1 0 0 0,1 0 0 0 0,0 0-1 0 0,1 0 1 0 0,1 0 0 0 0,0 0-1 0 0,1 1 1 0 0,0-1 0 0 0,12-23 0 0 0,-10 26-3 0 0,1-1 0 0 0,0 1 0 0 0,0 1 0 0 0,1-1 1 0 0,1 1-1 0 0,0 1 0 0 0,0 0 0 0 0,1 0 0 0 0,0 0 1 0 0,13-7-1 0 0,-3 4 53 0 0,1 0 1 0 0,1 2-1 0 0,0 0 1 0 0,39-11-1 0 0,34-5-157 0 0,1 5-1 0 0,134-13 1 0 0,199 7 208 0 0,-397 26-55 0 0,552-1-8 0 0,-276 5-206 0 0,75-8 497 0 0,213 2-96 0 0,-515 9-168 0 0,105 23-1 0 0,7 0 21 0 0,-171-27-82 0 0,24 2 84 0 0,1 2 1 0 0,77 20-1 0 0,-109-21-103 0 0,11 3 50 0 0,1 1 0 0 0,-2 1 0 0 0,35 18 0 0 0,-27-9-106 0 0,-22-15 81 0 0,0 2-1 0 0,-1 0 0 0 0,0 0 0 0 0,0 1 0 0 0,0 0 0 0 0,-1 1 0 0 0,0-1 0 0 0,-1 2 0 0 0,9 10 0 0 0,5 14-129 0 0,-9-13 174 0 0,24 30 0 0 0,-34-47-61 0 0,0 1 0 0 0,-1 0 0 0 0,1 0 0 0 0,-1 0 0 0 0,0 1 0 0 0,0-1 0 0 0,0 0 0 0 0,-1 1 0 0 0,0-1 0 0 0,0 1 0 0 0,0 0 0 0 0,0 7 0 0 0,0 3 49 0 0,-1 0 1 0 0,-2 23-1 0 0,1-33-14 0 0,1 1-13 0 0,0 0 0 0 0,-1 0-1 0 0,1 0 1 0 0,-1 0-1 0 0,-1 0 1 0 0,1 0 0 0 0,-1-1-1 0 0,0 1 1 0 0,0 0 0 0 0,-1-1-1 0 0,0 0 1 0 0,0 1 0 0 0,0-1-1 0 0,-7 8 1 0 0,-10 12-11 0 0,14-17 3 0 0,-1-1 0 0 0,1 1 0 0 0,-1-1 0 0 0,-11 9 0 0 0,-26 15 22 0 0,-2-1 0 0 0,-1-3 0 0 0,0-2 0 0 0,-2-2 0 0 0,-103 33 0 0 0,-127 8-28 0 0,-288 32 302 0 0,-446 23-259 0 0,279-85 168 0 0,539-28-167 0 0,-405 48 162 0 0,560-50-175 0 0,-11 3 98 0 0,-164 11 39 0 0,157-18 50 0 0,62-1-202 0 0,-1 0 1 0 0,0 0-1 0 0,0 0 0 0 0,0 0 1 0 0,0-1-1 0 0,0 1 1 0 0,4-4-1 0 0,12-4 147 0 0,4 7-260 0 0,-5 0-5779 0 0,-16 1 4992 0 0,0 1 1 0 0,0-1-1 0 0,0-1 1 0 0,0 1-1 0 0,0 0 1 0 0,-1 0-1 0 0,1-1 1 0 0,0 1 0 0 0,-1-1-1 0 0,2-2 1 0 0,2-2-1207 0 0,-1 0 0 0 0,1 0 0 0 0,-2-1 0 0 0,6-9 0 0 0,6-18-1899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30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242 894 6025 0 0,'-2'-3'290'0'0,"-1"1"-1"0"0,0-1 0 0 0,0 1 0 0 0,-1-1 1 0 0,1 1-1 0 0,0 0 0 0 0,-1 0 0 0 0,1 1 0 0 0,-1-1 1 0 0,1 1-1 0 0,-1 0 0 0 0,0 0 0 0 0,0 0 1 0 0,0 0-1 0 0,-4 0 0 0 0,-4 1 127 0 0,1 1-1 0 0,-1 0 1 0 0,1 0-1 0 0,-12 4 1 0 0,14-4 330 0 0,-1 0-1 0 0,1-1 1 0 0,0 0 0 0 0,-14-2 0 0 0,-10 0 1499 0 0,33 2-2210 0 0,-1 0-1 0 0,0 0 1 0 0,0 0-1 0 0,0 0 1 0 0,0 0-1 0 0,0 0 1 0 0,1 0-1 0 0,-1 0 1 0 0,0 0-1 0 0,0 0 1 0 0,0 1-1 0 0,1-1 1 0 0,-1 0-1 0 0,0 1 1 0 0,0-1-1 0 0,1 0 1 0 0,-1 1-1 0 0,0-1 1 0 0,0 1-1 0 0,1-1 1 0 0,-1 1-1 0 0,1-1 1 0 0,-1 1-1 0 0,0 0 1 0 0,0 0-1 0 0,1 0-13 0 0,0 0 1 0 0,0 0-1 0 0,0 0 0 0 0,0 0 1 0 0,0 0-1 0 0,0 0 0 0 0,0-1 0 0 0,0 1 1 0 0,0 0-1 0 0,1 0 0 0 0,-1 0 1 0 0,0 0-1 0 0,1 0 0 0 0,-1 0 0 0 0,0 0 1 0 0,1-1-1 0 0,-1 1 0 0 0,2 1 1 0 0,0 1 61 0 0,1 1 1 0 0,-1-1 0 0 0,1 0-1 0 0,0 0 1 0 0,0 0 0 0 0,0 0-1 0 0,1-1 1 0 0,-1 0-1 0 0,6 4 1 0 0,-4-5-52 0 0,0 0 1 0 0,0 0-1 0 0,0 0 0 0 0,0 0 0 0 0,1-1 1 0 0,-1 0-1 0 0,0 0 0 0 0,0 0 0 0 0,1-1 0 0 0,7-2 1 0 0,53-15 51 0 0,-61 16-57 0 0,74-24 331 0 0,-2-4 0 0 0,94-51 0 0 0,-118 54-188 0 0,-26 13-98 0 0,0 0 1 0 0,26-20-1 0 0,-49 31-43 0 0,-1 0 0 0 0,0 0 0 0 0,0 0 0 0 0,0 0-1 0 0,0-1 1 0 0,0 1 0 0 0,-1-1 0 0 0,1 0 0 0 0,-1 1 0 0 0,0-1-1 0 0,0 0 1 0 0,0-1 0 0 0,-1 1 0 0 0,0 0 0 0 0,1 0 0 0 0,-2-1 0 0 0,1 1-1 0 0,0 0 1 0 0,-1-1 0 0 0,0 1 0 0 0,0-1 0 0 0,0 1 0 0 0,0-1-1 0 0,-1 1 1 0 0,-2-8 0 0 0,1 4 0 0 0,0-1 1 0 0,-2 1-1 0 0,1 0 0 0 0,-1 0 1 0 0,0 0-1 0 0,0 0 0 0 0,-1 0 1 0 0,0 1-1 0 0,0 0 0 0 0,-1 0 0 0 0,-12-11 1 0 0,15 16-30 0 0,1 0 0 0 0,-1 0 0 0 0,0 1-1 0 0,0-1 1 0 0,0 1 0 0 0,0 0 0 0 0,0-1 0 0 0,0 1 0 0 0,0 0 0 0 0,0 1 0 0 0,0-1 0 0 0,0 1 0 0 0,0-1 0 0 0,-1 1 0 0 0,1 0 0 0 0,0 0 0 0 0,0 0-1 0 0,0 1 1 0 0,-1-1 0 0 0,1 1 0 0 0,0 0 0 0 0,0 0 0 0 0,0 0 0 0 0,0 0 0 0 0,0 0 0 0 0,0 1 0 0 0,0-1 0 0 0,-3 4 0 0 0,-9 4-7 0 0,1 2 1 0 0,1-1 0 0 0,-25 26 0 0 0,35-33 23 0 0,-3 5-19 0 0,0 0-1 0 0,1 0 1 0 0,0 1-1 0 0,0 0 1 0 0,1 0-1 0 0,0 0 1 0 0,1 0-1 0 0,-4 17 1 0 0,6-22 0 0 0,1 0 0 0 0,0 0 0 0 0,0 0-1 0 0,0 0 1 0 0,1 0 0 0 0,-1 0 0 0 0,1 0 0 0 0,0 0 0 0 0,0 0 0 0 0,0-1 0 0 0,0 1 0 0 0,1 0 0 0 0,0 0 0 0 0,-1-1-1 0 0,2 1 1 0 0,-1-1 0 0 0,0 0 0 0 0,1 1 0 0 0,-1-1 0 0 0,1 0 0 0 0,0 0 0 0 0,0-1 0 0 0,0 1 0 0 0,0-1 0 0 0,0 1 0 0 0,1-1-1 0 0,-1 0 1 0 0,1 0 0 0 0,-1-1 0 0 0,1 1 0 0 0,0-1 0 0 0,0 0 0 0 0,0 0 0 0 0,0 0 0 0 0,0 0 0 0 0,0 0 0 0 0,0-1-1 0 0,6 0 1 0 0,14-1 16 0 0,-1-1-1 0 0,1-2 1 0 0,-1 0-1 0 0,0-1 0 0 0,0-1 1 0 0,35-15-1 0 0,-2-4 1 0 0,71-42 0 0 0,43-41-124 0 0,-164 104 114 0 0,-1 0 0 0 0,0 0 0 0 0,0-1 0 0 0,0 0 0 0 0,0 1 0 0 0,-1-2 0 0 0,0 1 0 0 0,0 0 0 0 0,-1-1 0 0 0,1 0 0 0 0,2-7 0 0 0,-4 9 12 0 0,-1 0-1 0 0,0 1 1 0 0,0-1-1 0 0,0-1 1 0 0,0 1 0 0 0,-1 0-1 0 0,0 0 1 0 0,1 0 0 0 0,-1 0-1 0 0,-1 0 1 0 0,1 0-1 0 0,-1 0 1 0 0,0 0 0 0 0,0 0-1 0 0,0 0 1 0 0,0 0 0 0 0,0 0-1 0 0,-1 0 1 0 0,-2-3-1 0 0,3 4-20 0 0,-1 0 0 0 0,1 1 0 0 0,-1-1 0 0 0,1 0-1 0 0,-1 1 1 0 0,0 0 0 0 0,0-1 0 0 0,-1 1-1 0 0,1 0 1 0 0,0 0 0 0 0,0 0 0 0 0,-1 1-1 0 0,0-1 1 0 0,1 1 0 0 0,-1-1 0 0 0,0 1-1 0 0,1 0 1 0 0,-1 0 0 0 0,-4-1 0 0 0,4 2 16 0 0,-1 0 1 0 0,0 0-1 0 0,1 0 1 0 0,-1 0-1 0 0,0 1 1 0 0,0 0 0 0 0,1-1-1 0 0,-1 2 1 0 0,1-1-1 0 0,-1 0 1 0 0,1 1-1 0 0,-1-1 1 0 0,1 1-1 0 0,0 0 1 0 0,-4 3-1 0 0,0-1-27 0 0,1 1-1 0 0,-1 0 0 0 0,1 0 0 0 0,0 0 0 0 0,1 1 0 0 0,0 0 0 0 0,-7 9 0 0 0,10-12 17 0 0,0 1-1 0 0,0 0 1 0 0,0 0 0 0 0,0 0-1 0 0,1 0 1 0 0,0 0-1 0 0,0 0 1 0 0,0 0 0 0 0,0 0-1 0 0,1 0 1 0 0,-1 1 0 0 0,1-1-1 0 0,0 0 1 0 0,1 0 0 0 0,0 8-1 0 0,1-4 2 0 0,-1-1 0 0 0,1 1-1 0 0,1-1 1 0 0,-1 0 0 0 0,1 0 0 0 0,6 11-1 0 0,-8-16 7 0 0,0 0-1 0 0,0-1 1 0 0,0 1-1 0 0,1 0 0 0 0,-1-1 1 0 0,1 1-1 0 0,-1-1 1 0 0,1 1-1 0 0,-1-1 0 0 0,1 0 1 0 0,0 0-1 0 0,0 0 1 0 0,0 0-1 0 0,-1 0 0 0 0,1 0 1 0 0,0 0-1 0 0,0-1 0 0 0,0 1 1 0 0,0-1-1 0 0,0 1 1 0 0,1-1-1 0 0,-1 0 0 0 0,0 1 1 0 0,0-1-1 0 0,0-1 1 0 0,0 1-1 0 0,0 0 0 0 0,3-1 1 0 0,71-19-32 0 0,80-34-1 0 0,12-4 46 0 0,-97 37 158 0 0,-1-4 0 0 0,-1-2 0 0 0,-1-4 0 0 0,-2-2 0 0 0,-1-4 0 0 0,114-85 0 0 0,-162 109-150 0 0,-10 8 4 0 0,0 0 1 0 0,0 0-1 0 0,-1-1 0 0 0,0 1 1 0 0,0-2-1 0 0,-1 1 1 0 0,0 0-1 0 0,0-1 0 0 0,4-7 1 0 0,-8 13-19 0 0,-1 0 0 0 0,0 1 0 0 0,1-1 0 0 0,-1 1 0 0 0,0-1 0 0 0,1 0 0 0 0,-1 1-1 0 0,0-1 1 0 0,0 0 0 0 0,0 1 0 0 0,0-1 0 0 0,0 0 0 0 0,0 0 0 0 0,0 1 0 0 0,0-1 0 0 0,0 0 0 0 0,0 1 0 0 0,0-1 0 0 0,0 0 0 0 0,0 1 0 0 0,-1-1 0 0 0,1 0 0 0 0,0 1 0 0 0,0-1 0 0 0,-1 0 0 0 0,1 1 0 0 0,-1-1-1 0 0,1 1 1 0 0,0-1 0 0 0,-1 0 0 0 0,1 1 0 0 0,-1-1 0 0 0,1 1 0 0 0,-1-1 0 0 0,1 1 0 0 0,-1 0 0 0 0,0-1 0 0 0,1 1 0 0 0,-1 0 0 0 0,0-1 0 0 0,1 1 0 0 0,-1 0 0 0 0,0 0 0 0 0,1-1 0 0 0,-1 1 0 0 0,0 0 0 0 0,1 0-1 0 0,-2 0 1 0 0,-42 1-193 0 0,31 0-82 0 0,13-1 197 0 0,0 0 1 0 0,0 0 0 0 0,0 0 0 0 0,0 0-1 0 0,1 0 1 0 0,-1 0 0 0 0,0 0 0 0 0,0 1-1 0 0,0-1 1 0 0,0 0 0 0 0,1 0 0 0 0,-1 0-1 0 0,0 0 1 0 0,0 0 0 0 0,0 1 0 0 0,0-1-1 0 0,0 0 1 0 0,0 0 0 0 0,0 0-1 0 0,0 1 1 0 0,1-1 0 0 0,-1 0 0 0 0,0 0-1 0 0,0 0 1 0 0,0 0 0 0 0,0 1 0 0 0,0-1-1 0 0,0 0 1 0 0,0 0 0 0 0,0 0 0 0 0,0 1-1 0 0,0-1 1 0 0,0 0 0 0 0,0 0 0 0 0,0 0-1 0 0,0 1 1 0 0,-1-1 0 0 0,1 0 0 0 0,0 0-1 0 0,0 0 1 0 0,0 1 0 0 0,0-1 0 0 0,0 0-1 0 0,0 0 1 0 0,0 0 0 0 0,0 0 0 0 0,-1 0-1 0 0,1 1 1 0 0,0-1 0 0 0,0 0 0 0 0,0 0-1 0 0,0 0 1 0 0,-1 0 0 0 0,1 0 0 0 0,0 0-1 0 0,0 0 1 0 0,0 0 0 0 0,0 1 0 0 0,-1-1-1 0 0,1 0 1 0 0,0 0 0 0 0,0 0 0 0 0,0 0-1 0 0,-1 0 1 0 0,1 0 0 0 0,0 0 0 0 0,0 0-1 0 0,0 0 1 0 0,-1 0 0 0 0,14 9-5317 0 0,-8-7 3615 0 0,0-1 0 0 0,1 0 1 0 0,-1 0-1 0 0,1-1 0 0 0,7 1 0 0 0,26-6-3560 0 0,-28 3 5084 0 0,10-2 142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30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31 9250 0 0,'-2'-2'126'0'0,"1"0"0"0"0,0 0 0 0 0,0-1 1 0 0,0 1-1 0 0,0 0 0 0 0,0-1 0 0 0,0 1 0 0 0,0 0 0 0 0,0-4 1 0 0,1 5-131 0 0,0 1 1 0 0,0 0-1 0 0,0 0 1 0 0,0 0-1 0 0,0 0 0 0 0,0 0 1 0 0,0-1-1 0 0,0 1 1 0 0,0 0-1 0 0,0 0 1 0 0,0 0-1 0 0,0 0 1 0 0,1-1-1 0 0,-1 1 1 0 0,0 0-1 0 0,0 0 1 0 0,0 0-1 0 0,0 0 1 0 0,0 0-1 0 0,0-1 1 0 0,0 1-1 0 0,0 0 1 0 0,0 0-1 0 0,1 0 1 0 0,-1 0-1 0 0,0 0 0 0 0,0 0 1 0 0,0 0-1 0 0,0 0 1 0 0,0-1-1 0 0,1 1 1 0 0,-1 0-1 0 0,0 0 1 0 0,0 0-1 0 0,0 0 1 0 0,0 0-1 0 0,0 0 1 0 0,1 0-1 0 0,-1 0 1 0 0,0 0-1 0 0,0 0 1 0 0,0 0-1 0 0,1 0 1 0 0,13 9-833 0 0,-12-7 618 0 0,-1-1 0 0 0,1 1 0 0 0,-1 0 0 0 0,1 0 0 0 0,-1 0 0 0 0,1 0 0 0 0,-1 0 0 0 0,0 0 0 0 0,0 0-1 0 0,0 0 1 0 0,0 0 0 0 0,-1 1 0 0 0,2 2 0 0 0,0 11-3795 0 0,-2-9 1918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32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434 1289 2176 0 0,'-4'7'719'0'0,"-1"1"0"0"0,1-1 0 0 0,-2 0 0 0 0,1 0 0 0 0,-1 0 0 0 0,0-1 0 0 0,-1 0 0 0 0,-7 6 0 0 0,-5 1 1024 0 0,-37 19 0 0 0,45-26-1119 0 0,-35 21 1096 0 0,38-21-1352 0 0,-1 0 0 0 0,0 0-1 0 0,0-1 1 0 0,-1 0 0 0 0,1-1 0 0 0,-1 0 0 0 0,0-1-1 0 0,-1 0 1 0 0,1 0 0 0 0,0-1 0 0 0,-20 1 0 0 0,-2-1-3 0 0,23 0-114 0 0,0-2 0 0 0,0 1 0 0 0,-1-1 0 0 0,1-1 0 0 0,-10-1 0 0 0,18 2-191 0 0,1 0 0 0 0,-1 0 0 0 0,1 0 1 0 0,-1 0-1 0 0,1-1 0 0 0,-1 1 0 0 0,1 0 1 0 0,-1 0-1 0 0,1 0 0 0 0,-1 0 0 0 0,1-1 0 0 0,-1 1 1 0 0,1 0-1 0 0,0 0 0 0 0,-1-1 0 0 0,1 1 1 0 0,-1 0-1 0 0,1-1 0 0 0,0 1 0 0 0,-1-1 0 0 0,1 1 1 0 0,0 0-1 0 0,0-1 0 0 0,-1 1 0 0 0,1-1 1 0 0,0 1-1 0 0,0-1 0 0 0,-1 1 0 0 0,1-1 0 0 0,0 1 1 0 0,0-1-1 0 0,0 1 0 0 0,0-1 0 0 0,10-16 885 0 0,32-14-520 0 0,-35 26-264 0 0,19-14 63 0 0,-1-2-1 0 0,-1 0 1 0 0,37-43 0 0 0,-47 47-138 0 0,-2 1 0 0 0,0-2 0 0 0,-1 0 0 0 0,-1 0 0 0 0,-1-1 0 0 0,13-37 1 0 0,92-281 265 0 0,-110 328-348 0 0,-1 0 1 0 0,0 0 0 0 0,-1-1 0 0 0,0 1 0 0 0,0-1-1 0 0,-1 1 1 0 0,0-1 0 0 0,-1 1 0 0 0,-1-17 0 0 0,1 26-9 0 0,-1-1 1 0 0,1 0-1 0 0,-1 1 1 0 0,0-1-1 0 0,1 1 1 0 0,-1-1 0 0 0,0 1-1 0 0,1-1 1 0 0,-1 1-1 0 0,0 0 1 0 0,1-1-1 0 0,-1 1 1 0 0,0 0 0 0 0,0-1-1 0 0,0 1 1 0 0,1 0-1 0 0,-1 0 1 0 0,0 0-1 0 0,0 0 1 0 0,0 0 0 0 0,1 0-1 0 0,-1 0 1 0 0,0 0-1 0 0,0 0 1 0 0,0 0-1 0 0,1 0 1 0 0,-1 0 0 0 0,0 1-1 0 0,0-1 1 0 0,0 0-1 0 0,-1 1 1 0 0,-32 11-220 0 0,29-10 208 0 0,-3 2 21 0 0,-1 0 0 0 0,0 1 0 0 0,1 0 1 0 0,0 0-1 0 0,1 1 0 0 0,-1 0 0 0 0,1 1 1 0 0,0-1-1 0 0,0 1 0 0 0,1 1 1 0 0,0-1-1 0 0,0 1 0 0 0,1 0 0 0 0,0 1 1 0 0,0-1-1 0 0,1 1 0 0 0,-3 10 0 0 0,-1 1 11 0 0,2 0-1 0 0,0 1 1 0 0,1 0-1 0 0,2 1 1 0 0,0-1-1 0 0,0 37 1 0 0,3-53-20 0 0,0 0 1 0 0,1 0 0 0 0,-1 0-1 0 0,1 0 1 0 0,0 0 0 0 0,1 0-1 0 0,-1 0 1 0 0,1 0 0 0 0,0-1-1 0 0,0 1 1 0 0,0-1 0 0 0,1 1-1 0 0,-1-1 1 0 0,1 0 0 0 0,0 0-1 0 0,1 0 1 0 0,-1 0 0 0 0,1 0 0 0 0,-1-1-1 0 0,1 0 1 0 0,0 1 0 0 0,0-2-1 0 0,1 1 1 0 0,-1 0 0 0 0,1-1-1 0 0,-1 0 1 0 0,1 0 0 0 0,0 0-1 0 0,-1 0 1 0 0,11 1 0 0 0,-2 0 1 0 0,0-1 0 0 0,0-1 0 0 0,1 0 0 0 0,-1-1 0 0 0,0 0 1 0 0,0-1-1 0 0,0 0 0 0 0,1-1 0 0 0,-1-1 0 0 0,23-7 0 0 0,-17 2 6 0 0,0-1 0 0 0,-1-1 0 0 0,0 0-1 0 0,-1-1 1 0 0,0-1 0 0 0,-1-1 0 0 0,-1 0 0 0 0,0-1-1 0 0,0-1 1 0 0,21-28 0 0 0,4-13-4 0 0,60-113 0 0 0,-83 136-74 0 0,35-78 351 0 0,-39 81-416 0 0,-14 30 136 0 0,1 0 0 0 0,0 0 0 0 0,0 0 0 0 0,-1 0 0 0 0,1 0 0 0 0,0 0 1 0 0,0 0-1 0 0,0 0 0 0 0,-1 0 0 0 0,1 0 0 0 0,0 0 0 0 0,0 0 0 0 0,0 0 0 0 0,-1 0 1 0 0,1 0-1 0 0,0 0 0 0 0,0 0 0 0 0,-1 0 0 0 0,1 0 0 0 0,0 0 0 0 0,0 0 0 0 0,0-1 1 0 0,0 1-1 0 0,-1 0 0 0 0,1 0 0 0 0,0 0 0 0 0,0 0 0 0 0,0 0 0 0 0,0-1 1 0 0,-1 1-1 0 0,1 0 0 0 0,0 0 0 0 0,0 0 0 0 0,0-1 0 0 0,0 1 0 0 0,0 0 0 0 0,0 0 1 0 0,0 0-1 0 0,0-1 0 0 0,0 1 0 0 0,0 0 0 0 0,0 0 0 0 0,0 0 0 0 0,0-1 1 0 0,0 1-1 0 0,0 0 0 0 0,0 0 0 0 0,0-1 0 0 0,0 1 0 0 0,0 0 0 0 0,0 0 0 0 0,0 0 1 0 0,0-1-1 0 0,0 1 0 0 0,0 0 0 0 0,0 0 0 0 0,0 0 0 0 0,0-1 0 0 0,1 1 1 0 0,-1 0-1 0 0,0 0 0 0 0,0 0 0 0 0,0 0 0 0 0,0-1 0 0 0,1 1 0 0 0,-1 0 0 0 0,0 0 1 0 0,0 0-1 0 0,1 0 0 0 0,-26 14-2 0 0,-25 30-77 0 0,43-37 82 0 0,2 1-1 0 0,-1 0 1 0 0,1 0 0 0 0,1 1 0 0 0,-1-1 0 0 0,1 1 0 0 0,1 0 0 0 0,-1 0 0 0 0,2 0 0 0 0,-1 1 0 0 0,1-1 0 0 0,1 1 0 0 0,0-1 0 0 0,0 1 0 0 0,1 0 0 0 0,0-1 0 0 0,0 1 0 0 0,1-1-1 0 0,1 1 1 0 0,0-1 0 0 0,0 1 0 0 0,0-1 0 0 0,6 12 0 0 0,-7-18 9 0 0,1 1-1 0 0,-1-1 1 0 0,1 0-1 0 0,0 0 0 0 0,0 0 1 0 0,0 0-1 0 0,0 0 1 0 0,0-1-1 0 0,1 1 1 0 0,-1 0-1 0 0,1-1 0 0 0,0 0 1 0 0,-1 0-1 0 0,1 0 1 0 0,0 0-1 0 0,0 0 1 0 0,6 2-1 0 0,-3-2 7 0 0,-1-1-1 0 0,1 0 1 0 0,0 0-1 0 0,-1 0 1 0 0,1-1-1 0 0,0 1 1 0 0,0-1 0 0 0,-1-1-1 0 0,1 1 1 0 0,6-2-1 0 0,11-4 17 0 0,0 0-1 0 0,-1-2 0 0 0,1-1 1 0 0,23-13-1 0 0,-41 20-35 0 0,50-23 145 0 0,-1-3 0 0 0,-2-2 0 0 0,54-41 0 0 0,224-202-59 0 0,-46 7 151 0 0,-275 258-143 0 0,0-1 1 0 0,-1-1 0 0 0,10-13-1 0 0,-16 20-68 0 0,0 1-1 0 0,0-1 0 0 0,0-1 1 0 0,0 1-1 0 0,-1 0 0 0 0,0 0 1 0 0,1-1-1 0 0,-1 1 0 0 0,0 0 1 0 0,0-1-1 0 0,-1 1 0 0 0,1-1 1 0 0,-1 0-1 0 0,0 1 0 0 0,0-1 1 0 0,0-3-1 0 0,-1 6-28 0 0,1 0 1 0 0,0 0-1 0 0,-1 1 1 0 0,0-1-1 0 0,1 0 1 0 0,-1 0-1 0 0,1 0 0 0 0,-1 1 1 0 0,0-1-1 0 0,0 0 1 0 0,1 1-1 0 0,-1-1 1 0 0,0 1-1 0 0,0-1 1 0 0,0 1-1 0 0,0-1 0 0 0,0 1 1 0 0,1-1-1 0 0,-1 1 1 0 0,0 0-1 0 0,0-1 1 0 0,0 1-1 0 0,0 0 0 0 0,0 0 1 0 0,0 0-1 0 0,0 0 1 0 0,0 0-1 0 0,0 0 1 0 0,0 0-1 0 0,0 0 0 0 0,0 0 1 0 0,0 1-1 0 0,0-1 1 0 0,0 0-1 0 0,0 1 1 0 0,0-1-1 0 0,-1 1 1 0 0,-41 18-383 0 0,38-17 340 0 0,-26 13-1301 0 0,-16-1-6931 0 0,42-14 7445 0 0,0 1-1 0 0,1-1 1 0 0,-1 0-1 0 0,0 0 1 0 0,1 0-1 0 0,-1-1 1 0 0,0 0-1 0 0,1 0 1 0 0,-1 0-1 0 0,1 0 1 0 0,-1-1-1 0 0,1 1 1 0 0,0-1-1 0 0,0 0 0 0 0,-1-1 1 0 0,-3-2-1 0 0,-21-20-1576 0 0,-2-7 1311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36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838 167 5097 0 0,'-101'-10'3115'0'0,"-135"14"-2520"0"0,202-2-639 0 0,-163 6 1677 0 0,165-10 65 0 0,1 0-1 0 0,-36-9 1 0 0,58 9-1273 0 0,-18-4 1224 0 0,-1 1 0 0 0,-43-3 1 0 0,66 11-940 0 0,13 2-208 0 0,14 3 381 0 0,-5-8-604 0 0,0 0-1 0 0,0-1 1 0 0,0-1 0 0 0,0 0 0 0 0,21-7 0 0 0,6 1-18 0 0,176-25 437 0 0,1 10 1 0 0,293 8 0 0 0,-174 18-189 0 0,184 7 316 0 0,247-10-259 0 0,-591-4-509 0 0,667-5 428 0 0,-66 10-479 0 0,418-14 161 0 0,-684-5-79 0 0,-52 2 170 0 0,-120 8-207 0 0,-154 5 56 0 0,-22 4-87 0 0,59-2 42 0 0,-219 1-138 0 0,0 0 0 0 0,0 0 0 0 0,0 1 0 0 0,-1 0 0 0 0,1 0 0 0 0,0 1 0 0 0,9 3 0 0 0,-16-5 40 0 0,0 1 1 0 0,0-1-1 0 0,0 0 0 0 0,0 1 0 0 0,0-1 1 0 0,0 0-1 0 0,0 1 0 0 0,0-1 1 0 0,-1 0-1 0 0,1 1 0 0 0,0-1 0 0 0,0 0 1 0 0,0 1-1 0 0,0-1 0 0 0,-1 0 1 0 0,1 0-1 0 0,0 1 0 0 0,0-1 0 0 0,0 0 1 0 0,-1 0-1 0 0,1 1 0 0 0,0-1 1 0 0,-1 0-1 0 0,1 0 0 0 0,0 0 0 0 0,0 1 1 0 0,-1-1-1 0 0,1 0 0 0 0,0 0 1 0 0,-1 0-1 0 0,1 0 0 0 0,0 0 0 0 0,-1 0 1 0 0,1 0-1 0 0,0 0 0 0 0,-1 0 1 0 0,1 0-1 0 0,-1 0 0 0 0,-15 7-607 0 0,-17 6-2602 0 0,0 2 0 0 0,1 1 0 0 0,1 1 0 0 0,-53 39 0 0 0,67-44 1680 0 0,-73 46-5806 0 0,39-28 5151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37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88 14731 0 0,'-9'6'3122'0'0,"-2"2"1367"0"0,29-9-3351 0 0,33-6-962 0 0,-29 3-149 0 0,1 1 0 0 0,-1 0 1 0 0,1 2-1 0 0,-1 1 0 0 0,33 4 1 0 0,97 22 585 0 0,105 15 1202 0 0,-123-30-1298 0 0,147-6-1 0 0,134-27-339 0 0,-140 6-116 0 0,391-16-21 0 0,12-11 93 0 0,-358 20-131 0 0,111-2-19 0 0,1 26 7 0 0,37 42 125 0 0,-308-24-104 0 0,196 0-1 0 0,-109-10 77 0 0,212-2 102 0 0,-350-18-71 0 0,212-49 0 0 0,-283 51-80 0 0,-18 4-16 0 0,-9 2-18 0 0,1 0 0 0 0,0 1-1 0 0,17-1 1 0 0,-28 3 11 0 0,1 0 0 0 0,-1 1 0 0 0,0-1 0 0 0,0 1 0 0 0,0 0 0 0 0,0-1 0 0 0,0 1 0 0 0,0 0 0 0 0,0 0 0 0 0,0 0 0 0 0,-1 0 0 0 0,1 0 0 0 0,0 1 0 0 0,0-1 0 0 0,-1 1 0 0 0,1-1 0 0 0,-1 1 0 0 0,0-1 0 0 0,1 1 0 0 0,-1 0 0 0 0,0 0 0 0 0,0-1 0 0 0,0 1 0 0 0,0 0 0 0 0,0 0 0 0 0,0 3 0 0 0,1-4 27 0 0,-5 1 145 0 0,2-2-189 0 0,1 1 0 0 0,-1 0 0 0 0,0-1 1 0 0,0 1-1 0 0,0 0 0 0 0,0-1 0 0 0,0 1 1 0 0,0-1-1 0 0,0 1 0 0 0,1-1 0 0 0,-1 0 0 0 0,-1 1 1 0 0,1-1-1 0 0,0 0 0 0 0,0 0 0 0 0,0 1 1 0 0,0-1-1 0 0,-2 0 0 0 0,-5-3-2181 0 0,-4-9-6328 0 0,3-5-666 0 0,4 6 5807 0 0,0-4-699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0:50.04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2123 2024 8754 0 0,'28'-24'6469'0'0,"-17"16"-5666"0"0,7-6-278 0 0,-14 13-313 0 0,-1-2 1 0 0,0 1-1 0 0,1 0 0 0 0,-1-1 0 0 0,0 1 1 0 0,-1-1-1 0 0,1 0 0 0 0,4-5 0 0 0,-8 7-109 0 0,1 1 0 0 0,0-1 1 0 0,0 0-1 0 0,-1 1 0 0 0,1-1 0 0 0,0 0 0 0 0,-1 1 0 0 0,1-1 0 0 0,-1 1 0 0 0,1-1 0 0 0,-1 0 1 0 0,1 1-1 0 0,-1-1 0 0 0,1 1 0 0 0,-1 0 0 0 0,1-1 0 0 0,-1 1 0 0 0,0-1 0 0 0,1 1 0 0 0,-1 0 1 0 0,0-1-1 0 0,1 1 0 0 0,-1 0 0 0 0,0 0 0 0 0,1 0 0 0 0,-1-1 0 0 0,0 1 0 0 0,0 0 0 0 0,-24-6 1907 0 0,4 5-618 0 0,19 0-1355 0 0,0 1-1 0 0,0-1 1 0 0,0 1-1 0 0,0 0 1 0 0,0 0-1 0 0,0 0 1 0 0,0 0-1 0 0,-1 0 1 0 0,1 0 0 0 0,0 0-1 0 0,0 1 1 0 0,0-1-1 0 0,0 1 1 0 0,0 0-1 0 0,0-1 1 0 0,0 1-1 0 0,0 0 1 0 0,0 0-1 0 0,0 0 1 0 0,1 1-1 0 0,-1-1 1 0 0,-2 2-1 0 0,-65 52 285 0 0,59-47-213 0 0,0 1 0 0 0,-1-1 1 0 0,0-1-1 0 0,-1 0 0 0 0,1-1 1 0 0,-1 0-1 0 0,0 0 0 0 0,-1-1 1 0 0,1-1-1 0 0,-1 0 0 0 0,0-1 1 0 0,0-1-1 0 0,0 0 0 0 0,-1 0 1 0 0,1-1-1 0 0,-25-2 0 0 0,-11 0-28 0 0,0 3-1 0 0,-52 7 1 0 0,1 6-135 0 0,39-6 342 0 0,-94 4 1 0 0,110-16-183 0 0,0-2 0 0 0,0-1 0 0 0,1-3 0 0 0,0-1 0 0 0,1-2 0 0 0,-63-27 0 0 0,-30-9 50 0 0,-63-26 96 0 0,166 60-154 0 0,0-3 1 0 0,1 0 0 0 0,-51-38-1 0 0,65 40-65 0 0,1-1-1 0 0,0-1 1 0 0,1 0 0 0 0,1-1-1 0 0,-18-27 1 0 0,-55-108 82 0 0,52 87-99 0 0,-57-140-6 0 0,58 122-1 0 0,28 66 2 0 0,2-1 1 0 0,0 0-1 0 0,0 0 0 0 0,2 0 1 0 0,0-1-1 0 0,1-38 0 0 0,3 10 14 0 0,13-77 0 0 0,-5 84-43 0 0,1 0 1 0 0,33-76-1 0 0,-35 96-3 0 0,4-10 53 0 0,2 0 0 0 0,1 1 0 0 0,21-31 0 0 0,-27 47-47 0 0,2 0 1 0 0,0 1-1 0 0,0 0 1 0 0,1 1-1 0 0,1 1 1 0 0,0 0-1 0 0,28-18 1 0 0,213-124 60 0 0,-236 143-52 0 0,1 1 0 0 0,0 0 0 0 0,0 2 1 0 0,0 0-1 0 0,37-7 0 0 0,100-4-3 0 0,-68 10-11 0 0,107-25-41 0 0,-137 21 92 0 0,1 1 0 0 0,1 4-1 0 0,102-1 1 0 0,-128 8-71 0 0,65-8 1 0 0,-17 0 127 0 0,-39 6-11 0 0,229-8-46 0 0,-116 6-55 0 0,-63 1-32 0 0,137 11 1 0 0,-115 4 118 0 0,-35-5-56 0 0,149 32 0 0 0,67 50-59 0 0,-115-30-6 0 0,121 48 61 0 0,-262-90 4 0 0,-1 2 1 0 0,-1 2 0 0 0,-1 2-1 0 0,0 1 1 0 0,50 44 0 0 0,-76-57-16 0 0,-1 0 0 0 0,-1 1 0 0 0,0 0 0 0 0,-1 0 0 0 0,0 1 0 0 0,-1 0 1 0 0,9 21-1 0 0,31 106 39 0 0,-20-54-124 0 0,-11-40 74 0 0,16 78 0 0 0,-28-102 28 0 0,-2-1-1 0 0,0 1 1 0 0,-1 0-1 0 0,-1 0 1 0 0,-1 0 0 0 0,-4 23-1 0 0,-2-12 0 0 0,0-1 0 0 0,-3 1-1 0 0,0-1 1 0 0,-2-1 0 0 0,-2 0 0 0 0,0 0-1 0 0,-2-2 1 0 0,-1 0 0 0 0,-2 0 0 0 0,-1-2 0 0 0,-1-1-1 0 0,-1 0 1 0 0,-45 40 0 0 0,48-52 1 0 0,-2 0 1 0 0,1-2-1 0 0,-2 0 1 0 0,0-1-1 0 0,-45 15 1 0 0,-123 25 63 0 0,157-43-23 0 0,-682 119-305 0 0,437-113 262 0 0,88-8-71 0 0,77 2 61 0 0,-413 16-68 0 0,486-25 199 0 0,28-1-131 0 0,0 2 0 0 0,0-1 0 0 0,-1 2 0 0 0,1 0 0 0 0,0 0 0 0 0,-14 4 0 0 0,29-6-150 0 0,9-3-1746 0 0,0 1 0 0 0,0-2 0 0 0,-1 0 0 0 0,0 0-1 0 0,20-13 1 0 0,-22 10-143 0 0,-1 0-1 0 0,1 0 0 0 0,-2 0 0 0 0,1-1 1 0 0,9-16-1 0 0,-8 9 47 0 0,0 0 1 0 0,11-32-1 0 0,-8 12 1428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15.07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1361 2213 9002 0 0,'-37'3'6616'0'0,"18"-11"-2115"0"0,-13 3-3206 0 0,26 4-1195 0 0,1 0-1 0 0,-1 0 1 0 0,0 1 0 0 0,1 0 0 0 0,-1 0 0 0 0,-8 1 0 0 0,-14 5 190 0 0,20-4-236 0 0,0 0-1 0 0,-1 0 1 0 0,1-1 0 0 0,-1 0-1 0 0,-16 0 1 0 0,4-3 137 0 0,-1 1 1 0 0,0 0-1 0 0,-22 4 0 0 0,-15 0 171 0 0,-7-2-274 0 0,21 0 162 0 0,-67-6 0 0 0,40-4 316 0 0,-85-22 0 0 0,147 28-524 0 0,1 0 0 0 0,-1-1 1 0 0,1 0-1 0 0,0-1 0 0 0,1 0 0 0 0,-1-1 0 0 0,-14-11 0 0 0,-1-6 100 0 0,-24-26-1 0 0,-4-6 3 0 0,-1 9-62 0 0,18 16 23 0 0,-31-35-1 0 0,50 44-43 0 0,0 0-1 0 0,1-1 1 0 0,1 0-1 0 0,1-1 1 0 0,1 0 0 0 0,2-2-1 0 0,0 1 1 0 0,1-1-1 0 0,1 0 1 0 0,2-1-1 0 0,1 0 1 0 0,0 0 0 0 0,2 0-1 0 0,0-34 1 0 0,4 8 15 0 0,3 0-1 0 0,1 0 1 0 0,3 1 0 0 0,2-1-1 0 0,2 2 1 0 0,24-62 0 0 0,155-389 263 0 0,-180 474-329 0 0,1 1 0 0 0,2 1 0 0 0,1 0 0 0 0,1 0 1 0 0,0 2-1 0 0,2 0 0 0 0,1 1 0 0 0,1 1 0 0 0,1 0 0 0 0,0 2 1 0 0,1 0-1 0 0,2 2 0 0 0,0 1 0 0 0,0 0 0 0 0,41-18 0 0 0,3 2-15 0 0,2 3 0 0 0,2 2 0 0 0,0 4 0 0 0,1 3 0 0 0,1 4 0 0 0,77-8-1 0 0,-61 16 34 0 0,97 4-1 0 0,-176 4-35 0 0,44 2 28 0 0,94 14 0 0 0,-132-13-24 0 0,0 1-1 0 0,-1 1 1 0 0,1 0-1 0 0,-1 1 1 0 0,-1 1 0 0 0,1 0-1 0 0,-1 1 1 0 0,0 1 0 0 0,26 20-1 0 0,-25-15 5 0 0,0 1-1 0 0,-1 0 1 0 0,-1 0-1 0 0,0 2 1 0 0,-1 0 0 0 0,-1 0-1 0 0,-1 1 1 0 0,0 1-1 0 0,-1 0 1 0 0,-1 0-1 0 0,-1 1 1 0 0,-1 0 0 0 0,0 0-1 0 0,-2 1 1 0 0,0-1-1 0 0,-2 1 1 0 0,0 1 0 0 0,0 31-1 0 0,-5-1 5 0 0,-2 1 0 0 0,-20 94 0 0 0,-42 101-51 0 0,55-209 23 0 0,-84 231 46 0 0,-4 14-12 0 0,90-251-13 0 0,-3-1-1 0 0,0 0 0 0 0,-2-1 1 0 0,-2 0-1 0 0,0-1 0 0 0,-2-1 1 0 0,-2 0-1 0 0,0-2 0 0 0,-2 0 0 0 0,-1-1 1 0 0,0-2-1 0 0,-31 25 0 0 0,23-24 37 0 0,-2 0 0 0 0,0-3-1 0 0,-2 0 1 0 0,0-3 0 0 0,-1 0-1 0 0,-1-3 1 0 0,0-1 0 0 0,-1-1-1 0 0,-47 9 1 0 0,-144 5 54 0 0,139-20-514 0 0,89-8 358 0 0,-1 0 0 0 0,0 0 0 0 0,1 0-1 0 0,-1 0 1 0 0,0 0 0 0 0,1 0 0 0 0,-1 0 0 0 0,0-1 0 0 0,1 1-1 0 0,-1 0 1 0 0,0-1 0 0 0,1 0 0 0 0,-1 1 0 0 0,1-1 0 0 0,-1 0-1 0 0,-1-1 1 0 0,3 2-5 0 0,0 0 0 0 0,0-1 1 0 0,-1 1-1 0 0,1 0 0 0 0,0 0 0 0 0,0-1 0 0 0,0 1 0 0 0,0 0 0 0 0,-1 0 0 0 0,1-1 0 0 0,0 1 0 0 0,0 0 1 0 0,0-1-1 0 0,0 1 0 0 0,0 0 0 0 0,0-1 0 0 0,0 1 0 0 0,0 0 0 0 0,0 0 0 0 0,0-1 0 0 0,0 1 1 0 0,0 0-1 0 0,0-1 0 0 0,0 1 0 0 0,0 0 0 0 0,0 0 0 0 0,0-1 0 0 0,1 1 0 0 0,-1 0 0 0 0,0-1 0 0 0,15-10-2651 0 0,30-7-5087 0 0,18-9-2088 0 0,-23-2 6132 0 0,-18 6 2970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17.28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1548 2032 9042 0 0,'-18'-11'5582'0'0,"-11"9"-2201"0"0,26 3-3112 0 0,0-1 1 0 0,0 0-1 0 0,0 0 0 0 0,0 0 1 0 0,0-1-1 0 0,0 1 0 0 0,1-1 0 0 0,-1 1 1 0 0,-5-3-1 0 0,4 3-18 0 0,0 1 1 0 0,0 0 0 0 0,0-1-1 0 0,0 1 1 0 0,0 1-1 0 0,1-1 1 0 0,-1 0 0 0 0,0 1-1 0 0,-4 3 1 0 0,-7 1 32 0 0,-305 107 663 0 0,293-104-873 0 0,1-2-1 0 0,-1-1 1 0 0,0-1-1 0 0,-1-1 0 0 0,-45-1 1 0 0,26-4 167 0 0,0-2 0 0 0,-69-13 0 0 0,45-2 64 0 0,1-2-1 0 0,-84-37 0 0 0,148 55-287 0 0,-3-2 29 0 0,0 0 0 0 0,0-1 0 0 0,1 0 0 0 0,0-1 0 0 0,0 0-1 0 0,0 0 1 0 0,-12-14 0 0 0,-45-58 270 0 0,32 35-83 0 0,11 16-168 0 0,1-1 0 0 0,1-1 0 0 0,2-1 0 0 0,1 0 0 0 0,1-2 0 0 0,1 0 0 0 0,3 0 0 0 0,0-1 0 0 0,2-1 0 0 0,1 0 0 0 0,2 0 0 0 0,1-1 0 0 0,-1-69 0 0 0,8 43-27 0 0,4 0 1 0 0,19-100 0 0 0,23-25-21 0 0,-33 138 47 0 0,2 1 0 0 0,2 0-1 0 0,41-76 1 0 0,-39 92-61 0 0,2 0 0 0 0,0 2-1 0 0,3 0 1 0 0,0 2 0 0 0,2 1 0 0 0,1 0 0 0 0,0 3-1 0 0,35-22 1 0 0,18-7 39 0 0,168-77 0 0 0,-165 91-25 0 0,2 4 0 0 0,1 4-1 0 0,145-30 1 0 0,-131 46 31 0 0,172 0 0 0 0,-247 13-70 0 0,31 1 22 0 0,0 2-1 0 0,0 2 1 0 0,65 15-1 0 0,-89-12 8 0 0,-1 1 0 0 0,-1 2 0 0 0,0 1 0 0 0,0 1 0 0 0,-1 2 0 0 0,54 33 0 0 0,-68-35-20 0 0,-1 0 0 0 0,0 1 1 0 0,-1 1-1 0 0,0 1 0 0 0,-1 0 1 0 0,-1 0-1 0 0,0 1 1 0 0,-1 1-1 0 0,-1 0 0 0 0,-1 0 1 0 0,0 1-1 0 0,-1 0 0 0 0,7 26 1 0 0,2 22 28 0 0,-2 0 0 0 0,10 106 1 0 0,-14-82 43 0 0,-11-89-61 0 0,9 60-26 0 0,1 107 0 0 0,-10-149 22 0 0,-1 0 1 0 0,-1 0-1 0 0,-1 1 1 0 0,-1-1 0 0 0,-1-1-1 0 0,0 1 1 0 0,-1-1-1 0 0,-1 0 1 0 0,-18 32 0 0 0,-1-10-13 0 0,-1 0 1 0 0,-41 43-1 0 0,-74 67-60 0 0,64-70 54 0 0,-146 132-68 0 0,181-177 142 0 0,-2-2-1 0 0,-2-2 1 0 0,-76 38 0 0 0,111-63-39 0 0,0-1 1 0 0,-1-1 0 0 0,1 0 0 0 0,-1-1 0 0 0,0 0-1 0 0,0-1 1 0 0,0 0 0 0 0,-16-1 0 0 0,9-1 153 0 0,-1-2-1 0 0,0 0 1 0 0,1-2-1 0 0,-29-7 1 0 0,-52-18 24 0 0,125 20-6333 0 0,21-6-6274 0 0,-22-4 4461 0 0,-11 5 5024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09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351 58 6785 0 0,'-22'-7'1855'0'0,"1"1"-1"0"0,-36-5 0 0 0,55 10-1543 0 0,0 0-1 0 0,0 1 1 0 0,0-1 0 0 0,0 0-1 0 0,0 0 1 0 0,0 0 0 0 0,1-1 0 0 0,-1 1-1 0 0,0 0 1 0 0,1-1 0 0 0,-1 1-1 0 0,1-1 1 0 0,-3-2 0 0 0,-13-11 5286 0 0,17 15-5520 0 0,-1 1-1 0 0,1-1 0 0 0,0 0 0 0 0,-1 0 0 0 0,1 0 0 0 0,-1 0 1 0 0,1 0-1 0 0,0 0 0 0 0,-1 1 0 0 0,1-1 0 0 0,0 0 1 0 0,-1 0-1 0 0,1 0 0 0 0,0 1 0 0 0,-1-1 0 0 0,1 0 0 0 0,0 1 1 0 0,-1-1-1 0 0,1 0 0 0 0,0 0 0 0 0,0 1 0 0 0,0-1 0 0 0,-1 1 1 0 0,1-1-1 0 0,0 0 0 0 0,0 1 0 0 0,0-1 0 0 0,0 0 1 0 0,0 1-1 0 0,-1-1 0 0 0,1 1 0 0 0,0-1 0 0 0,0 0 0 0 0,0 1 1 0 0,0 0-1 0 0,-4 20 404 0 0,4-17-227 0 0,-11 33-38 0 0,-1-1 0 0 0,-2-1 0 0 0,-37 67 0 0 0,-13 32-164 0 0,55-113-218 0 0,1-1 77 0 0,1-1-1 0 0,-6 24 1 0 0,12-39-123 0 0,0 1 0 0 0,0-1 0 0 0,0 0 0 0 0,1 0 0 0 0,0 1 0 0 0,0-1 0 0 0,0 0 0 0 0,0 1-1 0 0,1-1 1 0 0,0 0 0 0 0,-1 1 0 0 0,1-1 0 0 0,1 0 0 0 0,-1 0 0 0 0,1 0 0 0 0,2 5 0 0 0,-3-7-55 0 0,0-1 0 0 0,1 0 0 0 0,-1 1-1 0 0,0-1 1 0 0,1 0 0 0 0,-1 0 0 0 0,0 0-1 0 0,1 0 1 0 0,-1 0 0 0 0,1 0 0 0 0,0 0 0 0 0,-1-1-1 0 0,1 1 1 0 0,0 0 0 0 0,-1-1 0 0 0,1 0-1 0 0,0 1 1 0 0,0-1 0 0 0,-1 0 0 0 0,1 0 0 0 0,0 0-1 0 0,0 0 1 0 0,-1 0 0 0 0,1 0 0 0 0,0 0-1 0 0,0-1 1 0 0,-1 1 0 0 0,1-1 0 0 0,0 1 0 0 0,-1-1-1 0 0,1 0 1 0 0,0 0 0 0 0,1-1 0 0 0,8-3-2017 0 0,-1-1 0 0 0,0-1 0 0 0,16-13-1 0 0,-19 14 255 0 0,5-4-20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23.3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1225 1632 9378 0 0,'-8'-1'4628'0'0,"-5"3"-3642"0"0,-17-1-941 0 0,-33-22 4820 0 0,39 16-4554 0 0,0 1 0 0 0,-27-2 0 0 0,-53 4 323 0 0,65 2-204 0 0,0-2 0 0 0,-59-9-1 0 0,26-5 64 0 0,1-3 0 0 0,1-3 0 0 0,-69-32-1 0 0,118 44-414 0 0,0 0-1 0 0,2-1 1 0 0,-1-1-1 0 0,1-1 0 0 0,1-1 1 0 0,0 0-1 0 0,1-2 1 0 0,1 0-1 0 0,0 0 1 0 0,1-2-1 0 0,1 0 0 0 0,1 0 1 0 0,0-2-1 0 0,2 1 1 0 0,-15-34-1 0 0,18 35 16 0 0,-60-167 371 0 0,61 160-449 0 0,1-1 1 0 0,1 0-1 0 0,1 1 1 0 0,1-2-1 0 0,1-38 1 0 0,5 16 63 0 0,2 0 1 0 0,20-91-1 0 0,-17 111-66 0 0,1 1-1 0 0,2-1 0 0 0,0 2 0 0 0,2 0 1 0 0,32-51-1 0 0,-35 65-7 0 0,0 1-1 0 0,1 1 1 0 0,1-1 0 0 0,-1 2 0 0 0,2 0 0 0 0,-1 0 0 0 0,20-11 0 0 0,102-46 37 0 0,-97 53-14 0 0,0 3 1 0 0,1 1-1 0 0,0 1 0 0 0,72-5 0 0 0,-40 5-40 0 0,138-37 64 0 0,-2 0 31 0 0,-98 36-38 0 0,0 5-1 0 0,154 11 0 0 0,-199-3-6 0 0,545 19 207 0 0,-564-22-183 0 0,-1 3 0 0 0,0 1 0 0 0,0 2 0 0 0,0 2 0 0 0,63 21 0 0 0,104 41 136 0 0,-122-44-6 0 0,111 50 1 0 0,-179-65-182 0 0,0 1 0 0 0,-1 1 0 0 0,-1 1 0 0 0,0 0 0 0 0,-1 2 0 0 0,0 0 0 0 0,24 30 0 0 0,-40-44-11 0 0,34 36 12 0 0,5 5 70 0 0,39 56-1 0 0,-68-83-65 0 0,-1 1 1 0 0,0 0 0 0 0,-1 0 0 0 0,-1 1-1 0 0,-1 0 1 0 0,0 1 0 0 0,6 28-1 0 0,-6-8-18 0 0,-2 0 0 0 0,-1 0 0 0 0,-3 68 0 0 0,-3-92 26 0 0,-1-1 0 0 0,0 1 0 0 0,-1-1 1 0 0,0 1-1 0 0,-1-1 0 0 0,-1 0 0 0 0,0-1 0 0 0,-1 1 0 0 0,0-1 0 0 0,-15 18 0 0 0,-2 1 15 0 0,-2-1 0 0 0,-49 46 0 0 0,45-52-8 0 0,-42 28 0 0 0,27-21-108 0 0,-47 41 142 0 0,-39 28-43 0 0,114-90-14 0 0,-1 0 0 0 0,0-2 0 0 0,0 0 0 0 0,-1-1 1 0 0,0-1-1 0 0,-20 5 0 0 0,-94 14-5 0 0,-260 16-1 0 0,58-27-9 0 0,242-15 8 0 0,-147-20 0 0 0,-125-60 92 0 0,36 6-239 0 0,308 70 141 0 0,1 0 1 0 0,-1-2 0 0 0,1 0-1 0 0,0-1 1 0 0,0-1 0 0 0,1-1-1 0 0,-29-18 1 0 0,48 27-8 0 0,-1-1 0 0 0,1 1 1 0 0,0-1-1 0 0,-1 1 0 0 0,1-1 0 0 0,-1 1 1 0 0,1 0-1 0 0,-1-1 0 0 0,1 1 0 0 0,-1-1 1 0 0,1 1-1 0 0,-1 0 0 0 0,1 0 0 0 0,-1-1 1 0 0,1 1-1 0 0,-1 0 0 0 0,0 0 0 0 0,1 0 1 0 0,-1 0-1 0 0,1 0 0 0 0,-1 0 0 0 0,0 0 1 0 0,1 0-1 0 0,-1 0 0 0 0,0 0 0 0 0,1 0 1 0 0,-1 0-1 0 0,1 0 0 0 0,-1 0 0 0 0,1 1 1 0 0,-1-1-1 0 0,0 0 0 0 0,1 0 0 0 0,-2 1 1 0 0,2 0-340 0 0,0 0 1 0 0,0 0 0 0 0,0 0 0 0 0,0 0 0 0 0,0 0-1 0 0,0 0 1 0 0,0 0 0 0 0,0-1 0 0 0,1 1 0 0 0,-1 0-1 0 0,0 0 1 0 0,0 0 0 0 0,1 0 0 0 0,-1 0-1 0 0,1 0 1 0 0,-1-1 0 0 0,2 3-350 0 0,-2-2 364 0 0,0-1 1 0 0,1 1 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46.0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9698 0 0,'0'0'814'0'0,"17"28"1966"0"0,-12-10-2499 0 0,0 0 1 0 0,-2 1-1 0 0,0-1 0 0 0,-1 1 1 0 0,-1-1-1 0 0,-1 26 0 0 0,4 45 547 0 0,14 10 230 0 0,42 132 0 0 0,-14-63-728 0 0,14 33-53 0 0,-36-131-165 0 0,-3 1 0 0 0,20 125 0 0 0,-39-179-120 0 0,-2 0 0 0 0,0 1 0 0 0,0-1 0 0 0,-2 0 1 0 0,-3 19-1 0 0,3-28-212 0 0,1 0 1 0 0,-1-1 0 0 0,-1 1 0 0 0,1-1 0 0 0,-1 0-1 0 0,-1 0 1 0 0,1 0 0 0 0,-1 0 0 0 0,-1 0-1 0 0,1-1 1 0 0,-1 0 0 0 0,0 0 0 0 0,-9 8-1 0 0,13-13-53 0 0,0-1-1 0 0,-1 1 0 0 0,1-1 0 0 0,0 1 1 0 0,-1-1-1 0 0,1 0 0 0 0,0 1 0 0 0,-1-1 1 0 0,1 0-1 0 0,-1 0 0 0 0,1 0 0 0 0,0 0 1 0 0,-1 0-1 0 0,1 0 0 0 0,-1-1 0 0 0,1 1 1 0 0,0 0-1 0 0,-1-1 0 0 0,1 1 0 0 0,0-1 1 0 0,-1 1-1 0 0,1-1 0 0 0,0 0 0 0 0,0 0 1 0 0,0 1-1 0 0,-1-1 0 0 0,1 0 0 0 0,0 0 1 0 0,0 0-1 0 0,0 0 0 0 0,1 0 0 0 0,-3-2 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46.5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1 396 12531 0 0,'0'-2'130'0'0,"0"1"0"0"0,1 0 1 0 0,-1-1-1 0 0,0 1 0 0 0,1-1 0 0 0,0 1 1 0 0,-1 0-1 0 0,1 0 0 0 0,0-1 0 0 0,-1 1 1 0 0,1 0-1 0 0,0 0 0 0 0,0 0 1 0 0,0 0-1 0 0,0 0 0 0 0,0 0 0 0 0,0 0 1 0 0,0 0-1 0 0,1 0 0 0 0,-1 1 1 0 0,0-1-1 0 0,0 0 0 0 0,1 1 0 0 0,-1-1 1 0 0,0 1-1 0 0,1-1 0 0 0,-1 1 0 0 0,1 0 1 0 0,-1-1-1 0 0,3 1 0 0 0,-3 1-76 0 0,1 0-1 0 0,-1 0 0 0 0,1 0 1 0 0,-1 0-1 0 0,1 0 1 0 0,-1 0-1 0 0,0 1 0 0 0,1-1 1 0 0,-1 0-1 0 0,0 1 1 0 0,0-1-1 0 0,0 1 0 0 0,0-1 1 0 0,0 1-1 0 0,0-1 0 0 0,-1 1 1 0 0,1 0-1 0 0,0-1 1 0 0,-1 1-1 0 0,0 0 0 0 0,1 0 1 0 0,-1 0-1 0 0,0 2 0 0 0,4 17 4 0 0,5 34 1191 0 0,31 108 0 0 0,-34-146-1147 0 0,1 0 0 0 0,0-1 1 0 0,1 1-1 0 0,1-2 1 0 0,1 1-1 0 0,0-1 0 0 0,1 0 1 0 0,0-1-1 0 0,2-1 1 0 0,16 16-1 0 0,-23-23-89 0 0,1-1 1 0 0,-1 0-1 0 0,1 0 1 0 0,0-1-1 0 0,0 0 1 0 0,0 0-1 0 0,14 5 1 0 0,-18-9 0 0 0,1 1 0 0 0,-1 0-1 0 0,0-1 1 0 0,1 0 0 0 0,-1 1 0 0 0,0-1 0 0 0,1-1 0 0 0,-1 1 0 0 0,0 0 0 0 0,1-1 0 0 0,-1 0 0 0 0,0 0 0 0 0,0 0 0 0 0,1 0 0 0 0,-1 0 0 0 0,0-1 0 0 0,0 1 0 0 0,0-1 0 0 0,-1 0 0 0 0,1 0 0 0 0,4-3 0 0 0,19-19 256 0 0,0 0 0 0 0,-1-2-1 0 0,40-54 1 0 0,48-97 676 0 0,-78 118-684 0 0,2 2 0 0 0,80-95-1 0 0,-87 120-180 0 0,4-7-88 0 0,3 1 0 0 0,1 3 0 0 0,69-51 0 0 0,-103 83-186 0 0,0 0 0 0 0,0 1 0 0 0,1 0 0 0 0,-1 0-1 0 0,1 0 1 0 0,-1 0 0 0 0,1 1 0 0 0,0 0 0 0 0,0 0 0 0 0,0 0-1 0 0,-1 0 1 0 0,1 1 0 0 0,0 0 0 0 0,0 0 0 0 0,0 0 0 0 0,0 1-1 0 0,6 1 1 0 0,31 13-5650 0 0,1 9-4069 0 0,-29-15 5820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48.5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1630 20 11498 0 0,'-3'-3'164'0'0,"-1"1"0"0"0,0 0 0 0 0,0 0 0 0 0,0 0 0 0 0,0 0 0 0 0,0 0 0 0 0,0 1 0 0 0,0 0 0 0 0,-1 0 0 0 0,1 0 0 0 0,0 1 0 0 0,-1-1 0 0 0,1 1 0 0 0,0 0 0 0 0,-1 0 0 0 0,1 1 0 0 0,0-1-1 0 0,-1 1 1 0 0,1 0 0 0 0,0 0 0 0 0,-1 0 0 0 0,1 1 0 0 0,0-1 0 0 0,0 1 0 0 0,0 0 0 0 0,1 0 0 0 0,-1 1 0 0 0,0-1 0 0 0,-3 4 0 0 0,-36 29 19 0 0,2 1-1 0 0,1 2 1 0 0,-56 71 0 0 0,-155 253 1006 0 0,221-314-1071 0 0,-169 310 747 0 0,106-183-615 0 0,19-34-66 0 0,25-44 38 0 0,-4-3 1 0 0,-94 129 0 0 0,145-221-228 0 0,-18 23 191 0 0,-41 40 1 0 0,56-60-230 0 0,0 0 1 0 0,-1 0-1 0 0,0-1 0 0 0,1 0 1 0 0,-1 0-1 0 0,-1 0 0 0 0,1-1 1 0 0,-1 0-1 0 0,1 0 0 0 0,-1-1 0 0 0,0 1 1 0 0,0-1-1 0 0,0-1 0 0 0,-9 2 1 0 0,12-3-234 0 0,1 0 1 0 0,0 0 0 0 0,-1-1 0 0 0,1 1 0 0 0,0-1 0 0 0,0 1 0 0 0,-1-1-1 0 0,1 0 1 0 0,0 0 0 0 0,0-1 0 0 0,0 1 0 0 0,0-1 0 0 0,0 1-1 0 0,1-1 1 0 0,-1 0 0 0 0,0 0 0 0 0,1 0 0 0 0,-1 0 0 0 0,1-1-1 0 0,0 1 1 0 0,0-1 0 0 0,0 1 0 0 0,0-1 0 0 0,0 0 0 0 0,0 0-1 0 0,1 0 1 0 0,-1 0 0 0 0,1 0 0 0 0,0 0 0 0 0,0 0 0 0 0,0 0-1 0 0,0 0 1 0 0,1-1 0 0 0,-1 1 0 0 0,1-5 0 0 0,-1-12-619 0 0,1-1 0 0 0,0 0 1 0 0,2 1-1 0 0,7-33 0 0 0,-5 22 1355 0 0,-1 9-442 0 0,7-71-18 0 0,-9 84 74 0 0,-1 0 1 0 0,-1 0-1 0 0,0 0 1 0 0,0 1-1 0 0,0-1 1 0 0,-1 0-1 0 0,-1 1 0 0 0,-3-10 1 0 0,5 15 74 0 0,-1 0 0 0 0,0 1 1 0 0,0 0-1 0 0,0-1 0 0 0,0 1 0 0 0,0 0 1 0 0,0 0-1 0 0,0 0 0 0 0,-1 0 1 0 0,1 0-1 0 0,-1 1 0 0 0,1-1 0 0 0,-1 1 1 0 0,0 0-1 0 0,0-1 0 0 0,1 1 1 0 0,-1 1-1 0 0,-5-2 0 0 0,0 0 719 0 0,1 1-1 0 0,0 0 1 0 0,0 1-1 0 0,0-1 1 0 0,-1 2 0 0 0,-12 1-1 0 0,19-2-730 0 0,-1 1 1 0 0,1-1-1 0 0,0 1 0 0 0,0 0 1 0 0,0 0-1 0 0,-1-1 0 0 0,1 1 0 0 0,0 0 1 0 0,0 0-1 0 0,0 0 0 0 0,0 0 1 0 0,1 1-1 0 0,-1-1 0 0 0,0 0 1 0 0,0 0-1 0 0,1 0 0 0 0,-1 1 0 0 0,1-1 1 0 0,-1 0-1 0 0,1 1 0 0 0,-1-1 1 0 0,1 0-1 0 0,0 1 0 0 0,0-1 1 0 0,-1 1-1 0 0,1-1 0 0 0,0 0 0 0 0,0 1 1 0 0,1-1-1 0 0,-1 3 0 0 0,7 54 604 0 0,-4-46-390 0 0,0 22-27 0 0,-1 52-1 0 0,-3-63-155 0 0,1 0-1 0 0,1 1 0 0 0,2-1 0 0 0,0 0 0 0 0,8 31 0 0 0,-9-48-159 0 0,0 0 0 0 0,0-1-1 0 0,1 1 1 0 0,0-1 0 0 0,0 0 0 0 0,0 1 0 0 0,0-1-1 0 0,1-1 1 0 0,0 1 0 0 0,0 0 0 0 0,1-1 0 0 0,-1 0-1 0 0,1 0 1 0 0,0 0 0 0 0,0-1 0 0 0,8 5 0 0 0,-3-4 9 0 0,0 0 0 0 0,0-1 0 0 0,0 0 0 0 0,0 0 1 0 0,1-1-1 0 0,-1-1 0 0 0,1 0 0 0 0,18 0 0 0 0,35-4-530 0 0,1-1 1 0 0,78-18-1 0 0,126-41-9766 0 0,-178 35 3149 0 0,-46 11 3809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49.03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1445 30 12339 0 0,'-12'-6'882'0'0,"0"1"-1"0"0,0 0 1 0 0,-19-5 0 0 0,26 9-796 0 0,0 0-1 0 0,0 0 0 0 0,0 0 0 0 0,0 1 0 0 0,0 0 1 0 0,0 0-1 0 0,0 1 0 0 0,0-1 0 0 0,0 1 1 0 0,0 0-1 0 0,0 1 0 0 0,-7 2 0 0 0,-46 18 262 0 0,-61 29-259 0 0,58-19 213 0 0,1 3 0 0 0,1 2 0 0 0,-91 78 0 0 0,45-14 288 0 0,5 5 1 0 0,5 4-1 0 0,-89 134 0 0 0,45-17-45 0 0,111-178-388 0 0,-7 18 125 0 0,21-39-543 0 0,-1 0 0 0 0,-2-1 0 0 0,-27 36 0 0 0,22-43-3724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49.44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277 31 12203 0 0,'0'-1'64'0'0,"-1"-2"421"0"0,0 0-1 0 0,0 1 0 0 0,0-1 1 0 0,-1 0-1 0 0,1 1 0 0 0,-1-1 1 0 0,0 1-1 0 0,-3-5 1 0 0,4 7-417 0 0,0 0 0 0 0,0-1 0 0 0,0 1 0 0 0,0 0 0 0 0,0 0 0 0 0,0 0 0 0 0,0 0 0 0 0,1 0 0 0 0,-1 0 0 0 0,0 0 0 0 0,0 0 0 0 0,0 1 0 0 0,0-1 0 0 0,0 0 0 0 0,0 0 0 0 0,0 1 0 0 0,1-1 0 0 0,-1 1 0 0 0,0-1 0 0 0,0 0 0 0 0,0 1 0 0 0,1 0 0 0 0,-1-1 0 0 0,0 1 0 0 0,1-1 0 0 0,-1 1 0 0 0,0 0 0 0 0,1 0 0 0 0,-1-1 0 0 0,0 3 0 0 0,-14 16-2 0 0,0 0 0 0 0,2 2 0 0 0,0-1 0 0 0,2 2 0 0 0,0 0 0 0 0,-11 32 0 0 0,11-26 28 0 0,6-18-24 0 0,-24 57 924 0 0,2 2 0 0 0,-30 124 0 0 0,55-187-907 0 0,1 1-1 0 0,0 0 1 0 0,0 0-1 0 0,1-1 1 0 0,-1 1-1 0 0,2 0 1 0 0,-1 0-1 0 0,1-1 1 0 0,2 9-1 0 0,-2-12-68 0 0,0 0 0 0 0,0-1-1 0 0,1 1 1 0 0,-1-1 0 0 0,1 1 0 0 0,0-1 0 0 0,0 0 0 0 0,0 1-1 0 0,0-1 1 0 0,0 0 0 0 0,0 0 0 0 0,1-1 0 0 0,-1 1-1 0 0,0 0 1 0 0,1-1 0 0 0,0 0 0 0 0,-1 1 0 0 0,1-1 0 0 0,0 0-1 0 0,0 0 1 0 0,-1 0 0 0 0,1-1 0 0 0,5 1 0 0 0,13 1 8 0 0,1 0 1 0 0,0-2-1 0 0,0-1 1 0 0,0 0-1 0 0,0-2 1 0 0,33-8 0 0 0,0 1-161 0 0,-32 7-121 0 0,259-30-2543 0 0,-140 35-2374 0 0,-109 1 1492 0 0,-1 2 0 0 0,43 11-1 0 0,-45-7 323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1:50.55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1344 1825 10298 0 0,'-10'22'4481'0'0,"9"-18"-4047"0"0,0-1 0 0 0,-1 1 0 0 0,1 0-1 0 0,-1 0 1 0 0,0-1 0 0 0,0 1 0 0 0,0-1 0 0 0,-1 0 0 0 0,1 0 0 0 0,-1 0 0 0 0,0 0 0 0 0,0 0-1 0 0,0 0 1 0 0,0-1 0 0 0,-1 1 0 0 0,1-1 0 0 0,0 0 0 0 0,-1 0 0 0 0,0 0 0 0 0,-4 1-1 0 0,-5 2 286 0 0,-8 1 1062 0 0,20-7-1757 0 0,0 1-1 0 0,0-1 1 0 0,0 1-1 0 0,0-1 1 0 0,0 0-1 0 0,1 1 1 0 0,-1-1-1 0 0,0 0 1 0 0,0 1-1 0 0,1-1 1 0 0,-1 0-1 0 0,0 0 1 0 0,1 0-1 0 0,-1 0 1 0 0,1 0-1 0 0,-1 1 1 0 0,1-1-1 0 0,0 0 1 0 0,-1 0-1 0 0,1 0 1 0 0,0 0-1 0 0,0 0 1 0 0,-1 0-1 0 0,1-2 1 0 0,-135-400 1109 0 0,99 309-1171 0 0,-12-23 97 0 0,-70-120 0 0 0,-44-14-149 0 0,121 193 135 0 0,-3-6 16 0 0,-139-214-142 0 0,76 114 216 0 0,84 134-109 0 0,-1 1-1 0 0,-1 2 1 0 0,-34-30-1 0 0,-39-16-95 0 0,98 73 69 0 0,0-1 0 0 0,-1 1 0 0 0,1-1-1 0 0,0 1 1 0 0,-1-1 0 0 0,1 1 0 0 0,0-1 0 0 0,-1 1 0 0 0,1-1 0 0 0,0 1 0 0 0,0-1 0 0 0,0 1 0 0 0,0-1 0 0 0,0 0 0 0 0,0 1 0 0 0,0-1 0 0 0,-1 1-1 0 0,1-1 1 0 0,1 1 0 0 0,-1-1 0 0 0,0 1 0 0 0,0-1 0 0 0,0 0 0 0 0,0 1 0 0 0,1-2 0 0 0,1 0-167 0 0,0 12-30 0 0,-1 15 219 0 0,0-19-30 0 0,0 1 1 0 0,-1-1 0 0 0,0 0-1 0 0,-2 12 1 0 0,-103 459-991 0 0,104-476 987 0 0,-5 26-582 0 0,-6 46-1 0 0,11-64 343 0 0,1-1-1 0 0,0 0 0 0 0,0 0 1 0 0,1 0-1 0 0,0 0 1 0 0,0 0-1 0 0,1 0 0 0 0,0 0 1 0 0,0-1-1 0 0,5 11 1 0 0,-7-18 197 0 0,0 1 1 0 0,1-1 0 0 0,-1 1-1 0 0,0-1 1 0 0,1 1 0 0 0,-1-1-1 0 0,0 1 1 0 0,1-1 0 0 0,-1 1 0 0 0,1-1-1 0 0,-1 1 1 0 0,0-1 0 0 0,1 1-1 0 0,-1-1 1 0 0,1 0 0 0 0,-1 1 0 0 0,1-1-1 0 0,0 0 1 0 0,-1 1 0 0 0,1-1-1 0 0,-1 0 1 0 0,1 0 0 0 0,0 0-1 0 0,-1 0 1 0 0,1 1 0 0 0,-1-1 0 0 0,1 0-1 0 0,0 0 1 0 0,-1 0 0 0 0,1 0-1 0 0,-1 0 1 0 0,1 0 0 0 0,0-1-1 0 0,1 0-125 0 0,0 1 0 0 0,0-1 0 0 0,0-1 0 0 0,0 1 0 0 0,0 0 0 0 0,0 0 0 0 0,-1-1 0 0 0,1 1 0 0 0,2-4 0 0 0,27-38-2568 0 0,-19 22 2041 0 0,-2-1 0 0 0,0-1 0 0 0,-1 0 0 0 0,9-37 0 0 0,-13 34 1126 0 0,0 0 1 0 0,-2 0 0 0 0,-1 0 0 0 0,-2 0-1 0 0,0 0 1 0 0,-1-1 0 0 0,-6-28-1 0 0,6 52-174 0 0,0 1-1 0 0,1-1 1 0 0,0 0-1 0 0,-1 1 0 0 0,1-1 1 0 0,0 0-1 0 0,0 1 0 0 0,1-1 1 0 0,-1 0-1 0 0,0 1 0 0 0,1-1 1 0 0,0 0-1 0 0,-1 1 0 0 0,1-1 1 0 0,0 1-1 0 0,0-1 0 0 0,3-3 1 0 0,-2 5-58 0 0,0-1 0 0 0,0 0 0 0 0,0 1 0 0 0,1-1 1 0 0,-1 1-1 0 0,0-1 0 0 0,1 1 0 0 0,-1 0 0 0 0,1 0 0 0 0,0 0 1 0 0,-1 1-1 0 0,1-1 0 0 0,0 1 0 0 0,-1-1 0 0 0,1 1 1 0 0,5 0-1 0 0,22-1 434 0 0,1 2 0 0 0,-1 1 0 0 0,38 8 0 0 0,89 25-408 0 0,-38-6-348 0 0,-63-15-1125 0 0,67 28 0 0 0,-47-16-5106 0 0,-69-23 5016 0 0,1 0 1 0 0,0-1 0 0 0,0 0-1 0 0,0 0 1 0 0,0-1-1 0 0,0 0 1 0 0,0 0 0 0 0,0-1-1 0 0,0 0 1 0 0,9-2 0 0 0,-2-2-880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09.03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886 787 5121 0 0,'-3'-1'127'0'0,"1"1"0"0"0,-1 0-1 0 0,0 0 1 0 0,1 0 0 0 0,-1 0-1 0 0,1 0 1 0 0,-1 1 0 0 0,0-1 0 0 0,1 1-1 0 0,-1 0 1 0 0,1 0 0 0 0,-3 1-1 0 0,3-1-120 0 0,0 0 0 0 0,0-1 0 0 0,0 1 0 0 0,0 0-1 0 0,-1-1 1 0 0,1 1 0 0 0,0-1 0 0 0,0 0 0 0 0,0 0 0 0 0,0 0-1 0 0,-1 0 1 0 0,1 0 0 0 0,0 0 0 0 0,0 0 0 0 0,-3-1-1 0 0,-7-23 856 0 0,-7 2-527 0 0,27 14-320 0 0,2 1 44 0 0,-10 5-55 0 0,0 1-1 0 0,0 0 1 0 0,-1 0-1 0 0,1 0 1 0 0,0 0-1 0 0,0 0 1 0 0,-1 0-1 0 0,1 1 1 0 0,0-1-1 0 0,-1 0 1 0 0,1 0-1 0 0,-1 0 1 0 0,1 0-1 0 0,-1 0 1 0 0,0 0-1 0 0,1 1 1 0 0,-1-1-1 0 0,0 0 1 0 0,1 0-1 0 0,-1 1 1 0 0,0-1-1 0 0,0 1 1 0 0,0-1 0 0 0,0 1-1 0 0,0-1 1 0 0,0 1-1 0 0,0-1 1 0 0,0 1-1 0 0,1 0 1 0 0,-1-1-1 0 0,0 1 1 0 0,0 0-1 0 0,-1 0 1 0 0,1 0-1 0 0,0 0 1 0 0,0 0-1 0 0,0 0 1 0 0,0 0-1 0 0,-1 0 1 0 0,-8 1 35 0 0,0 1 0 0 0,0-1 0 0 0,-14 5 0 0 0,4-1 141 0 0,-6-1 88 0 0,0-1-1 0 0,-1-1 1 0 0,-48-4-1 0 0,65 2-251 0 0,0-2 1 0 0,0 0-1 0 0,0 0 0 0 0,1 0 1 0 0,-1-2-1 0 0,1 1 0 0 0,-1-1 1 0 0,1 0-1 0 0,0-1 0 0 0,0 0 1 0 0,1 0-1 0 0,0-1 0 0 0,-9-8 1 0 0,-25-28 9 0 0,2-1 1 0 0,2-3-1 0 0,2-1 1 0 0,-38-64-1 0 0,33 38-1708 0 0,3-2 0 0 0,-41-113-1 0 0,62 139-1874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10.25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1 102 1136 0 0,'88'-27'1220'0'0,"2"3"-1"0"0,144-17 0 0 0,-178 35-1152 0 0,0 3 0 0 0,0 2-1 0 0,0 3 1 0 0,0 2 0 0 0,84 17-1 0 0,-115-15-112 0 0,-1 0 0 0 0,0 2 0 0 0,-1 0 0 0 0,0 2 0 0 0,0 1 0 0 0,-1 0 0 0 0,0 2 0 0 0,-1 1 0 0 0,-1 0 0 0 0,23 21 0 0 0,-30-23 70 0 0,-1 1 0 0 0,-1 0 0 0 0,0 1-1 0 0,0 0 1 0 0,-2 0 0 0 0,0 1-1 0 0,0 0 1 0 0,-2 1 0 0 0,0 0 0 0 0,0 0-1 0 0,-2 1 1 0 0,0 0 0 0 0,-1 0-1 0 0,0 0 1 0 0,1 25 0 0 0,-4-8 53 0 0,-2 1 0 0 0,-1-1 1 0 0,-1 0-1 0 0,-2 0 0 0 0,-16 55 0 0 0,-66 163 464 0 0,55-167-484 0 0,-64 144-1918 0 0,70-171-919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10.68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0 611 2328 0 0,'4'-44'809'0'0,"1"0"-497"0"0,1-8-160 0 0,4 3-56 0 0,2 7-40 0 0,0 0-8 0 0,2-2-8 0 0,1 2-8 0 0,3 0-16 0 0,6-1-48 0 0,3 1-48 0 0,5 2-216 0 0,2-2-1105 0 0,3-1-119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10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19 13851 0 0,'-18'-7'3150'0'0,"13"5"-2482"0"0,0 0 0 0 0,-1 0 0 0 0,1 1-1 0 0,0-1 1 0 0,0 1 0 0 0,-9-1 0 0 0,12 3-632 0 0,0-1 0 0 0,0 0 0 0 0,0 0 0 0 0,0 1 1 0 0,0 0-1 0 0,0-1 0 0 0,0 1 0 0 0,0 0 1 0 0,0 0-1 0 0,1 0 0 0 0,-1 0 0 0 0,0 0 1 0 0,0 0-1 0 0,1 0 0 0 0,-1 1 0 0 0,1-1 0 0 0,-1 0 1 0 0,1 1-1 0 0,0-1 0 0 0,0 1 0 0 0,0 0 1 0 0,-2 2-1 0 0,-14 23-26 0 0,2 1 1 0 0,1 0-1 0 0,-16 45 1 0 0,25-59-21 0 0,1 1 0 0 0,0-1 0 0 0,1 1 0 0 0,0 0 0 0 0,2 0 0 0 0,0 0 0 0 0,0 0 0 0 0,1 0 0 0 0,4 23 0 0 0,-4-34 19 0 0,1 1-1 0 0,0-1 0 0 0,1 0 1 0 0,-1 0-1 0 0,1 1 0 0 0,0-1 0 0 0,0 0 1 0 0,0 0-1 0 0,0-1 0 0 0,1 1 1 0 0,-1 0-1 0 0,1-1 0 0 0,5 5 0 0 0,-6-6 7 0 0,-1-1 0 0 0,1 0 0 0 0,0 0-1 0 0,0 0 1 0 0,0 0 0 0 0,0-1-1 0 0,0 1 1 0 0,0 0 0 0 0,0-1 0 0 0,0 1-1 0 0,0-1 1 0 0,1 0 0 0 0,-1 0-1 0 0,0 0 1 0 0,0 0 0 0 0,0 0 0 0 0,0 0-1 0 0,0-1 1 0 0,0 1 0 0 0,1-1-1 0 0,-1 1 1 0 0,0-1 0 0 0,0 0 0 0 0,0 0-1 0 0,-1 0 1 0 0,1 0 0 0 0,0 0-1 0 0,0 0 1 0 0,0 0 0 0 0,1-2 0 0 0,10-7 80 0 0,-1-1 1 0 0,0 0 0 0 0,-1-1 0 0 0,-1 0-1 0 0,1-1 1 0 0,-2 0 0 0 0,0-1 0 0 0,0 0 0 0 0,-2 0-1 0 0,1 0 1 0 0,-2-1 0 0 0,0 0 0 0 0,-1-1-1 0 0,0 1 1 0 0,-1-1 0 0 0,-1 0 0 0 0,-1 0 0 0 0,0 0-1 0 0,-1-1 1 0 0,-1 1 0 0 0,-2-25 0 0 0,2 40-136 0 0,0-1 0 0 0,0 1 0 0 0,0 0 0 0 0,0 0 0 0 0,0 0 1 0 0,0 0-1 0 0,-1-1 0 0 0,1 1 0 0 0,0 0 0 0 0,-1 0 0 0 0,1 0 0 0 0,-1 0 1 0 0,1 0-1 0 0,-1 0 0 0 0,1 0 0 0 0,-1 0 0 0 0,0 0 0 0 0,1 0 1 0 0,-1 0-1 0 0,0 0 0 0 0,0 0 0 0 0,0 0 0 0 0,0 1 0 0 0,0-1 0 0 0,0 0 1 0 0,0 1-1 0 0,0-1 0 0 0,0 1 0 0 0,0-1 0 0 0,0 1 0 0 0,0-1 0 0 0,0 1 1 0 0,-1 0-1 0 0,1 0 0 0 0,0 0 0 0 0,0-1 0 0 0,0 1 0 0 0,-1 0 0 0 0,1 0 1 0 0,0 0-1 0 0,0 1 0 0 0,-2-1 0 0 0,-1 1-612 0 0,0 1 0 0 0,0-1-1 0 0,0 1 1 0 0,0-1 0 0 0,0 1-1 0 0,0 1 1 0 0,1-1 0 0 0,-1 0 0 0 0,1 1-1 0 0,-5 4 1 0 0,8-6 97 0 0,0 0 1 0 0,0 0-1 0 0,0 0 0 0 0,0 0 1 0 0,0 0-1 0 0,0 0 0 0 0,0 0 1 0 0,1 0-1 0 0,-1 0 0 0 0,0 0 1 0 0,1 0-1 0 0,-1 0 0 0 0,1 0 1 0 0,-1-1-1 0 0,1 1 0 0 0,-1 0 1 0 0,1 0-1 0 0,0 0 0 0 0,-1-1 1 0 0,1 1-1 0 0,0 0 0 0 0,0-1 1 0 0,-1 1-1 0 0,3 0 0 0 0,1 1-1548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11.8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110 154 6841 0 0,'1'-15'368'0'0,"1"1"-1"0"0,0-1 0 0 0,1 1 0 0 0,0 0 1 0 0,10-22-1 0 0,-10 28-370 0 0,-4 6 187 0 0,1 0 0 0 0,0 0 0 0 0,-1 1 1 0 0,1-1-1 0 0,0 1 0 0 0,-1-1 0 0 0,0 0 0 0 0,1 1 0 0 0,-1-1 1 0 0,0 1-1 0 0,0-1 0 0 0,0 1 0 0 0,0 0 0 0 0,0-1 0 0 0,0 1 1 0 0,-2-2-1 0 0,-12-7 1694 0 0,15 10-1782 0 0,2 29 67 0 0,0-29-180 0 0,0 0-1 0 0,0 0 1 0 0,0-1 0 0 0,0 1 0 0 0,0 0 0 0 0,0-1 0 0 0,0 1-1 0 0,0-1 1 0 0,0 1 0 0 0,0-1 0 0 0,0 0 0 0 0,0 0 0 0 0,0 0-1 0 0,-1 0 1 0 0,1 0 0 0 0,0-1 0 0 0,2-1 0 0 0,9-5-6 0 0,4 4-23 0 0,-15 6 115 0 0,-10 3 140 0 0,-2-2 86 0 0,0-1 0 0 0,1-1 0 0 0,-1 1 0 0 0,0-2-1 0 0,-12 1 1 0 0,21-1-251 0 0,0 0 1 0 0,-1 0-1 0 0,1 1 0 0 0,0-1 0 0 0,0 0 0 0 0,-1 0 0 0 0,1 0 0 0 0,0 0 0 0 0,0-1 0 0 0,-1 1 0 0 0,1 0 0 0 0,0 0 0 0 0,0-1 0 0 0,0 1 0 0 0,0-1 0 0 0,-1 1 1 0 0,1-1-1 0 0,0 1 0 0 0,0-1 0 0 0,0 0 0 0 0,0 1 0 0 0,0-1 0 0 0,-1-1 0 0 0,2 1-65 0 0,-2 13-2429 0 0,-1-9 1822 0 0,0 0 0 0 0,0-1 0 0 0,-1 1 0 0 0,1-1 0 0 0,-1 1 0 0 0,0-1-1 0 0,1 0 1 0 0,-1 0 0 0 0,0-1 0 0 0,0 1 0 0 0,0-1 0 0 0,0 0 0 0 0,0 0 0 0 0,-7 1 0 0 0,4-5-2277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14.48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860 468 7242 0 0,'1'-10'934'0'0,"0"0"1"0"0,2 0-1 0 0,-1 0 1 0 0,8-19-1 0 0,-4 12-4 0 0,-4 12-591 0 0,0 0 0 0 0,-1 0 0 0 0,1-1 0 0 0,-1 1-1 0 0,-1-1 1 0 0,1 1 0 0 0,-1-6 0 0 0,0 10-280 0 0,0 0 0 0 0,0 1-1 0 0,0-1 1 0 0,0 0 0 0 0,0 1 0 0 0,-1-1 0 0 0,1 0-1 0 0,0 1 1 0 0,0-1 0 0 0,-1 0 0 0 0,1 1-1 0 0,-1-1 1 0 0,1 1 0 0 0,0-1 0 0 0,-1 1-1 0 0,1-1 1 0 0,-1 1 0 0 0,1-1 0 0 0,-1 1 0 0 0,1-1-1 0 0,-1 1 1 0 0,0 0 0 0 0,1-1 0 0 0,-1 1-1 0 0,-1-1-10 0 0,0 1-1 0 0,0 0 1 0 0,0 0-1 0 0,1 0 1 0 0,-1 0-1 0 0,0 0 1 0 0,0 0-1 0 0,1 0 1 0 0,-1 1 0 0 0,0-1-1 0 0,0 1 1 0 0,1-1-1 0 0,-1 1 1 0 0,-1 0-1 0 0,-30 12 508 0 0,-13 7 16 0 0,-80 20 1 0 0,112-36-542 0 0,0-2 1 0 0,1 1-1 0 0,-2-2 1 0 0,1 0-1 0 0,0 0 1 0 0,0-2 0 0 0,0 0-1 0 0,0 0 1 0 0,0-1-1 0 0,-23-7 1 0 0,35 9-26 0 0,0-1 1 0 0,1 0-1 0 0,-1 0 1 0 0,0 0-1 0 0,0 0 1 0 0,1 0-1 0 0,-1 0 1 0 0,0 0-1 0 0,1-1 1 0 0,-1 1-1 0 0,1-1 1 0 0,0 1 0 0 0,-1-1-1 0 0,1 1 1 0 0,0-1-1 0 0,0 0 1 0 0,0 1-1 0 0,0-1 1 0 0,-1-3-1 0 0,1 1-1 0 0,0 0 0 0 0,0-1-1 0 0,0 1 1 0 0,1-1 0 0 0,-1 1 0 0 0,1-1-1 0 0,0 0 1 0 0,1-5 0 0 0,2-6 2 0 0,0 0 0 0 0,1 0 0 0 0,10-26 0 0 0,-11 36-5 0 0,3-11-30 0 0,0 1-1 0 0,2 0 0 0 0,15-25 0 0 0,-20 36 23 0 0,1 0-1 0 0,0 1 1 0 0,0-1-1 0 0,1 1 1 0 0,-1 0 0 0 0,1 0-1 0 0,0 0 1 0 0,0 1-1 0 0,0 0 1 0 0,1 0-1 0 0,-1 0 1 0 0,1 0-1 0 0,-1 1 1 0 0,8-2 0 0 0,7-1 14 0 0,0 2 1 0 0,1 0 0 0 0,-1 1 0 0 0,0 1 0 0 0,1 0 0 0 0,-1 2 0 0 0,36 6 0 0 0,-15 0 5 0 0,0 3 1 0 0,70 26 0 0 0,-103-33-9 0 0,1 0 0 0 0,-1 1 0 0 0,0 0 0 0 0,-1 0 0 0 0,1 1 0 0 0,-1 0 0 0 0,11 10 0 0 0,-16-13 8 0 0,-1-1-1 0 0,1 1 1 0 0,0 0-1 0 0,-1 0 1 0 0,0 0-1 0 0,1 0 0 0 0,-1 0 1 0 0,0 0-1 0 0,0 1 1 0 0,0-1-1 0 0,-1 0 0 0 0,1 1 1 0 0,0-1-1 0 0,-1 0 1 0 0,0 1-1 0 0,1-1 1 0 0,-1 0-1 0 0,0 1 0 0 0,0-1 1 0 0,0 1-1 0 0,-1-1 1 0 0,1 0-1 0 0,0 1 1 0 0,-1-1-1 0 0,0 1 0 0 0,1-1 1 0 0,-1 0-1 0 0,0 0 1 0 0,0 0-1 0 0,-1 1 0 0 0,1-1 1 0 0,-2 2-1 0 0,-18 24 74 0 0,-2 0-1 0 0,-1-2 1 0 0,-1-1-1 0 0,-30 24 0 0 0,8-6 10 0 0,34-32-59 0 0,-1 0 0 0 0,0-1 0 0 0,0-1 0 0 0,-1 0 0 0 0,-1-1 0 0 0,1 0 0 0 0,-1-2 0 0 0,0 1 0 0 0,-1-2 0 0 0,0 0 0 0 0,1-1 0 0 0,-34 3 0 0 0,41-7-6 0 0,-1 0-1 0 0,1 0 0 0 0,0 0 0 0 0,-1-1 1 0 0,1-1-1 0 0,0 0 0 0 0,0 0 0 0 0,0-1 1 0 0,0 0-1 0 0,1 0 0 0 0,-11-6 0 0 0,13 5-15 0 0,0 0 0 0 0,0-1-1 0 0,0 1 1 0 0,0-1 0 0 0,1-1 0 0 0,-1 1-1 0 0,1-1 1 0 0,1 0 0 0 0,-1 0-1 0 0,1-1 1 0 0,0 1 0 0 0,1-1 0 0 0,-1 0-1 0 0,1 0 1 0 0,-2-9 0 0 0,2 5-38 0 0,0-1 1 0 0,1 0-1 0 0,1 0 1 0 0,-1 0-1 0 0,2 0 0 0 0,0 1 1 0 0,1-1-1 0 0,0 0 1 0 0,0 0-1 0 0,1 0 1 0 0,1 0-1 0 0,5-13 1 0 0,-4 11 6 0 0,1 0 1 0 0,1 1 0 0 0,1 0-1 0 0,-1 0 1 0 0,2 1 0 0 0,0-1-1 0 0,1 2 1 0 0,0-1 0 0 0,18-17-1 0 0,-24 26 7 0 0,-1 1 0 0 0,0 0 0 0 0,1 1 0 0 0,0-1 0 0 0,-1 0-1 0 0,1 1 1 0 0,0-1 0 0 0,0 1 0 0 0,0 0 0 0 0,0 0 0 0 0,0 0 0 0 0,0 0 0 0 0,0 1-1 0 0,0-1 1 0 0,0 1 0 0 0,0 0 0 0 0,5 0 0 0 0,-3 1-2 0 0,0-1-1 0 0,0 2 1 0 0,-1-1 0 0 0,1 1 0 0 0,-1-1-1 0 0,1 1 1 0 0,-1 0 0 0 0,0 1 0 0 0,0-1-1 0 0,6 5 1 0 0,6 8-14 0 0,0-1-1 0 0,-1 2 1 0 0,-1 0-1 0 0,14 21 1 0 0,-18-24 22 0 0,28 36 1 0 0,38 51 84 0 0,-75-99-71 0 0,0 0-1 0 0,0 1 0 0 0,0-1 0 0 0,-1 0 0 0 0,1 0 0 0 0,0 1 1 0 0,-1-1-1 0 0,1 0 0 0 0,-1 1 0 0 0,1-1 0 0 0,-1 0 0 0 0,0 1 1 0 0,1-1-1 0 0,-1 1 0 0 0,0-1 0 0 0,0 1 0 0 0,0-1 0 0 0,0 1 1 0 0,0-1-1 0 0,-1 0 0 0 0,1 1 0 0 0,0-1 0 0 0,-1 1 0 0 0,1-1 0 0 0,-1 0 1 0 0,1 1-1 0 0,-1-1 0 0 0,0 0 0 0 0,1 0 0 0 0,-1 1 0 0 0,0-1 1 0 0,0 0-1 0 0,0 0 0 0 0,0 0 0 0 0,0 0 0 0 0,0 0 0 0 0,0 0 1 0 0,0 0-1 0 0,0 0 0 0 0,-1-1 0 0 0,1 1 0 0 0,0 0 0 0 0,-1-1 1 0 0,1 1-1 0 0,-3 0 0 0 0,-8 4 14 0 0,-1-2 1 0 0,0 1 0 0 0,0-1-1 0 0,-15 1 1 0 0,12-2-55 0 0,7 0 43 0 0,-161 22 14 0 0,148-22-23 0 0,0-2 1 0 0,0 0-1 0 0,-1-1 1 0 0,1-1-1 0 0,-36-9 0 0 0,56 11-2 0 0,-1-1-1 0 0,1 1 1 0 0,0-1-1 0 0,0 0 1 0 0,0 0-1 0 0,0 0 1 0 0,0 0-1 0 0,0 0 0 0 0,0 0 1 0 0,0-1-1 0 0,1 1 1 0 0,-1-1-1 0 0,0 1 1 0 0,1-1-1 0 0,-1 1 1 0 0,1-1-1 0 0,0 0 1 0 0,-1 0-1 0 0,1 0 1 0 0,0 0-1 0 0,-2-4 0 0 0,3 3-9 0 0,-1-1 0 0 0,1 0 0 0 0,-1 1 0 0 0,1-1 0 0 0,0 0 0 0 0,0 1 0 0 0,1-1 0 0 0,-1 1 0 0 0,1-1 0 0 0,-1 1 0 0 0,1-1 0 0 0,2-5 0 0 0,2-1-27 0 0,-1 0-1 0 0,1 0 0 0 0,1 0 0 0 0,0 0 0 0 0,0 1 0 0 0,1 0 1 0 0,15-15-1 0 0,-4 10 7 0 0,1 1 0 0 0,0 1 1 0 0,1 0-1 0 0,0 2 0 0 0,0 0 0 0 0,1 1 1 0 0,0 2-1 0 0,1 0 0 0 0,0 1 0 0 0,0 1 1 0 0,0 1-1 0 0,35-2 0 0 0,-49 6 23 0 0,1 0 1 0 0,-1 0-1 0 0,0 1 1 0 0,0 0-1 0 0,0 0 0 0 0,0 1 1 0 0,0 0-1 0 0,0 1 1 0 0,-1-1-1 0 0,1 2 0 0 0,-1-1 1 0 0,12 7-1 0 0,-15-7 6 0 0,1 1 0 0 0,-1-1 0 0 0,0 1 0 0 0,0 0 0 0 0,-1 0 0 0 0,1 0 0 0 0,-1 1 0 0 0,0-1 0 0 0,0 1 0 0 0,0 0 1 0 0,-1 0-1 0 0,1 0 0 0 0,-1 0 0 0 0,0 0 0 0 0,-1 0 0 0 0,1 1 0 0 0,-1-1 0 0 0,0 0 0 0 0,0 10 0 0 0,-1-4 23 0 0,0-1 0 0 0,-1 0 0 0 0,-1 1 1 0 0,1-1-1 0 0,-2 0 0 0 0,1 0 0 0 0,-1 0 0 0 0,-1 0 1 0 0,0 0-1 0 0,-6 11 0 0 0,-1-3-6 0 0,0 0 1 0 0,-1 0-1 0 0,0-2 0 0 0,-18 19 0 0 0,21-27 5 0 0,0-1 1 0 0,0 0-1 0 0,0 0 0 0 0,-1-1 0 0 0,0 0 0 0 0,0 0 1 0 0,-1-1-1 0 0,0-1 0 0 0,1 0 0 0 0,-17 4 0 0 0,13-4 12 0 0,1-1 0 0 0,-1-1 0 0 0,0 0 0 0 0,0-1 0 0 0,0-1 0 0 0,0 0 0 0 0,0-1 0 0 0,-18-3 0 0 0,19 1-8 0 0,0-1 0 0 0,1-1 0 0 0,0 0 0 0 0,-1-1 0 0 0,2 0 0 0 0,-1-1 0 0 0,1 0 0 0 0,0 0 0 0 0,-16-16 0 0 0,8 5-3 0 0,1 0 0 0 0,0-2 0 0 0,-28-41 0 0 0,42 55-46 0 0,1-1 0 0 0,0 1-1 0 0,0-1 1 0 0,0 0 0 0 0,1 1-1 0 0,0-1 1 0 0,0 0 0 0 0,1-1-1 0 0,-1 1 1 0 0,2 0 0 0 0,-1 0-1 0 0,1 0 1 0 0,0-1 0 0 0,1 1-1 0 0,-1 0 1 0 0,2 0-1 0 0,-1-1 1 0 0,1 1 0 0 0,0 0-1 0 0,0 1 1 0 0,6-13 0 0 0,-2 7-21 0 0,1 0-1 0 0,0 0 1 0 0,0 0 0 0 0,2 1 0 0 0,-1 0 0 0 0,1 0 0 0 0,1 1 0 0 0,0 1-1 0 0,0-1 1 0 0,19-11 0 0 0,-22 16 46 0 0,0 1 0 0 0,1 0-1 0 0,0 1 1 0 0,-1 0 0 0 0,1 0 0 0 0,0 0 0 0 0,0 1-1 0 0,0 1 1 0 0,1-1 0 0 0,-1 1 0 0 0,0 0-1 0 0,1 1 1 0 0,-1 0 0 0 0,0 1 0 0 0,1-1 0 0 0,-1 2-1 0 0,0-1 1 0 0,0 1 0 0 0,0 0 0 0 0,14 6 0 0 0,8 6-52 0 0,-1 0 1 0 0,0 2-1 0 0,51 39 0 0 0,-55-38-24 0 0,-11-7 38 0 0,52 40 62 0 0,-60-45-11 0 0,0 0 0 0 0,0 1-1 0 0,-1 0 1 0 0,0 0 0 0 0,0 0 0 0 0,-1 1 0 0 0,8 14-1 0 0,-11-20 5 0 0,-1 1 0 0 0,0 0-1 0 0,1 0 1 0 0,-1-1 0 0 0,0 1-1 0 0,0 0 1 0 0,0 0 0 0 0,0 0-1 0 0,-1-1 1 0 0,1 1 0 0 0,0 0 0 0 0,-1 0-1 0 0,1-1 1 0 0,-1 1 0 0 0,0 0-1 0 0,1-1 1 0 0,-1 1 0 0 0,0 0-1 0 0,0-1 1 0 0,0 1 0 0 0,0-1-1 0 0,0 0 1 0 0,-1 1 0 0 0,1-1-1 0 0,0 0 1 0 0,-3 2 0 0 0,-6 5 38 0 0,1-1 0 0 0,-20 12 0 0 0,20-14-23 0 0,-14 8-25 0 0,-1 0-1 0 0,0-2 0 0 0,-1-1 1 0 0,-46 12-1 0 0,23-11 97 0 0,-83 9-1 0 0,124-20-88 0 0,1 1 1 0 0,0-1-1 0 0,-1-1 0 0 0,1 1 0 0 0,-1-1 0 0 0,1 0 0 0 0,0-1 1 0 0,0 1-1 0 0,0-1 0 0 0,-1 0 0 0 0,-10-6 0 0 0,14 6-12 0 0,0 0 0 0 0,0 0-1 0 0,0 0 1 0 0,1-1-1 0 0,-1 1 1 0 0,1 0 0 0 0,-1-1-1 0 0,1 0 1 0 0,0 0 0 0 0,0 1-1 0 0,0-1 1 0 0,0 0 0 0 0,1-1-1 0 0,-1 1 1 0 0,1 0 0 0 0,0 0-1 0 0,-1-1 1 0 0,2 1-1 0 0,-1-1 1 0 0,0 1 0 0 0,1-1-1 0 0,-1-6 1 0 0,2-2-35 0 0,1 0 1 0 0,0-1-1 0 0,1 1 0 0 0,0 1 0 0 0,1-1 1 0 0,0 0-1 0 0,0 1 0 0 0,2 0 1 0 0,-1 0-1 0 0,1 0 0 0 0,1 1 0 0 0,0 0 1 0 0,1 0-1 0 0,-1 0 0 0 0,2 1 1 0 0,14-12-1 0 0,2-1-9 0 0,1 1-1 0 0,1 1 1 0 0,1 1 0 0 0,57-28-1 0 0,-51 31 24 0 0,1 1 0 0 0,1 2-1 0 0,-1 2 1 0 0,2 1-1 0 0,-1 2 1 0 0,41-4-1 0 0,-70 11 9 0 0,0 0 1 0 0,0 1-1 0 0,0 1 0 0 0,0-1 0 0 0,0 1 0 0 0,0 0 0 0 0,0 1 1 0 0,0 0-1 0 0,0 0 0 0 0,0 0 0 0 0,-1 1 0 0 0,1 0 1 0 0,-1 0-1 0 0,11 7 0 0 0,-12-6 16 0 0,-1 0 0 0 0,0 0-1 0 0,0 1 1 0 0,0-1 0 0 0,0 1 0 0 0,-1 0-1 0 0,0 0 1 0 0,0 0 0 0 0,0 0 0 0 0,-1 0 0 0 0,1 1-1 0 0,-1-1 1 0 0,-1 1 0 0 0,1 0 0 0 0,-1 0-1 0 0,0-1 1 0 0,0 1 0 0 0,0 7 0 0 0,-1-3 4 0 0,0-1 1 0 0,0 0-1 0 0,-1 1 0 0 0,0-1 1 0 0,-1 0-1 0 0,0 0 0 0 0,0 0 1 0 0,-1 0-1 0 0,0 0 0 0 0,0 0 1 0 0,-1-1-1 0 0,0 1 1 0 0,-1-1-1 0 0,0 0 0 0 0,0-1 1 0 0,-1 1-1 0 0,0-1 0 0 0,0 0 1 0 0,-1 0-1 0 0,-10 8 0 0 0,1-4 23 0 0,1 0 0 0 0,-2-1-1 0 0,0-1 1 0 0,0-1 0 0 0,0 0-1 0 0,-1-1 1 0 0,0-1 0 0 0,0-1-1 0 0,-20 3 1 0 0,3-1-16 0 0,-53 4 0 0 0,79-11-5 0 0,0 1 0 0 0,0-1 0 0 0,1-1-1 0 0,-1 0 1 0 0,0 0 0 0 0,0 0 0 0 0,1-1 0 0 0,-1-1-1 0 0,1 1 1 0 0,0-1 0 0 0,-15-8 0 0 0,21 9-14 0 0,0 1-1 0 0,0-1 1 0 0,0 0-1 0 0,0 1 1 0 0,1-1 0 0 0,-1 0-1 0 0,0 0 1 0 0,1 0 0 0 0,0 0-1 0 0,0 0 1 0 0,-1 0 0 0 0,1-1-1 0 0,0 1 1 0 0,1 0 0 0 0,-1-1-1 0 0,-1-4 1 0 0,2 2-12 0 0,-1-1 0 0 0,1 0 0 0 0,0 0 0 0 0,0 1 0 0 0,1-1-1 0 0,-1 0 1 0 0,3-5 0 0 0,2-9-74 0 0,2 0-1 0 0,17-36 0 0 0,-23 54 85 0 0,9-17-30 0 0,0 0 0 0 0,1 0-1 0 0,1 1 1 0 0,0 0-1 0 0,2 1 1 0 0,0 1 0 0 0,1 0-1 0 0,0 1 1 0 0,2 1 0 0 0,-1 0-1 0 0,25-14 1 0 0,-40 27 36 0 0,1 0 0 0 0,-1 0-1 0 0,1 0 1 0 0,0 1 0 0 0,0-1 0 0 0,-1 0-1 0 0,1 1 1 0 0,0 0 0 0 0,0-1-1 0 0,0 1 1 0 0,0 0 0 0 0,-1 0 0 0 0,1 0-1 0 0,0 0 1 0 0,0 1 0 0 0,0-1 0 0 0,0 0-1 0 0,-1 1 1 0 0,1-1 0 0 0,0 1 0 0 0,0 0-1 0 0,1 0 1 0 0,1 1-5 0 0,-1 1 0 0 0,1 0-1 0 0,-1-1 1 0 0,0 1 0 0 0,0 0 0 0 0,0 0 0 0 0,0 0-1 0 0,-1 1 1 0 0,4 4 0 0 0,2 7-58 0 0,-1-1 1 0 0,0 1-1 0 0,10 31 0 0 0,-1 5 5 0 0,-6-21 29 0 0,-1-1 1 0 0,9 60-1 0 0,-18-87 40 0 0,0 1-1 0 0,0-1 0 0 0,0 1 1 0 0,-1 0-1 0 0,1-1 0 0 0,-1 0 1 0 0,0 1-1 0 0,0-1 0 0 0,0 1 0 0 0,0-1 1 0 0,0 0-1 0 0,0 0 0 0 0,0 1 1 0 0,-1-1-1 0 0,1 0 0 0 0,-1 0 1 0 0,0 0-1 0 0,0-1 0 0 0,1 1 1 0 0,-1 0-1 0 0,0-1 0 0 0,0 1 1 0 0,-1-1-1 0 0,1 1 0 0 0,-4 1 0 0 0,-8 3 31 0 0,0 0 0 0 0,0 0 0 0 0,-18 4 0 0 0,11-4-36 0 0,-16 5 13 0 0,0-1-1 0 0,-1-2 1 0 0,-42 4-1 0 0,54-10-7 0 0,0-1 0 0 0,1-1 0 0 0,-1-1 0 0 0,1-1 0 0 0,-43-9 0 0 0,53 7 7 0 0,1-1 0 0 0,0 0 0 0 0,0-1 1 0 0,0-1-1 0 0,-21-13 0 0 0,27 14-20 0 0,-1 0-1 0 0,2 0 0 0 0,-1 0 0 0 0,1-1 0 0 0,0 0 0 0 0,0-1 0 0 0,1 0 1 0 0,0 0-1 0 0,-8-14 0 0 0,12 17-4 0 0,0 1-1 0 0,1 0 1 0 0,-1-1 0 0 0,1 1 0 0 0,0-1-1 0 0,0 1 1 0 0,1-1 0 0 0,-1 0 0 0 0,1 1 0 0 0,0-1-1 0 0,0 0 1 0 0,1 1 0 0 0,-1-1 0 0 0,1 0-1 0 0,0 1 1 0 0,0-1 0 0 0,1 1 0 0 0,-1-1 0 0 0,1 1-1 0 0,0 0 1 0 0,0 0 0 0 0,1 0 0 0 0,-1 0-1 0 0,1 0 1 0 0,0 0 0 0 0,0 0 0 0 0,0 1-1 0 0,0 0 1 0 0,6-5 0 0 0,2-2-40 0 0,1 1-1 0 0,0 1 0 0 0,0 0 1 0 0,1 1-1 0 0,0 0 1 0 0,0 1-1 0 0,0 0 1 0 0,18-5-1 0 0,0 4 4 0 0,-1 1 0 0 0,2 1 0 0 0,-1 1 0 0 0,0 2 0 0 0,1 1-1 0 0,-1 2 1 0 0,1 1 0 0 0,-1 1 0 0 0,0 2 0 0 0,35 9 0 0 0,-56-11 47 0 0,-1 0 1 0 0,1 1-1 0 0,-1 0 1 0 0,0 0 0 0 0,0 1-1 0 0,0 0 1 0 0,-1 1 0 0 0,10 7-1 0 0,-16-11 6 0 0,0 0-1 0 0,0 0 1 0 0,0 0-1 0 0,0 0 0 0 0,0 0 1 0 0,-1 0-1 0 0,1 1 1 0 0,-1-1-1 0 0,0 1 1 0 0,1-1-1 0 0,-1 1 1 0 0,0-1-1 0 0,0 1 0 0 0,-1 0 1 0 0,1-1-1 0 0,-1 1 1 0 0,1 0-1 0 0,-1 0 1 0 0,0-1-1 0 0,0 1 1 0 0,0 0-1 0 0,0 0 0 0 0,0 0 1 0 0,-1-1-1 0 0,0 1 1 0 0,1 0-1 0 0,-1-1 1 0 0,0 1-1 0 0,0 0 1 0 0,0-1-1 0 0,0 1 1 0 0,-1-1-1 0 0,-1 3 0 0 0,-8 10 5 0 0,0-1 0 0 0,-1 0-1 0 0,0-1 1 0 0,-1 0 0 0 0,-1-1-1 0 0,0 0 1 0 0,-28 17 0 0 0,-6-1-569 0 0,-62 28 0 0 0,-75 23-2266 0 0,-6-15-4660 0 0,179-60 6746 0 0,-1-1 0 0 0,1 0-1 0 0,-1-1 1 0 0,0-1 0 0 0,0 0 0 0 0,1-1 0 0 0,-19-1-1 0 0,27 1 607 0 0,-1-1-1 0 0,1 0 1 0 0,0 0 0 0 0,0 0-1 0 0,-1-1 1 0 0,1 0-1 0 0,0 1 1 0 0,0-1-1 0 0,1 0 1 0 0,-1-1-1 0 0,0 1 1 0 0,1-1-1 0 0,-1 0 1 0 0,1 0 0 0 0,0 0-1 0 0,0 0 1 0 0,0 0-1 0 0,0-1 1 0 0,1 1-1 0 0,-1-1 1 0 0,1 0-1 0 0,0 0 1 0 0,0 0-1 0 0,-3-8 1 0 0,3 4 127 0 0,0-1-1 0 0,0 1 1 0 0,1-1-1 0 0,0 0 1 0 0,1 1-1 0 0,0-1 1 0 0,1-13-1 0 0,6-26 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24.3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2769 971 4057 0 0,'-51'-10'6261'0'0,"37"7"-5902"0"0,1 0 0 0 0,-1 0-1 0 0,-20 0 1 0 0,36 5-552 0 0,0-1 614 0 0,0 1-1 0 0,0-1 1 0 0,0 0-1 0 0,0 0 1 0 0,0 0 0 0 0,1 0-1 0 0,-1-1 1 0 0,0 1-1 0 0,4 0 1 0 0,-2 0-216 0 0,0 0-1 0 0,0 0 1 0 0,0 0 0 0 0,0 0 0 0 0,0 1-1 0 0,0-1 1 0 0,0 1 0 0 0,0 0-1 0 0,-1 0 1 0 0,1 0 0 0 0,-1 1 0 0 0,0-1-1 0 0,1 1 1 0 0,-1 0 0 0 0,0 0-1 0 0,-1 0 1 0 0,1 1 0 0 0,0-1 0 0 0,-1 0-1 0 0,0 1 1 0 0,4 7 0 0 0,-6-8-110 0 0,1 0 0 0 0,-1-1 1 0 0,1 1-1 0 0,-1 0 0 0 0,0 0 0 0 0,0 0 1 0 0,0 0-1 0 0,-1 0 0 0 0,1 0 1 0 0,-1 0-1 0 0,0-1 0 0 0,1 1 0 0 0,-1 0 1 0 0,0 0-1 0 0,-1-1 0 0 0,-1 4 1 0 0,-29 47 856 0 0,20-36-646 0 0,-46 78 581 0 0,-31 48-343 0 0,44-72-461 0 0,3 2 1 0 0,-34 85-1 0 0,69-146-67 0 0,0 1 0 0 0,0-1 0 0 0,-1-1 0 0 0,0 1 0 0 0,-1-1 0 0 0,-20 18 0 0 0,-2-2 64 0 0,-36 23 0 0 0,26-20-61 0 0,-8 6 25 0 0,-80 43 0 0 0,118-73-43 0 0,-12 8-1 0 0,-2-2-1 0 0,0 0 1 0 0,0-2-1 0 0,-28 7 1 0 0,4-4 101 0 0,-81 8 0 0 0,-3-5 27 0 0,-213 55-1 0 0,315-62-130 0 0,0-2 0 0 0,0-1 0 0 0,-1-2 0 0 0,0-1 0 0 0,0-1 0 0 0,0-2 0 0 0,-35-4 0 0 0,61 3 8 0 0,1 0 0 0 0,1 0 0 0 0,-1-1 0 0 0,0 0 0 0 0,0 0 0 0 0,1 0 0 0 0,-8-5-1 0 0,8 5 2 0 0,-89-45 160 0 0,75 38-127 0 0,2-1 0 0 0,-1 0 0 0 0,1-1-1 0 0,1-1 1 0 0,0-1 0 0 0,1 0 0 0 0,-20-24 0 0 0,-2-2-34 0 0,-359-373 523 0 0,372 389-505 0 0,0-2 1 0 0,2 0-1 0 0,-23-36 0 0 0,36 48-21 0 0,1 0 0 0 0,0 0 1 0 0,1-1-1 0 0,1 0 0 0 0,0 0 0 0 0,0 0 0 0 0,2-1 0 0 0,0 1 1 0 0,-2-26-1 0 0,4 9-10 0 0,3-1 1 0 0,0 1-1 0 0,2 0 0 0 0,10-41 1 0 0,42-120-76 0 0,-54 185 78 0 0,93-254 52 0 0,-84 235-64 0 0,1 0 0 0 0,1 1 0 0 0,1 1 0 0 0,1 0 0 0 0,2 1 0 0 0,0 1 0 0 0,30-30 0 0 0,-18 24-6 0 0,2 1 0 0 0,1 2 0 0 0,1 1-1 0 0,57-30 1 0 0,8-3 11 0 0,-48 27 0 0 0,1 1-1 0 0,84-32 1 0 0,-78 44-9 0 0,1 3 0 0 0,113-13-1 0 0,-96 17 23 0 0,-32 6 61 0 0,0 1-1 0 0,72 5 1 0 0,88 19-82 0 0,-101-8-24 0 0,-62-6 55 0 0,1 3 0 0 0,-1 1-1 0 0,-1 2 1 0 0,57 27 0 0 0,-61-25 0 0 0,0 1 0 0 0,-2 2 1 0 0,48 34-1 0 0,-4-2 81 0 0,5 4-69 0 0,-61-38 24 0 0,-2 1 1 0 0,30 31-1 0 0,-42-40-33 0 0,0 1-1 0 0,-1 0 1 0 0,0 0-1 0 0,-1 1 1 0 0,0 0-1 0 0,-1 0 1 0 0,0 0-1 0 0,0 0 1 0 0,2 12-1 0 0,56 374 140 0 0,-59-361-102 0 0,-3 0-1 0 0,-1 0 1 0 0,-1-1-1 0 0,-2 1 0 0 0,-1-1 1 0 0,-2 1-1 0 0,-2-2 1 0 0,-18 49-1 0 0,22-68 3 0 0,-45 112 138 0 0,47-120-136 0 0,-1 0 0 0 0,0-1-1 0 0,0 1 1 0 0,0-1 0 0 0,0 0 0 0 0,-7 6 0 0 0,9-10-36 0 0,2-1-19 0 0,5-26 142 0 0,-5 25-184 0 0,1 1 39 0 0,-1 0 0 0 0,0 0 1 0 0,0 0-1 0 0,0 0 0 0 0,0 0 1 0 0,1 0-1 0 0,-1 0 0 0 0,0 0 1 0 0,0 0-1 0 0,0 0 0 0 0,0 0 1 0 0,1-1-1 0 0,-1 1 0 0 0,0 0 1 0 0,0 0-1 0 0,0 0 0 0 0,0 0 1 0 0,0 0-1 0 0,0 0 0 0 0,0-1 1 0 0,1 1-1 0 0,-1 0 0 0 0,0 0 1 0 0,0 0-1 0 0,0 0 0 0 0,0-1 1 0 0,0 1-1 0 0,0 0 0 0 0,0 0 1 0 0,0 0-1 0 0,0-1 0 0 0,0 1 0 0 0,0 0 1 0 0,0 0-1 0 0,0 0 0 0 0,0 0 1 0 0,0-1-1 0 0,0 1 0 0 0,0 0 1 0 0,0 0-1 0 0,0 0 0 0 0,0 0 1 0 0,0-1-1 0 0,-1 1 0 0 0,1 0 1 0 0,0 0-1 0 0,0 0 0 0 0,0 0 1 0 0,0 0-1 0 0,0-1 0 0 0,0 1 1 0 0,0 0-1 0 0,-1 0 0 0 0,1 0 1 0 0,0 0-2 0 0,0 0 1 0 0,0 0 0 0 0,0 0 0 0 0,0 0-1 0 0,0 1 1 0 0,0-1 0 0 0,0 0 0 0 0,0 0-1 0 0,0 0 1 0 0,0 0 0 0 0,0 0-1 0 0,0 0 1 0 0,0 1 0 0 0,0-1 0 0 0,0 0-1 0 0,0 0 1 0 0,0 0 0 0 0,-1 0 0 0 0,1 0-1 0 0,0 0 1 0 0,0 0 0 0 0,0 0-1 0 0,0 1 1 0 0,0-1 0 0 0,0 0 0 0 0,0 0-1 0 0,0 0 1 0 0,-1 0 0 0 0,1 0 0 0 0,0 0-1 0 0,0 0 1 0 0,0 0 0 0 0,0 0-1 0 0,0 0 1 0 0,0 0 0 0 0,-1 0 0 0 0,1 0-1 0 0,0 0 1 0 0,0 0 0 0 0,0 0 0 0 0,0 0-1 0 0,0 0 1 0 0,0 0 0 0 0,-1 0-1 0 0,1 0 1 0 0,0 0 0 0 0,0 0 0 0 0,0 0-1 0 0,0 0 1 0 0,0 0 0 0 0,0 0 0 0 0,0 0-1 0 0,-1 0 1 0 0,1 0 0 0 0,0 0-1 0 0,0-1 1 0 0,0 1 0 0 0,0 0 0 0 0,0 0-1 0 0,0 0 1 0 0,0 1 0 0 0,0-1-1 0 0,0 0 1 0 0,0 0 0 0 0,0 0-1 0 0,0 0 1 0 0,0 0 0 0 0,0 1-1 0 0,0-1 1 0 0,0 0 0 0 0,0 0-1 0 0,0 0 1 0 0,-1 0 0 0 0,1 0-1 0 0,0 1 1 0 0,0-1 0 0 0,0 0-1 0 0,0 0 1 0 0,0 0 0 0 0,0 0-1 0 0,0 0 1 0 0,0 0 0 0 0,-1 0-1 0 0,1 1 1 0 0,0-1 0 0 0,0 0-1 0 0,0 0 1 0 0,0 0 0 0 0,0 0-1 0 0,0 0 1 0 0,-1 0 0 0 0,1 0-1 0 0,0 0 1 0 0,0 0 0 0 0,0 0-1 0 0,0 0 1 0 0,0 0 0 0 0,-1 0-1 0 0,1 0 1 0 0,0 0 0 0 0,0 0-1 0 0,0 0 1 0 0,0 0 0 0 0,-1 0-1 0 0,1 0 1 0 0,0 0 0 0 0,0 0-1 0 0,0 0 1 0 0,0 0 0 0 0,-1 0-1 0 0,-11-6 46 0 0,4 2-28 0 0,6 3-11 0 0,0-1-1 0 0,-1 1 1 0 0,1-1-1 0 0,0 0 1 0 0,0 0-1 0 0,0 0 1 0 0,0 0-1 0 0,0 0 1 0 0,1 0-1 0 0,-1 0 1 0 0,1 0-1 0 0,-1-1 0 0 0,-1-3 1 0 0,2 4 1 0 0,-1-1-9 0 0,1 1 0 0 0,0-1 0 0 0,0 0 0 0 0,0 1 0 0 0,0-1 0 0 0,0 0 0 0 0,1 0 0 0 0,-1-5 0 0 0,2 5-1236 0 0,0-1 0 0 0,0 1 0 0 0,0 0 0 0 0,1 0 0 0 0,-1 0 0 0 0,1 0 0 0 0,0 0 0 0 0,0 0 0 0 0,9-10-2482 0 0,10-14-1500 0 0,-19 21 4587 0 0,1 1 0 0 0,-1-1 0 0 0,-1 1 1 0 0,1-1-1 0 0,-1 0 0 0 0,0 0 0 0 0,0 0 0 0 0,-1 0 1 0 0,0 0-1 0 0,0-8 0 0 0,-4-13-116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26.65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259 256 4625 0 0,'31'5'1891'0'0,"-28"-4"-1873"0"0,1-1-1 0 0,0 1 1 0 0,-1-1-1 0 0,1 0 1 0 0,0 0-1 0 0,-1 0 1 0 0,1-1-1 0 0,0 1 1 0 0,-1-1 0 0 0,1 0-1 0 0,-1 0 1 0 0,1 0-1 0 0,-1-1 1 0 0,1 1-1 0 0,-1-1 1 0 0,0 0-1 0 0,0 0 1 0 0,0 0 0 0 0,0 0-1 0 0,0 0 1 0 0,0-1-1 0 0,4-5 1 0 0,-4 4 113 0 0,0 0 1 0 0,-1 0 0 0 0,0 0 0 0 0,0-1-1 0 0,0 1 1 0 0,0-1 0 0 0,-1 1 0 0 0,0-1-1 0 0,0 0 1 0 0,0 0 0 0 0,-1 1 0 0 0,1-1-1 0 0,-1 0 1 0 0,0 0 0 0 0,0 0 0 0 0,-2-9-1 0 0,-1-25 913 0 0,0-10-313 0 0,3 46-617 0 0,-1 0 1 0 0,1 0-1 0 0,-1 0 0 0 0,0 0 1 0 0,0 1-1 0 0,0-1 0 0 0,0 0 1 0 0,0 0-1 0 0,-1 1 0 0 0,1-1 0 0 0,-1 1 1 0 0,-2-3-1 0 0,1 3-50 0 0,1 0 0 0 0,-1 0 0 0 0,0 0 0 0 0,0 0 0 0 0,0 1 0 0 0,0-1-1 0 0,0 1 1 0 0,0 0 0 0 0,-1 0 0 0 0,1 0 0 0 0,0 0 0 0 0,0 1 0 0 0,-1 0 0 0 0,1-1 0 0 0,-1 1 0 0 0,1 0 0 0 0,0 0 0 0 0,-1 1-1 0 0,-5 0 1 0 0,-7 3-42 0 0,0 0 0 0 0,-27 11-1 0 0,33-11 59 0 0,-19 8-111 0 0,16-3-43 0 0,13-10 95 0 0,-1 0 0 0 0,1 0 0 0 0,0 1 0 0 0,-1-1 0 0 0,1 0 0 0 0,-1 0 0 0 0,1 0 0 0 0,-1 0 1 0 0,1 1-1 0 0,-1-1 0 0 0,1 0 0 0 0,-1 0 0 0 0,0 1 0 0 0,0-1 0 0 0,1 0 0 0 0,-1 1 0 0 0,0-1 1 0 0,0 1-1 0 0,0-1 0 0 0,1 1 0 0 0,-1 0 0 0 0,0-1 0 0 0,0 1 0 0 0,0 0 0 0 0,0-1 0 0 0,0 1 1 0 0,0 0-1 0 0,0 0 0 0 0,0 0 0 0 0,0 0 0 0 0,0 0 0 0 0,0 0 0 0 0,0 0 0 0 0,0 0 0 0 0,-1 1 0 0 0,-34 6-22 0 0,2 9 2751 0 0,34-15-2740 0 0,0-1 0 0 0,-1 0-1 0 0,1 0 1 0 0,0 1 0 0 0,0-1-1 0 0,0 0 1 0 0,0 0 0 0 0,-1 1-1 0 0,1-1 1 0 0,0 0 0 0 0,0 1-1 0 0,0-1 1 0 0,0 0 0 0 0,0 1-1 0 0,0-1 1 0 0,0 0 0 0 0,0 1-1 0 0,0-1 1 0 0,0 0 0 0 0,0 1-1 0 0,0-1 1 0 0,0 0 0 0 0,0 1-1 0 0,0-1 1 0 0,0 0 0 0 0,0 1-1 0 0,1-1 1 0 0,-1 0 0 0 0,0 1-1 0 0,0-1 1 0 0,0 0 0 0 0,0 1-1 0 0,1-1 1 0 0,-1 0 0 0 0,0 0-1 0 0,0 1 1 0 0,1-1 0 0 0,-1 0-1 0 0,0 0 1 0 0,0 0 0 0 0,1 1-1 0 0,-1-1 1 0 0,0 0 0 0 0,1 0-1 0 0,-1 0 1 0 0,0 0 0 0 0,1 0-1 0 0,-1 0 1 0 0,0 1 0 0 0,1-1 0 0 0,-1 0-1 0 0,0 0 1 0 0,1 0 0 0 0,6 5 47 0 0,-1 1 286 0 0,-5-5-329 0 0,-1 0 0 0 0,1-1-1 0 0,0 1 1 0 0,0 0 0 0 0,0 0-1 0 0,-1-1 1 0 0,1 1 0 0 0,0-1-1 0 0,0 1 1 0 0,0-1-1 0 0,0 1 1 0 0,0-1 0 0 0,0 1-1 0 0,0-1 1 0 0,0 0 0 0 0,0 1-1 0 0,0-1 1 0 0,0 0 0 0 0,0 0-1 0 0,0 0 1 0 0,0 0 0 0 0,0 0-1 0 0,1 0 1 0 0,0 0 0 0 0,7-1-82 0 0,-7 1 219 0 0,1 0 0 0 0,-1 0 0 0 0,1 0 0 0 0,-1 0 1 0 0,1 1-1 0 0,-1-1 0 0 0,1 1 0 0 0,3 1 0 0 0,-2 1-120 0 0,0 1 0 0 0,-1-1 0 0 0,1 1 0 0 0,-1 0 1 0 0,0 0-1 0 0,0 0 0 0 0,-1 1 0 0 0,3 5 0 0 0,20 43-96 0 0,-21-38 77 0 0,-1 1 0 0 0,0 0 0 0 0,-1 0 0 0 0,0-1 1 0 0,-1 1-1 0 0,-1 0 0 0 0,-4 28 0 0 0,-25 112-77 0 0,22-127 63 0 0,-77 475 92 0 0,56-305-70 0 0,-17 30 991 0 0,22-149-223 0 0,21-76-815 0 0,0 7 942 0 0,2-11-904 0 0,0 1-1 0 0,0-1 1 0 0,0 0 0 0 0,0 0-1 0 0,0 0 1 0 0,0 0-1 0 0,0 1 1 0 0,1-1 0 0 0,-1 0-1 0 0,0 0 1 0 0,0 0 0 0 0,0 0-1 0 0,0 1 1 0 0,0-1 0 0 0,1 0-1 0 0,-1 0 1 0 0,0 0 0 0 0,0 0-1 0 0,0 0 1 0 0,0 0-1 0 0,1 0 1 0 0,-1 1 0 0 0,0-1-1 0 0,0 0 1 0 0,0 0 0 0 0,0 0-1 0 0,1 0 1 0 0,-1 0 0 0 0,0 0-1 0 0,0 0 1 0 0,0 0 0 0 0,1 0-1 0 0,-1 0 1 0 0,0 0-1 0 0,0 0 1 0 0,0 0 0 0 0,1 0-1 0 0,-1 0 1 0 0,0 0 0 0 0,0 0-1 0 0,0-1 1 0 0,1 1 0 0 0,-1 0-1 0 0,0 0 1 0 0,0 0-1 0 0,0 0 1 0 0,0 0 0 0 0,1 0-1 0 0,-1 0 1 0 0,0-1 0 0 0,0 1-1 0 0,0 0 1 0 0,0 0 0 0 0,2-1 14 0 0,0 0 1 0 0,0 0 0 0 0,0 0 0 0 0,0-1 0 0 0,-1 1-1 0 0,1 0 1 0 0,-1-1 0 0 0,1 1 0 0 0,-1-1 0 0 0,1 1-1 0 0,-1-1 1 0 0,0 0 0 0 0,0 0 0 0 0,0 0 0 0 0,0 1-1 0 0,0-1 1 0 0,0 0 0 0 0,0 0 0 0 0,-1 0 0 0 0,2-4-1 0 0,-2 4-17 0 0,1-1-22 0 0,0 0 0 0 0,0 0 0 0 0,0 0 0 0 0,1 0 0 0 0,-1 0 1 0 0,1 0-1 0 0,0 0 0 0 0,-1 1 0 0 0,1-1 0 0 0,0 0 0 0 0,1 1 0 0 0,-1 0 0 0 0,3-3 0 0 0,-2 3-216 0 0,0 1 0 0 0,0 0 0 0 0,0 0 0 0 0,1 0 0 0 0,-1 0 0 0 0,0 0 0 0 0,0 1 0 0 0,1-1 0 0 0,-1 1 0 0 0,0 0 0 0 0,0 0 0 0 0,1 0 0 0 0,-1 0 0 0 0,4 1 0 0 0,22 4-3068 0 0,-19-3 1835 0 0,1 0 1 0 0,-1-1 0 0 0,0 0-1 0 0,1-1 1 0 0,-1 0 0 0 0,1 0-1 0 0,-1-1 1 0 0,20-4 0 0 0,-28 3 1196 0 0,1 1 0 0 0,-1 0 1 0 0,0-1-1 0 0,0 1 0 0 0,0-1 1 0 0,0 0-1 0 0,-1 0 0 0 0,1 0 1 0 0,0 0-1 0 0,-1 0 0 0 0,1 0 1 0 0,-1 0-1 0 0,2-4 0 0 0,0 1 176 0 0,5-10 43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30.6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544 681 7114 0 0,'-2'-1'267'0'0,"0"-1"1"0"0,1 1 0 0 0,-1 0 0 0 0,1-1 0 0 0,-1 1 0 0 0,1-1 0 0 0,0 1 0 0 0,0-1 0 0 0,0 0-1 0 0,-1 1 1 0 0,2-1 0 0 0,-2-2 0 0 0,-6-9 1561 0 0,6 10-1713 0 0,0 1 0 0 0,0 0 0 0 0,0-1 0 0 0,0 1 0 0 0,-1 0 0 0 0,1 1-1 0 0,-1-1 1 0 0,0 0 0 0 0,1 1 0 0 0,-1 0 0 0 0,0-1 0 0 0,0 1 0 0 0,0 0-1 0 0,0 0 1 0 0,-4 0 0 0 0,-55-6 955 0 0,18 3 477 0 0,31 2-1280 0 0,-22-5 261 0 0,1-1 0 0 0,-60-22 0 0 0,84 26-514 0 0,1 0-1 0 0,-1-1 1 0 0,1-1-1 0 0,0 1 1 0 0,0-2-1 0 0,1 1 1 0 0,0-1-1 0 0,0 0 1 0 0,0-1-1 0 0,1 0 1 0 0,0 0-1 0 0,1 0 1 0 0,-10-17-1 0 0,8 10 60 0 0,1 1 1 0 0,0-1-1 0 0,1 0 0 0 0,1-1 1 0 0,1 1-1 0 0,-4-19 0 0 0,7 22-53 0 0,0 0 0 0 0,1 0-1 0 0,0-1 1 0 0,1 1-1 0 0,0 0 1 0 0,1 0-1 0 0,0 0 1 0 0,8-21 0 0 0,-7 24-30 0 0,0 0 0 0 0,1 1 1 0 0,0 0-1 0 0,0 0 0 0 0,1 0 1 0 0,0 0-1 0 0,1 1 1 0 0,-1 0-1 0 0,2 0 0 0 0,-1 0 1 0 0,1 1-1 0 0,0 0 1 0 0,8-5-1 0 0,-2 3-33 0 0,0 0 0 0 0,1 1 1 0 0,0 1-1 0 0,0 0 0 0 0,1 1 0 0 0,-1 0 1 0 0,18-2-1 0 0,33-7-45 0 0,81-7 0 0 0,-127 20 78 0 0,-1 0 1 0 0,0 1 0 0 0,1 1-1 0 0,-1 0 1 0 0,0 2 0 0 0,1 0-1 0 0,-1 1 1 0 0,-1 0 0 0 0,29 12-1 0 0,-40-13 15 0 0,0 0 1 0 0,0 1-1 0 0,0-1 0 0 0,-1 1 0 0 0,1 0 0 0 0,-1 1 0 0 0,0-1 0 0 0,0 1 0 0 0,0 0 0 0 0,-1 0 0 0 0,1 1 0 0 0,-1-1 1 0 0,-1 1-1 0 0,1 0 0 0 0,-1 0 0 0 0,0 0 0 0 0,2 7 0 0 0,-2-2 33 0 0,0-1 0 0 0,-2 1 0 0 0,1 0 1 0 0,-1-1-1 0 0,-1 1 0 0 0,0 0 0 0 0,0 0 0 0 0,-1 0 0 0 0,0-1 0 0 0,-4 13 1 0 0,-4 17 29 0 0,-1 0 1 0 0,-2-1-1 0 0,-2 0 1 0 0,-27 53-1 0 0,33-77-15 0 0,0-1-1 0 0,-1 0 1 0 0,0 0-1 0 0,-1 0 1 0 0,-1-2-1 0 0,0 1 1 0 0,-1-1 0 0 0,0-1-1 0 0,0 0 1 0 0,-2-1-1 0 0,1 0 1 0 0,-1-1-1 0 0,-26 13 1 0 0,27-17-6 0 0,0-1 0 0 0,-1-1 0 0 0,1 0 0 0 0,-1-1 0 0 0,1 0 0 0 0,-1-1 0 0 0,0-1 0 0 0,0 0 0 0 0,1-1 0 0 0,-1 0 0 0 0,1-1 0 0 0,-1-1 0 0 0,1 0 0 0 0,-1-1 0 0 0,1 0 0 0 0,-23-11 0 0 0,19 6-19 0 0,0 0-1 0 0,1 0 0 0 0,1-2 1 0 0,-1 0-1 0 0,1 0 0 0 0,1-2 1 0 0,0 0-1 0 0,1 0 0 0 0,1-1 1 0 0,0-1-1 0 0,-17-27 0 0 0,22 30-54 0 0,1 0 1 0 0,0 0-1 0 0,1-1 0 0 0,0 0 0 0 0,2 0 0 0 0,-1 0 0 0 0,1 0 0 0 0,1 0 0 0 0,0-1 1 0 0,1-21-1 0 0,1 26-3 0 0,1 0 0 0 0,0 0 0 0 0,0 0 0 0 0,1 0 0 0 0,1 1 0 0 0,-1-1 0 0 0,1 0 0 0 0,1 1 0 0 0,-1 0 1 0 0,1 0-1 0 0,1 0 0 0 0,0 0 0 0 0,0 1 0 0 0,0 0 0 0 0,1 0 0 0 0,11-11 0 0 0,-7 10-1 0 0,1 0 0 0 0,0 1 1 0 0,1 0-1 0 0,0 0 0 0 0,0 2 0 0 0,0-1 0 0 0,0 2 0 0 0,1-1 0 0 0,0 2 0 0 0,0-1 1 0 0,16 0-1 0 0,0 0-24 0 0,0 2 1 0 0,0 1 0 0 0,1 1-1 0 0,32 5 1 0 0,-48-3 36 0 0,-1 0 0 0 0,1 1 0 0 0,-1 0-1 0 0,0 1 1 0 0,0 1 0 0 0,0 0 0 0 0,-1 1 0 0 0,0 0 0 0 0,0 1 0 0 0,0 0 0 0 0,19 17 0 0 0,-26-20 33 0 0,0 2 0 0 0,0-1 1 0 0,0 0-1 0 0,-1 1 0 0 0,1 0 0 0 0,-1 0 0 0 0,-1 0 1 0 0,1 1-1 0 0,-1-1 0 0 0,0 1 0 0 0,-1 0 0 0 0,1 0 1 0 0,-1 0-1 0 0,-1 0 0 0 0,1 0 0 0 0,-1 0 0 0 0,-1 1 1 0 0,1-1-1 0 0,-1 0 0 0 0,0 0 0 0 0,-1 1 0 0 0,0-1 1 0 0,-3 11-1 0 0,2-7 16 0 0,-2 0 1 0 0,0-1 0 0 0,0 1 0 0 0,-1-1-1 0 0,0 0 1 0 0,0-1 0 0 0,-1 1 0 0 0,-1-1-1 0 0,-12 14 1 0 0,7-10 18 0 0,-1-1 1 0 0,-1 0-1 0 0,0-1 1 0 0,0-1-1 0 0,-24 13 0 0 0,2-5-5 0 0,-1-2 0 0 0,-1-1 0 0 0,0-3 0 0 0,-65 14 0 0 0,94-24-69 0 0,-6 2 47 0 0,0-1 1 0 0,0-1-1 0 0,0-1 0 0 0,0 0 0 0 0,-21-1 0 0 0,34 0-22 0 0,-1 0-1 0 0,0-1 1 0 0,0 1 0 0 0,1-1-1 0 0,-1 0 1 0 0,0 0-1 0 0,1 0 1 0 0,-1 0 0 0 0,0 0-1 0 0,1 0 1 0 0,0-1 0 0 0,-1 1-1 0 0,1-1 1 0 0,0 0-1 0 0,0 0 1 0 0,0 0 0 0 0,0 0-1 0 0,0 0 1 0 0,0 0-1 0 0,1 0 1 0 0,-1-1 0 0 0,1 1-1 0 0,-1-1 1 0 0,1 1 0 0 0,0-1-1 0 0,0 1 1 0 0,0-1-1 0 0,0 0 1 0 0,1 1 0 0 0,-1-1-1 0 0,1 0 1 0 0,-1 0-1 0 0,1 0 1 0 0,0 1 0 0 0,1-6-1 0 0,-1-2-22 0 0,2 0 0 0 0,-1 0-1 0 0,2 1 1 0 0,-1-1-1 0 0,1 1 1 0 0,1-1 0 0 0,-1 1-1 0 0,2 0 1 0 0,4-9 0 0 0,5-5-62 0 0,1 1 0 0 0,20-25 1 0 0,-20 30 57 0 0,0 0 1 0 0,1 1 0 0 0,1 0-1 0 0,0 1 1 0 0,1 1-1 0 0,1 1 1 0 0,0 1 0 0 0,1 0-1 0 0,22-9 1 0 0,-32 16 1 0 0,1 1 0 0 0,-1 0 1 0 0,1 0-1 0 0,0 2 0 0 0,-1-1 1 0 0,1 1-1 0 0,1 0 1 0 0,-1 1-1 0 0,0 1 0 0 0,11 0 1 0 0,-16 1 8 0 0,-1 0 0 0 0,0 0 0 0 0,1 0 1 0 0,-1 1-1 0 0,0 0 0 0 0,0 0 0 0 0,0 0 1 0 0,0 0-1 0 0,0 1 0 0 0,-1 0 0 0 0,1 0 1 0 0,-1 0-1 0 0,0 1 0 0 0,0-1 0 0 0,0 1 1 0 0,0 0-1 0 0,0 0 0 0 0,-1 1 0 0 0,0-1 1 0 0,0 1-1 0 0,0 0 0 0 0,2 5 0 0 0,1 3 29 0 0,-1 0 0 0 0,0 0 0 0 0,-1 1 1 0 0,0-1-1 0 0,-2 1 0 0 0,1 0 0 0 0,-2 0 0 0 0,1 0 0 0 0,-2 0 0 0 0,0 0 0 0 0,-1 0 0 0 0,0 0 0 0 0,-1 0 0 0 0,-1 0 0 0 0,0-1 0 0 0,-5 14 0 0 0,5-17 3 0 0,-1 0 1 0 0,0 0-1 0 0,-1 0 1 0 0,0-1-1 0 0,-1 0 0 0 0,0 0 1 0 0,0 0-1 0 0,-1-1 1 0 0,0 0-1 0 0,0 0 0 0 0,-1-1 1 0 0,0 0-1 0 0,0 0 0 0 0,-1-1 1 0 0,0 0-1 0 0,0 0 1 0 0,0-1-1 0 0,-1-1 0 0 0,0 1 1 0 0,0-1-1 0 0,-15 3 0 0 0,8-3 14 0 0,-1-1 1 0 0,1-1-1 0 0,-1-1 0 0 0,0 0 0 0 0,1-1 0 0 0,-35-5 0 0 0,44 4-25 0 0,0-1 0 0 0,1 0 1 0 0,-1 0-1 0 0,1-1 0 0 0,0 0 1 0 0,0-1-1 0 0,0 1 1 0 0,-7-6-1 0 0,10 6-3 0 0,1 0-1 0 0,-1 0 1 0 0,1 0 0 0 0,-1-1 0 0 0,1 1-1 0 0,0-1 1 0 0,1 0 0 0 0,-1 0 0 0 0,1 0-1 0 0,-1 0 1 0 0,1 0 0 0 0,0-1 0 0 0,1 1-1 0 0,-2-7 1 0 0,2 6-30 0 0,0 0 0 0 0,1-1 0 0 0,0 1 0 0 0,0 0-1 0 0,1-1 1 0 0,0 1 0 0 0,-1 0 0 0 0,2-1 0 0 0,-1 1 0 0 0,1 0-1 0 0,-1 0 1 0 0,1 0 0 0 0,1 0 0 0 0,3-6 0 0 0,7-11-34 0 0,27-34 1 0 0,-28 41 11 0 0,-4 5 12 0 0,1 0 0 0 0,0 0-1 0 0,0 1 1 0 0,21-16-1 0 0,-26 22 28 0 0,0 0-1 0 0,0 0 1 0 0,0 1-1 0 0,1 0 1 0 0,-1-1 0 0 0,1 1-1 0 0,-1 1 1 0 0,1-1-1 0 0,-1 1 1 0 0,1 0-1 0 0,0 0 1 0 0,0 0-1 0 0,0 1 1 0 0,-1-1 0 0 0,1 1-1 0 0,8 1 1 0 0,6 5-96 0 0,0 1 0 0 0,-1 1 1 0 0,-1 0-1 0 0,1 2 1 0 0,23 16-1 0 0,13 6-324 0 0,126 64-19 0 0,-179-95 471 0 0,0-1 0 0 0,0 0 0 0 0,0 1 0 0 0,0-1 0 0 0,-1 1 0 0 0,1 0 0 0 0,0-1 0 0 0,0 1 0 0 0,0-1 0 0 0,-1 1 0 0 0,1 0 0 0 0,0 0 0 0 0,-1 0 0 0 0,1-1 0 0 0,0 1 0 0 0,-1 0 0 0 0,1 0 0 0 0,-1 0 0 0 0,0 0 0 0 0,1 0 0 0 0,-1 0 0 0 0,1 1 0 0 0,-2-1-6 0 0,1 0-1 0 0,0 0 1 0 0,0 0-1 0 0,-1 0 1 0 0,1 0-1 0 0,-1 0 1 0 0,1-1-1 0 0,-1 1 1 0 0,1 0-1 0 0,-1 0 1 0 0,1-1-1 0 0,-1 1 1 0 0,0 0-1 0 0,0-1 1 0 0,1 1-1 0 0,-1 0 1 0 0,0-1-1 0 0,0 1 1 0 0,-1 0-1 0 0,-8 4 56 0 0,0-1-1 0 0,0 0 1 0 0,-16 5-1 0 0,13-5-27 0 0,-23 7-17 0 0,0-2 1 0 0,0 0 0 0 0,-56 4-1 0 0,88-13-10 0 0,1 0 0 0 0,-1 0 0 0 0,0 0 0 0 0,1 0 0 0 0,-1 0 0 0 0,1-1 0 0 0,-1 1 0 0 0,1-1 0 0 0,-1 0 0 0 0,1 0 0 0 0,-1 0 0 0 0,1-1 1 0 0,0 1-1 0 0,0-1 0 0 0,0 0 0 0 0,-4-2 0 0 0,6 2-4 0 0,-1 0 0 0 0,0 1 0 0 0,1-1 1 0 0,0 0-1 0 0,-1 0 0 0 0,1-1 0 0 0,0 1 0 0 0,0 0 1 0 0,0 0-1 0 0,0-1 0 0 0,1 1 0 0 0,-1 0 1 0 0,1-1-1 0 0,-1 1 0 0 0,1 0 0 0 0,0-1 1 0 0,0 1-1 0 0,0-1 0 0 0,0 1 0 0 0,0-1 1 0 0,1 1-1 0 0,-1 0 0 0 0,1-1 0 0 0,1-3 0 0 0,2-8-29 0 0,1 0 0 0 0,1 0 0 0 0,0 1 0 0 0,1 0 0 0 0,0 0 0 0 0,1 1 0 0 0,1 0 0 0 0,-1 1 0 0 0,2-1 0 0 0,0 2 0 0 0,0-1 0 0 0,1 1 0 0 0,13-9 0 0 0,-23 18 16 0 0,0 0-1 0 0,1 1 0 0 0,-1-1 1 0 0,0 0-1 0 0,0 1 0 0 0,0-1 0 0 0,0 1 1 0 0,1-1-1 0 0,-1 1 0 0 0,0-1 1 0 0,0 1-1 0 0,1 0 0 0 0,-1 0 0 0 0,0 0 1 0 0,1 0-1 0 0,-1 0 0 0 0,2 0 1 0 0,-2 0-2 0 0,-1 1 1 0 0,1-1 0 0 0,-1 0 0 0 0,1 1 0 0 0,-1-1-1 0 0,1 1 1 0 0,-1-1 0 0 0,1 1 0 0 0,-1-1 0 0 0,1 1-1 0 0,-1-1 1 0 0,0 1 0 0 0,1 0 0 0 0,-1-1 0 0 0,0 1-1 0 0,0-1 1 0 0,1 1 0 0 0,-1 0 0 0 0,0-1 0 0 0,0 1 0 0 0,0 0-1 0 0,0-1 1 0 0,0 1 0 0 0,0 0 0 0 0,0 8-11 0 0,0-1 1 0 0,-1 0-1 0 0,-1 0 1 0 0,-2 11 0 0 0,2-8 6 0 0,-4 24 12 0 0,4-22 2 0 0,0 0-1 0 0,0-1 1 0 0,-1 1 0 0 0,0-1-1 0 0,-1 0 1 0 0,-1 0 0 0 0,-11 21-1 0 0,7-24 68 0 0,4-3-36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31.6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1 126 7130 0 0,'2'-5'33'0'0,"0"0"0"0"0,1 0 0 0 0,-1 0 1 0 0,1 1-1 0 0,0 0 0 0 0,1-1 1 0 0,-1 1-1 0 0,1 0 0 0 0,0 0 1 0 0,0 1-1 0 0,6-5 0 0 0,3-1 13 0 0,1 0-1 0 0,21-10 1 0 0,-35 19-58 0 0,1 0 0 0 0,-1 0 0 0 0,1-1 0 0 0,-1 1 0 0 0,0 0 0 0 0,1 0 0 0 0,-1 0 0 0 0,1 0 0 0 0,-1 0 0 0 0,1-1 0 0 0,-1 1 0 0 0,0 0 0 0 0,1 0 0 0 0,-1-1 0 0 0,0 1 0 0 0,1 0 0 0 0,-1-1 1 0 0,0 1-1 0 0,1 0 0 0 0,-1-1 0 0 0,0 1 0 0 0,0-1 0 0 0,0 1 0 0 0,1 0 0 0 0,-1-1 0 0 0,0 1 0 0 0,0-1 0 0 0,0 1 0 0 0,0-1 0 0 0,0 1 0 0 0,1 0 0 0 0,-1-1 0 0 0,0 1 0 0 0,0-1 0 0 0,0 1 0 0 0,0-1 0 0 0,-1 0 0 0 0,-15-8-405 0 0,-25 1-3812 0 0,26 6 2160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32.24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712 152 2168 0 0,'-39'-15'4098'0'0,"-47"-27"-3110"0"0,17 12-510 0 0,51 24 317 0 0,2-1 0 0 0,-1-1 1 0 0,-17-11-1 0 0,34 19-716 0 0,-1 0-1 0 0,0-1 1 0 0,0 1-1 0 0,1-1 1 0 0,-1 1 0 0 0,0-1-1 0 0,0 0 1 0 0,1 1-1 0 0,-1-1 1 0 0,1 0 0 0 0,-1 1-1 0 0,0-1 1 0 0,1 0 0 0 0,-1 0-1 0 0,1 1 1 0 0,0-1-1 0 0,-1 0 1 0 0,1 0 0 0 0,-1-1-1 0 0,2 2 0 0 0,-1-1-1 0 0,0 1 1 0 0,0 0 0 0 0,0-1-1 0 0,0 1 1 0 0,1-1 0 0 0,-1 1-1 0 0,0 0 1 0 0,0-1-1 0 0,1 1 1 0 0,-1 0 0 0 0,0-1-1 0 0,1 1 1 0 0,-1 0 0 0 0,0-1-1 0 0,1 1 1 0 0,-1 0-1 0 0,1 0 1 0 0,-1-1 0 0 0,0 1-1 0 0,1 0 1 0 0,-1 0 0 0 0,1 0-1 0 0,-1 0 1 0 0,1-1-1 0 0,2 1 83 0 0,0-1 0 0 0,1 0 0 0 0,-1 1 0 0 0,0 0 0 0 0,0 0 0 0 0,0 0 0 0 0,0 0 0 0 0,0 0 0 0 0,0 1 0 0 0,3 0 0 0 0,77 27 924 0 0,-2 3-1 0 0,98 54 1 0 0,-146-67-1058 0 0,-1 3 1 0 0,0 0-1 0 0,-2 2 1 0 0,0 1-1 0 0,-2 1 1 0 0,-1 2-1 0 0,42 52 1 0 0,-39-38 31 0 0,-3 1 1 0 0,-1 2 0 0 0,-2 0 0 0 0,-2 2 0 0 0,-2 0 0 0 0,-2 1-1 0 0,-2 1 1 0 0,-2 1 0 0 0,-2 0 0 0 0,-3 1 0 0 0,-1 0 0 0 0,-3 0 0 0 0,-2 1-1 0 0,-3-1 1 0 0,-5 53 0 0 0,-11 24 208 0 0,-5-2 0 0 0,-76 244 1 0 0,-126 230 8 0 0,210-565-278 0 0,-31 76 29 0 0,-5-3 0 0 0,-89 145 0 0 0,112-212 135 0 0,-2 0 1 0 0,-1-2-1 0 0,-2-1 0 0 0,-2-1 0 0 0,-1-2 0 0 0,-2-2 0 0 0,-1-1 0 0 0,-74 47 1 0 0,85-62 88 0 0,-1-2 0 0 0,0-1 0 0 0,-44 14 0 0 0,63-24-222 0 0,0-1 0 0 0,-1 0-1 0 0,0 0 1 0 0,1-1 0 0 0,-1 0-1 0 0,0 0 1 0 0,0-1 0 0 0,0 0 0 0 0,1-1-1 0 0,-1 0 1 0 0,0 0 0 0 0,1-1-1 0 0,-1 0 1 0 0,1 0 0 0 0,-1-1-1 0 0,-12-6 1 0 0,17 6-50 0 0,1 0-1 0 0,0 1 1 0 0,0-1-1 0 0,0 0 1 0 0,0 0-1 0 0,0-1 1 0 0,0 1 0 0 0,1-1-1 0 0,0 1 1 0 0,0-1-1 0 0,0 0 1 0 0,0 0-1 0 0,0 0 1 0 0,1 0 0 0 0,0 0-1 0 0,0 0 1 0 0,0 0-1 0 0,0 0 1 0 0,0 0-1 0 0,1-1 1 0 0,0 1 0 0 0,0 0-1 0 0,0 0 1 0 0,1-5-1 0 0,2-13-64 0 0,0 0-1 0 0,1 0 0 0 0,10-27 1 0 0,-11 39 112 0 0,2-11-128 0 0,2 1 0 0 0,0 0 0 0 0,1 1 0 0 0,1 0 0 0 0,13-20 0 0 0,-16 31-506 0 0,0-1 1 0 0,1 1-1 0 0,0 0 0 0 0,0 1 0 0 0,1 0 1 0 0,0 0-1 0 0,0 1 0 0 0,0 0 0 0 0,1 0 1 0 0,0 1-1 0 0,0 0 0 0 0,14-5 0 0 0,22-7-4273 0 0,-1-3-1 0 0,75-43 1 0 0,-85 40 4126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33.2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1140 47 9370 0 0,'-6'-5'340'0'0,"0"0"1"0"0,-1 0-1 0 0,1 1 1 0 0,-1-1-1 0 0,0 2 1 0 0,0-1-1 0 0,0 1 0 0 0,0 0 1 0 0,-1 1-1 0 0,0-1 1 0 0,1 2-1 0 0,-11-2 0 0 0,6 2-194 0 0,0 1-1 0 0,0 1 0 0 0,0 0 0 0 0,0 0 0 0 0,0 1 0 0 0,1 1 0 0 0,-18 6 1 0 0,-14 8 66 0 0,1 2 1 0 0,0 1 0 0 0,-60 41-1 0 0,29-16 158 0 0,30-18-171 0 0,0 3-1 0 0,2 2 1 0 0,2 1 0 0 0,0 2 0 0 0,3 2 0 0 0,1 1 0 0 0,2 2-1 0 0,1 1 1 0 0,2 1 0 0 0,3 2 0 0 0,1 1 0 0 0,-20 48 0 0 0,16-23-134 0 0,3 1 0 0 0,4 2 1 0 0,2 0-1 0 0,4 1 0 0 0,3 1 0 0 0,4 0 1 0 0,-3 120-1 0 0,13-146-67 0 0,3 1-1 0 0,1-1 1 0 0,3 0 0 0 0,24 88-1 0 0,-20-100-13 0 0,3 0 0 0 0,1-1 1 0 0,1 0-1 0 0,2-2 0 0 0,2 0 0 0 0,38 51 0 0 0,-21-40 16 0 0,1-3 0 0 0,2-1 0 0 0,49 38 0 0 0,146 91 394 0 0,-16-2 1259 0 0,-196-149-1319 0 0,-2 0 52 0 0,-1 0 0 0 0,-1 1 0 0 0,-1 2 0 0 0,26 38 0 0 0,-44-58-332 0 0,1-1 1 0 0,0 1 0 0 0,0-1 0 0 0,0 1-1 0 0,0-1 1 0 0,0 0 0 0 0,0 0 0 0 0,1 1-1 0 0,-1-1 1 0 0,0 0 0 0 0,1 0 0 0 0,1 1-1 0 0,-2-2-13 0 0,0-1 0 0 0,-1 1-1 0 0,0-1 1 0 0,1 1 0 0 0,-1 0-1 0 0,1-1 1 0 0,-1 0 0 0 0,0 1-1 0 0,1-1 1 0 0,-1 1 0 0 0,0-1-1 0 0,1 0 1 0 0,-1 1 0 0 0,0-1-1 0 0,0 1 1 0 0,0-1 0 0 0,1 0-1 0 0,-1 1 1 0 0,0-1 0 0 0,0 0-1 0 0,0 1 1 0 0,0-1 0 0 0,0 0-1 0 0,0 1 1 0 0,-1-1 0 0 0,1 0-1 0 0,0 1 1 0 0,0-2 0 0 0,-1-18 105 0 0,-1-1 0 0 0,0 0 0 0 0,-7-23 0 0 0,8 42-109 0 0,0-1 0 0 0,0 1-1 0 0,0-1 1 0 0,0 1 0 0 0,-1-1 0 0 0,1 1 0 0 0,-1 0 0 0 0,1-1 0 0 0,-1 1 0 0 0,0 0-1 0 0,-4-3 1 0 0,5 4-3 0 0,1 1-33 0 0,0-4-115 0 0,1 0 55 0 0,-1 0-1 0 0,1 0 0 0 0,-1 0 1 0 0,1 0-1 0 0,0 0 1 0 0,1 0-1 0 0,-1 1 1 0 0,1-1-1 0 0,2-5 1 0 0,7-1-3807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35.32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2688 1980 13171 0 0,'-5'-2'524'0'0,"0"-2"1"0"0,0 1-1 0 0,0-1 1 0 0,0 1-1 0 0,0-1 1 0 0,1-1-1 0 0,0 1 1 0 0,0-1-1 0 0,0 1 1 0 0,-6-11-1 0 0,-15-16 1343 0 0,22 29-1839 0 0,0-1-1 0 0,0 1 1 0 0,0 0-1 0 0,0 1 1 0 0,0-1-1 0 0,0 1 1 0 0,-1-1-1 0 0,1 1 1 0 0,-1 0-1 0 0,1 0 1 0 0,-1 0-1 0 0,1 1 1 0 0,-1-1-1 0 0,-4 1 1 0 0,-56 3 633 0 0,40-1-515 0 0,-95 10 1213 0 0,-165 40 0 0 0,92-6-1164 0 0,74-17-84 0 0,-174 22-1 0 0,219-44 5 0 0,0-4-1 0 0,-1-2 0 0 0,1-4 0 0 0,-125-21 0 0 0,100 5-27 0 0,2-5-1 0 0,-149-57 1 0 0,205 64-93 0 0,0-1 0 0 0,2-3 1 0 0,0-1-1 0 0,2-1 0 0 0,0-2 0 0 0,1-2 1 0 0,2-1-1 0 0,-43-47 0 0 0,56 51-15 0 0,1 0-1 0 0,2-2 1 0 0,0 0-1 0 0,2-1 1 0 0,0 0-1 0 0,2-1 1 0 0,-12-40-1 0 0,20 53 23 0 0,2 0 0 0 0,0-1 0 0 0,1 0 0 0 0,0 0 0 0 0,1 1 0 0 0,1-1 0 0 0,0 0 0 0 0,2 0 0 0 0,-1 0 0 0 0,2 1 0 0 0,0-1 0 0 0,1 1 0 0 0,1 0 0 0 0,0 0 0 0 0,1 0 0 0 0,0 1 0 0 0,1-1 0 0 0,1 2 0 0 0,1-1 0 0 0,0 1 0 0 0,0 0 0 0 0,1 1 0 0 0,23-21 0 0 0,34-29-25 0 0,122-83-1 0 0,90-33-17 0 0,-81 61 37 0 0,5 9 0 0 0,286-107-1 0 0,-315 153 76 0 0,186-40 0 0 0,-266 81-28 0 0,2 5 0 0 0,0 4 0 0 0,170 1 1 0 0,-217 13-35 0 0,0 3 0 0 0,-1 3 0 0 0,0 1 1 0 0,0 2-1 0 0,85 33 0 0 0,-54-11 30 0 0,-1 4 1 0 0,107 69-1 0 0,-184-104-35 0 0,1-1-1 0 0,-1 0 1 0 0,0 0 0 0 0,1 0 0 0 0,-1 1 0 0 0,0-1 0 0 0,0 0 0 0 0,0 1 0 0 0,0-1 0 0 0,0 1 0 0 0,0-1 0 0 0,0 1-1 0 0,-1 0 1 0 0,1-1 0 0 0,0 1 0 0 0,0 2 0 0 0,10 36 110 0 0,7 46 1 0 0,70 463 865 0 0,-74-423-763 0 0,-13-124-214 0 0,-1 0 1 0 0,0-1 0 0 0,0 1-1 0 0,0 0 1 0 0,0 0 0 0 0,0-1-1 0 0,0 1 1 0 0,-1 0 0 0 0,1 0-1 0 0,0-1 1 0 0,-1 1 0 0 0,1 0-1 0 0,-1-1 1 0 0,-1 3 0 0 0,-20 28 85 0 0,-2-1 0 0 0,-1-1 0 0 0,-1-1-1 0 0,-38 32 1 0 0,15-20 8 0 0,-100 62-1 0 0,111-79 10 0 0,3-1-25 0 0,-2-2 0 0 0,-62 28-1 0 0,63-34 7 0 0,16-7 55 0 0,-35 11 1 0 0,39-19 75 0 0,16 0-208 0 0,0 0 1 0 0,0 0 0 0 0,0 0 0 0 0,-1 0 0 0 0,1 0-1 0 0,0 0 1 0 0,0-1 0 0 0,0 1 0 0 0,0 0 0 0 0,0 0-1 0 0,0 0 1 0 0,-1 0 0 0 0,1 0 0 0 0,0 0 0 0 0,0-1-1 0 0,0 1 1 0 0,0 0 0 0 0,0 0 0 0 0,0 0 0 0 0,0 0-1 0 0,0-1 1 0 0,0 1 0 0 0,0 0 0 0 0,0 0 0 0 0,0 0-1 0 0,0 0 1 0 0,0-1 0 0 0,0 1 0 0 0,0 0 0 0 0,0 0-1 0 0,0 0 1 0 0,0-1 0 0 0,0 1 0 0 0,0 0 0 0 0,0 0-1 0 0,0 0 1 0 0,0 0 0 0 0,0-1 0 0 0,0 1 0 0 0,0 0-1 0 0,0 0 1 0 0,0 0 0 0 0,0 0 0 0 0,1 0 0 0 0,-1-1 0 0 0,0 1-1 0 0,0 0 1 0 0,0 0 0 0 0,0 0 0 0 0,0 0 0 0 0,1 0-1 0 0,-1 0 1 0 0,0 0 0 0 0,0-1 0 0 0,0 1-1 0 0,-6-1 283 0 0,6 1-361 0 0,-1 1 1 0 0,1-1-1 0 0,0 1 0 0 0,0 0 1 0 0,0-1-1 0 0,-1 1 1 0 0,1-1-1 0 0,0 1 1 0 0,0 0-1 0 0,0-1 1 0 0,0 1-1 0 0,0-1 1 0 0,0 1-1 0 0,0 0 1 0 0,1-1-1 0 0,-1 1 1 0 0,0-1-1 0 0,0 1 0 0 0,0 0 1 0 0,1-1-1 0 0,-1 1 1 0 0,0-1-1 0 0,0 1 1 0 0,1-1-1 0 0,-1 1 1 0 0,1-1-1 0 0,-1 1 1 0 0,0-1-1 0 0,1 1 1 0 0,9 15-4502 0 0,-8-13 3616 0 0,-1-1 0 0 0,1 1 0 0 0,0 0 0 0 0,0-1 0 0 0,-1 1-1 0 0,0 0 1 0 0,0 0 0 0 0,0 0 0 0 0,0 0 0 0 0,0 0 0 0 0,0 0 0 0 0,-1 1 0 0 0,1-1 0 0 0,-1 0 0 0 0,0 0 0 0 0,0 0 0 0 0,0 1 0 0 0,-1 2 0 0 0,-6 4-3306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38.2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2329 2349 9098 0 0,'-1'-2'42'0'0,"0"1"0"0"0,0 0 1 0 0,0 0-1 0 0,0 0 0 0 0,-1 0 0 0 0,1 0 1 0 0,0 1-1 0 0,0-1 0 0 0,-1 0 0 0 0,1 1 1 0 0,-1-1-1 0 0,1 0 0 0 0,-1 1 0 0 0,1 0 0 0 0,-1-1 1 0 0,1 1-1 0 0,-1 0 0 0 0,1 0 0 0 0,-1 0 1 0 0,1 0-1 0 0,-1 0 0 0 0,1 0 0 0 0,-1 0 1 0 0,1 0-1 0 0,-1 1 0 0 0,1-1 0 0 0,-1 1 1 0 0,-1 0-1 0 0,-7 3-45 0 0,0 0 0 0 0,1 1-1 0 0,-13 7 1 0 0,-8 4 83 0 0,25-14-5 0 0,0 0-1 0 0,-1-1 1 0 0,1 0 0 0 0,-1 0-1 0 0,1-1 1 0 0,-1 0-1 0 0,1 0 1 0 0,-1 0 0 0 0,1 0-1 0 0,-9-2 1 0 0,-58-19 2198 0 0,58 15-1774 0 0,0 2 0 0 0,-1 0 0 0 0,-28-4 1 0 0,3 8-389 0 0,0 2 1 0 0,0 2 0 0 0,0 1 0 0 0,-65 18 0 0 0,-21 4 118 0 0,-72 15 706 0 0,147-36-625 0 0,-1-2-1 0 0,0-3 0 0 0,0-1 1 0 0,-91-14-1 0 0,58-1-140 0 0,0-4 1 0 0,-86-31-1 0 0,107 29-150 0 0,0-4 0 0 0,2-2-1 0 0,-93-57 1 0 0,128 67-11 0 0,1-1 0 0 0,0-1 1 0 0,2-2-1 0 0,0 0 1 0 0,2-2-1 0 0,0 0 0 0 0,1-2 1 0 0,2 0-1 0 0,-31-52 0 0 0,37 50 2 0 0,2 0-1 0 0,0-1 0 0 0,2 0 0 0 0,1-1 0 0 0,1 0 1 0 0,-4-42-1 0 0,-1-181-11 0 0,8 87 75 0 0,2 125-72 0 0,-4-47 4 0 0,10-162-1 0 0,-1 223-4 0 0,0 0 1 0 0,2 0-1 0 0,1 1 0 0 0,1 0 1 0 0,1 0-1 0 0,1 1 0 0 0,1 0 1 0 0,1 0-1 0 0,1 1 0 0 0,28-38 1 0 0,-3 17 22 0 0,2 1 0 0 0,2 3 0 0 0,1 1 0 0 0,2 2 1 0 0,2 2-1 0 0,1 2 0 0 0,93-49 0 0 0,-63 45-5 0 0,1 3-1 0 0,2 3 0 0 0,1 4 1 0 0,137-27-1 0 0,-85 33 47 0 0,173-6 0 0 0,137 20-69 0 0,-379 8-2 0 0,-39-1-8 0 0,715 16 132 0 0,-711-14-75 0 0,-1 1 0 0 0,0 2 1 0 0,0 0-1 0 0,-1 2 0 0 0,1 1 0 0 0,49 22 0 0 0,-63-23-18 0 0,0 1 0 0 0,-1 0 0 0 0,0 1 0 0 0,-1 0-1 0 0,0 1 1 0 0,0 0 0 0 0,-1 1 0 0 0,0 0 0 0 0,-1 1 0 0 0,-1 0-1 0 0,0 1 1 0 0,0 0 0 0 0,-1 0 0 0 0,7 18 0 0 0,-7-10 24 0 0,-1 0-1 0 0,-1 1 1 0 0,0 0 0 0 0,-2 1 0 0 0,-1-1 0 0 0,-1 1 0 0 0,0 0-1 0 0,-2-1 1 0 0,-1 1 0 0 0,-1 0 0 0 0,-7 35 0 0 0,-7 17 26 0 0,-4 0 1 0 0,-31 74-1 0 0,-17 31 22 0 0,-182 338-1 0 0,204-441-139 0 0,-3-1-1 0 0,-114 133 1 0 0,136-180 96 0 0,-3-1 0 0 0,-56 43 0 0 0,66-57 36 0 0,-1 0 0 0 0,-1-2 1 0 0,-1 0-1 0 0,1-2 0 0 0,-39 13 0 0 0,53-21 32 0 0,0-1-1 0 0,0 1 0 0 0,0-2 0 0 0,-1 1 0 0 0,-10-1 0 0 0,5-1-51 0 0,14 1-65 0 0,3 0 31 0 0,0 0 1 0 0,1 0 0 0 0,-1 0 0 0 0,0 0-1 0 0,0-1 1 0 0,0 0 0 0 0,0 0 0 0 0,0 0-1 0 0,0 0 1 0 0,0 0 0 0 0,-1 0 0 0 0,1-1-1 0 0,3-2 1 0 0,8-6-489 0 0,1 0 0 0 0,0 1 0 0 0,0 0-1 0 0,31-12 1 0 0,-45 20-316 0 0,0 1 577 0 0,-1 0 0 0 0,1-1-1 0 0,-1 1 1 0 0,1 0 0 0 0,-1 0 0 0 0,1 0-1 0 0,-1 0 1 0 0,1 0 0 0 0,0 0-1 0 0,-1 0 1 0 0,1 0 0 0 0,-1 0 0 0 0,1 0-1 0 0,-1 0 1 0 0,1 0 0 0 0,-1 0 0 0 0,1 0-1 0 0,-1 0 1 0 0,1 0 0 0 0,-1 1 0 0 0,1-1-1 0 0,-1 0 1 0 0,1 0 0 0 0,-1 1-1 0 0,1-1 1 0 0,3 7-3076 0 0,-3-6 3075 0 0,-1 0 1 0 0,0 0 0 0 0,-1-1-48 0 0,1 1 1 0 0,0 0 0 0 0,0 0-1 0 0,-1-1 1 0 0,1 1-1 0 0,0-1 1 0 0,-1 1-1 0 0,1 0 1 0 0,-1-1 0 0 0,1 1-1 0 0,-2 1-717 0 0,1-2 717 0 0,0 1 1 0 0,1-1-1 0 0,-1 0 1 0 0,0 1-1 0 0,1-1 1 0 0,-1 0 0 0 0,0 1-1 0 0,1-1 1 0 0,-1 0-1 0 0,0 0 1 0 0,0 0 0 0 0,1 0-1 0 0,-1 0 1 0 0,0 0-1 0 0,0 0 1 0 0,1 0-1 0 0,-1 0 1 0 0,0 0 0 0 0,0 0-1 0 0,1 0 1 0 0,-1-1-1 0 0,0 1 1 0 0,-1-1 0 0 0,-16-7-1511 0 0,-5-8 1063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10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318 36 15531 0 0,'-27'-13'3337'0'0,"22"10"-3111"0"0,1 0 0 0 0,-1 0 0 0 0,0 1 1 0 0,0 0-1 0 0,0 0 0 0 0,-1 0 0 0 0,1 1 0 0 0,0-1 0 0 0,-1 1 0 0 0,1 0 0 0 0,-1 1 0 0 0,1-1 0 0 0,-1 1 0 0 0,0 1 0 0 0,1-1 0 0 0,-1 1 0 0 0,1-1 1 0 0,-8 3-1 0 0,3 2-219 0 0,0 0 0 0 0,1 1 0 0 0,-1 0 0 0 0,1 0 0 0 0,0 1 0 0 0,1 0 0 0 0,-1 1 0 0 0,1-1 0 0 0,1 2 0 0 0,0-1 0 0 0,0 1 0 0 0,1 0 1 0 0,-10 18-1 0 0,7-11 26 0 0,0 1 0 0 0,2 1 0 0 0,0 0 0 0 0,1 0 0 0 0,1 0 0 0 0,0 1 1 0 0,-2 25-1 0 0,6-29 16 0 0,0 0 1 0 0,2 21 0 0 0,-1-33-37 0 0,0 1 1 0 0,0-1-1 0 0,1 1 1 0 0,0-1-1 0 0,-1 0 1 0 0,1 1-1 0 0,1-1 1 0 0,-1 0-1 0 0,0 0 1 0 0,1 0-1 0 0,0 1 1 0 0,-1-2-1 0 0,1 1 1 0 0,0 0-1 0 0,1 0 1 0 0,3 3-1 0 0,-5-5-1 0 0,0-1 0 0 0,0 0 0 0 0,0 1 0 0 0,0-1 0 0 0,0 0 1 0 0,0 1-1 0 0,0-1 0 0 0,1 0 0 0 0,-1 0 0 0 0,0 0 0 0 0,0 0 0 0 0,0 0 0 0 0,1 0 0 0 0,-1-1 0 0 0,0 1 0 0 0,0 0 0 0 0,0-1 0 0 0,0 1 0 0 0,0 0 0 0 0,0-1 0 0 0,0 0 0 0 0,1 0 0 0 0,30-18 126 0 0,-13 7-186 0 0,-5 7 74 0 0,-1-1-1 0 0,0-1 0 0 0,0 0 1 0 0,0 0-1 0 0,-1-1 0 0 0,0-1 1 0 0,-1 0-1 0 0,0 0 0 0 0,0-2 1 0 0,18-21-1 0 0,-29 31-25 0 0,1 0 1 0 0,-1 0-1 0 0,1 0 0 0 0,0 0 1 0 0,0 0-1 0 0,0 0 0 0 0,-1 0 1 0 0,1 0-1 0 0,0 1 1 0 0,0-1-1 0 0,0 0 0 0 0,0 0 1 0 0,0 1-1 0 0,0-1 0 0 0,1 1 1 0 0,-1-1-1 0 0,0 1 0 0 0,2-1 1 0 0,-3 1-5 0 0,1 1 0 0 0,-1-1 1 0 0,1 1-1 0 0,-1-1 0 0 0,0 1 0 0 0,1-1 1 0 0,-1 1-1 0 0,1-1 0 0 0,-1 1 0 0 0,0-1 0 0 0,0 1 1 0 0,1 0-1 0 0,-1-1 0 0 0,0 1 0 0 0,0 0 1 0 0,0-1-1 0 0,0 1 0 0 0,0 0 0 0 0,0-1 1 0 0,0 1-1 0 0,0 0 0 0 0,0-1 0 0 0,0 1 1 0 0,0 0-1 0 0,0-1 0 0 0,0 1 0 0 0,0-1 1 0 0,-1 1-1 0 0,1 0 0 0 0,0-1 0 0 0,-1 2 1 0 0,-2 9 0 0 0,1 0 0 0 0,1 1 0 0 0,0-1 0 0 0,0 1 0 0 0,1-1 0 0 0,3 19 1 0 0,-1-20-4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40.3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1425 16 5801 0 0,'-4'-3'212'0'0,"0"1"-1"0"0,0 0 0 0 0,0 1 1 0 0,-1-1-1 0 0,1 1 0 0 0,0-1 1 0 0,-1 1-1 0 0,-5 0 0 0 0,8 1-213 0 0,-1 1 0 0 0,1-1 0 0 0,-1 1 0 0 0,1-1 0 0 0,-1 1 0 0 0,1 0-1 0 0,0 0 1 0 0,-1 0 0 0 0,1 0 0 0 0,0 1 0 0 0,0-1 0 0 0,0 0 0 0 0,0 1-1 0 0,0 0 1 0 0,0-1 0 0 0,-2 4 0 0 0,-4 4 111 0 0,-5 4-335 0 0,13-13 293 0 0,0 0 0 0 0,-1 0 0 0 0,1 0 0 0 0,0 1 0 0 0,-1-1 0 0 0,1 0 0 0 0,0 0 0 0 0,-1 0 0 0 0,1 0 0 0 0,0 0 0 0 0,-1 0 0 0 0,1 1 1 0 0,0-1-1 0 0,-1 0 0 0 0,1 0 0 0 0,0 0 0 0 0,-1 0 0 0 0,1 0 0 0 0,-1-1 0 0 0,1 1 0 0 0,0 0 0 0 0,-1 0 0 0 0,1 0 0 0 0,0 0 0 0 0,-1 0 0 0 0,1 0 1 0 0,0-1-1 0 0,-1 1 0 0 0,1 0 0 0 0,0 0 0 0 0,0 0 0 0 0,-1-1 0 0 0,1 1 0 0 0,-15-11 3104 0 0,4 13-1657 0 0,9-1-1470 0 0,0 0 0 0 0,-1 0 1 0 0,1 0-1 0 0,-1 0 0 0 0,1 0 0 0 0,-1-1 0 0 0,1 1 0 0 0,-1-1 0 0 0,0 0 0 0 0,-2 0 1 0 0,-6 0-28 0 0,-79 4 239 0 0,0 13 383 0 0,0 3 0 0 0,-128 49-1 0 0,201-62-531 0 0,0 0 0 0 0,1 2 0 0 0,1 0 0 0 0,-30 22-1 0 0,-53 53 274 0 0,81-69-253 0 0,-69 63 391 0 0,-106 123 0 0 0,164-167-470 0 0,1 1 1 0 0,3 1 0 0 0,1 2-1 0 0,1 0 1 0 0,2 1-1 0 0,-28 83 1 0 0,33-73-35 0 0,2 1 0 0 0,2 0 1 0 0,3 0-1 0 0,2 1 0 0 0,2 0 0 0 0,2 1 1 0 0,3-1-1 0 0,1 0 0 0 0,13 67 1 0 0,-6-80 26 0 0,2-1 0 0 0,1 1 1 0 0,2-2-1 0 0,1 0 0 0 0,2-1 1 0 0,1 0-1 0 0,2-1 0 0 0,1-2 1 0 0,29 35-1 0 0,-29-42 22 0 0,2-1-1 0 0,0-1 1 0 0,1 0 0 0 0,43 29-1 0 0,116 61 506 0 0,-147-93-582 0 0,335 190 67 0 0,-182-86-57 0 0,-9-5-64 0 0,-139-96 42 0 0,0-1 0 0 0,72 26 1 0 0,-64-32 56 0 0,0-3 1 0 0,0-1-1 0 0,1-3 1 0 0,1-2-1 0 0,-1-2 1 0 0,1-2-1 0 0,0-3 1 0 0,-1-2-1 0 0,97-15 1 0 0,-56 0 27 0 0,0-4 0 0 0,123-45 0 0 0,-161 45-57 0 0,-1-2 0 0 0,-1-2 0 0 0,-2-3 0 0 0,0-1 0 0 0,54-45 0 0 0,-46 27-142 0 0,-2-3-1 0 0,-3-2 1 0 0,-2-2 0 0 0,85-121-1 0 0,-88 105 73 0 0,-4-1-1 0 0,-3-3 0 0 0,34-86 0 0 0,-58 121 24 0 0,-3-2 0 0 0,-1 0 0 0 0,-2 0 1 0 0,-2-1-1 0 0,-1 0 0 0 0,-3 0 0 0 0,-1 0 0 0 0,-3-45 1 0 0,-3 62-16 0 0,0 1-1 0 0,-1-1 1 0 0,-1 1 0 0 0,-2-1 0 0 0,0 2 0 0 0,-2-1 0 0 0,0 1 0 0 0,-2 0 0 0 0,-16-26 0 0 0,8 20-93 0 0,-1 2 1 0 0,-2 0 0 0 0,0 1-1 0 0,-2 1 1 0 0,0 2 0 0 0,-32-24 0 0 0,-1 7-37 0 0,-1 2 1 0 0,-2 3-1 0 0,-1 3 1 0 0,-2 3 0 0 0,-1 2-1 0 0,-77-21 1 0 0,-21 0 204 0 0,-3 8 0 0 0,0 7 1 0 0,-233-17-1 0 0,298 46 18 0 0,0 5 1 0 0,0 4-1 0 0,-153 27 0 0 0,244-30-43 0 0,-16 2-17 0 0,-1 1 0 0 0,1 1 0 0 0,1 2 1 0 0,-26 10-1 0 0,50-18 25 0 0,0 0 1 0 0,0 0-1 0 0,1 0 1 0 0,-1 0-1 0 0,0 0 1 0 0,0 0-1 0 0,0 0 1 0 0,0 0-1 0 0,0 0 1 0 0,0 1-1 0 0,0-1 1 0 0,0 0-1 0 0,0 0 1 0 0,1 0-1 0 0,-1 0 1 0 0,0 0-1 0 0,0 0 1 0 0,0 0-1 0 0,0 0 1 0 0,0 0-1 0 0,0 0 1 0 0,0 0-1 0 0,0 0 1 0 0,0 0-1 0 0,0 0 1 0 0,0 1-1 0 0,0-1 1 0 0,0 0-1 0 0,0 0 1 0 0,0 0-1 0 0,0 0 1 0 0,0 0-1 0 0,0 0 1 0 0,0 0-1 0 0,0 0 1 0 0,0 0-1 0 0,0 1 1 0 0,0-1-1 0 0,0 0 1 0 0,0 0-1 0 0,0 0 1 0 0,0 0-1 0 0,0 0 1 0 0,0 0-1 0 0,0 0 1 0 0,0 0-1 0 0,0 0 1 0 0,0 1-1 0 0,0-1 1 0 0,0 0-1 0 0,0 0 1 0 0,0 0-1 0 0,0 0 1 0 0,0 0-1 0 0,0 0 1 0 0,0 0-1 0 0,0 0 1 0 0,0 0-1 0 0,-1 0 1 0 0,1 0-1 0 0,0 0 1 0 0,0 0-1 0 0,0 0 1 0 0,0 0-1 0 0,0 1 1 0 0,0-1-1 0 0,0 0 1 0 0,-1 0-1 0 0,15 3 43 0 0,15 1 52 0 0,11-2-98 0 0,-1-2-1 0 0,0-1 1 0 0,39-7 0 0 0,-27 1 66 0 0,-38 13-631 0 0,-9-2-420 0 0,-1-1 1 0 0,1 1 0 0 0,-1 0 0 0 0,0 0 0 0 0,0 0 0 0 0,-1 0-1 0 0,3 4 1 0 0,-2 5-2043 0 0,-18-42-2657 0 0,15 22 5675 0 0,-1 1-1 0 0,1 0 1 0 0,0-1 0 0 0,0 1-1 0 0,2-12 1 0 0,4-12 13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45.7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65 6825 0 0,'1'-3'218'0'0,"0"0"0"0"0,0 0 0 0 0,0-1 0 0 0,0 1-1 0 0,1 0 1 0 0,0 1 0 0 0,-1-1 0 0 0,1 0-1 0 0,0 0 1 0 0,0 1 0 0 0,1-1 0 0 0,-1 1-1 0 0,0-1 1 0 0,1 1 0 0 0,0 0 0 0 0,-1 0-1 0 0,1 0 1 0 0,0 1 0 0 0,0-1 0 0 0,4-1-1 0 0,-7 3-126 0 0,1 0-1 0 0,-1 0 0 0 0,0 0 0 0 0,0-1 0 0 0,2 0 541 0 0,-2 1-541 0 0,0 0 0 0 0,0 0 0 0 0,0-1 1 0 0,1 1-1 0 0,-1 0 0 0 0,0 0 0 0 0,0-1 0 0 0,0 1 0 0 0,0 0 0 0 0,0 0 1 0 0,0-1-1 0 0,0 1 0 0 0,0 0 0 0 0,0-1 0 0 0,0 1 0 0 0,0 0 0 0 0,0 0 1 0 0,0-1-1 0 0,0 1 0 0 0,0 0 0 0 0,0 0 0 0 0,0-1 0 0 0,0 1 0 0 0,0 0 1 0 0,0 0-1 0 0,0-1 0 0 0,0 1 0 0 0,-1 0 0 0 0,1 0 0 0 0,0-1 0 0 0,11 4 1793 0 0,31 16-453 0 0,-28-13-1060 0 0,1 1 1 0 0,-1 0-1 0 0,15 10 0 0 0,-18-9-229 0 0,-1 1-1 0 0,0 0 1 0 0,-1 1 0 0 0,0 0-1 0 0,0 1 1 0 0,-1 0-1 0 0,0 0 1 0 0,-1 0 0 0 0,-1 1-1 0 0,0 0 1 0 0,0 1-1 0 0,7 24 1 0 0,0 11-78 0 0,-2 0 0 0 0,5 59 1 0 0,-9-62-56 0 0,15 143 6 0 0,-9 1-1 0 0,-7 1 1 0 0,-24 230 0 0 0,7-257-95 0 0,12 242 0 0 0,1-375 168 0 0,0 0-1 0 0,2 0 0 0 0,2 0 1 0 0,0-1-1 0 0,2 1 0 0 0,1-2 1 0 0,17 38-1 0 0,-60-164 2074 0 0,14 36-1923 0 0,2 4-152 0 0,3-1 1 0 0,3 0-1 0 0,-7-74 0 0 0,1-185-45 0 0,15 250-35 0 0,19-462-39 0 0,2 323-10 0 0,-5 81 4 0 0,-4-186 1 0 0,-19 242-69 0 0,34 123-143 0 0,4 41 261 0 0,-4 1 0 0 0,12 104 0 0 0,2 199-64 0 0,-36 160 107 0 0,-7-255-162 0 0,6-256 226 0 0,-3 1-1 0 0,-1-1 0 0 0,-2 0 0 0 0,-13 51 1 0 0,18-97-88 0 0,-1 0 0 0 0,1 0 1 0 0,0-1-1 0 0,0 1 0 0 0,-1 0 1 0 0,1 0-1 0 0,-1 0 0 0 0,1 0 1 0 0,-1-1-1 0 0,1 1 0 0 0,-1 0 1 0 0,1-1-1 0 0,-1 1 0 0 0,1 0 1 0 0,-1-1-1 0 0,0 1 0 0 0,0 0 0 0 0,1-1 1 0 0,-1 1-1 0 0,0-1 0 0 0,0 0 1 0 0,1 1-1 0 0,-1-1 0 0 0,0 0 1 0 0,-1 1-1 0 0,0-1 8 0 0,0 0 0 0 0,0 0 0 0 0,0 0 0 0 0,1 0 0 0 0,-1-1 0 0 0,0 1 0 0 0,0 0 0 0 0,0-1 0 0 0,1 1 0 0 0,-1-1 0 0 0,0 0 0 0 0,-1-1 0 0 0,-2-1 17 0 0,0 0 0 0 0,0 0 0 0 0,0-1 0 0 0,0 0 0 0 0,1 0 0 0 0,0 0 0 0 0,-5-6 0 0 0,-1-6 45 0 0,0 0 1 0 0,2-1 0 0 0,0 0-1 0 0,0-1 1 0 0,2 0 0 0 0,-6-23-1 0 0,1-10-76 0 0,-5-53 0 0 0,7 11-8 0 0,8-174 0 0 0,31-94-184 0 0,-3 49 161 0 0,-14-323-272 0 0,-19 566 113 0 0,6 69 148 0 0,6 37-433 0 0,-2 25 519 0 0,-3 1 1 0 0,-8 61-1 0 0,-23 127-101 0 0,8-90-116 0 0,-22 581 268 0 0,6-358-83 0 0,35-360 18 0 0,-1-1 0 0 0,-1 1 0 0 0,-1-1 0 0 0,-1-1 0 0 0,-12 26-1 0 0,16-42-118 0 0,2-3 99 0 0,1-1 0 0 0,-1 0 1 0 0,-1 0-1 0 0,1 0 0 0 0,0 0 0 0 0,0 0 1 0 0,-1 0-1 0 0,1 0 0 0 0,-3 2 0 0 0,-4-7 320 0 0,-1-13-73 0 0,1-7-237 0 0,1-1-1 0 0,1 0 1 0 0,2 0-1 0 0,0 0 1 0 0,1 0-1 0 0,1-47 1 0 0,21-147 37 0 0,52-210-164 0 0,21-215-15 0 0,-90 490-27 0 0,-3 96 4 0 0,11-105-1 0 0,-9 156 100 0 0,0 0 0 0 0,1 1 0 0 0,0-1 1 0 0,0 1-1 0 0,1-1 0 0 0,-1 1 0 0 0,1 0 0 0 0,0-1 0 0 0,1 1 0 0 0,-1 1 0 0 0,8-9 0 0 0,4-1-33 0 0,0 0-1 0 0,18-12 1 0 0,-17 14 54 0 0,-13 9 7 0 0,0 1 0 0 0,0 0 1 0 0,0 0-1 0 0,0 0 0 0 0,0 1 1 0 0,0-1-1 0 0,0 0 1 0 0,0 1-1 0 0,1 0 0 0 0,-1 0 1 0 0,1 0-1 0 0,5 0 1 0 0,-7 1-15 0 0,0 0 1 0 0,0 1 0 0 0,0-1-1 0 0,0 1 1 0 0,0-1 0 0 0,0 1 0 0 0,0 0-1 0 0,-1 0 1 0 0,1 0 0 0 0,0 0 0 0 0,0 0-1 0 0,-1 0 1 0 0,1 0 0 0 0,0 1 0 0 0,-1-1-1 0 0,1 0 1 0 0,-1 1 0 0 0,0 0 0 0 0,0-1-1 0 0,1 1 1 0 0,-1 0 0 0 0,1 2 0 0 0,5 10 9 0 0,0-1 0 0 0,-1 1 0 0 0,0 1 0 0 0,6 26 0 0 0,8 66-56 0 0,-14-74 45 0 0,75 635-51 0 0,-47 4 502 0 0,-34-652-449 0 0,4 69 2 0 0,-5 0 0 0 0,-15 127 0 0 0,11-191 50 0 0,-3 34 166 0 0,7-57-175 0 0,1-1 1 0 0,0 0-1 0 0,0 0 1 0 0,-1 1-1 0 0,1-1 1 0 0,-1 0-1 0 0,1 0 0 0 0,-1 0 1 0 0,1 0-1 0 0,-1 1 1 0 0,0-1-1 0 0,1 0 1 0 0,-2 1-1 0 0,2-2-34 0 0,0 0-1 0 0,0 0 1 0 0,0 0-1 0 0,0 0 0 0 0,0 0 1 0 0,0 0-1 0 0,1 0 1 0 0,-1 0-1 0 0,0 0 0 0 0,0 0 1 0 0,0 1-1 0 0,0-1 1 0 0,0 0-1 0 0,0 0 0 0 0,0 0 1 0 0,1 0-1 0 0,-1 0 1 0 0,0 0-1 0 0,0 0 0 0 0,0 0 1 0 0,0 1-1 0 0,0-1 1 0 0,0 0-1 0 0,0 0 1 0 0,0 0-1 0 0,0 0 0 0 0,0 0 1 0 0,0 0-1 0 0,0 1 1 0 0,0-1-1 0 0,0 0 0 0 0,0 0 1 0 0,0 0-1 0 0,0 0 1 0 0,0 0-1 0 0,0 0 0 0 0,0 1 1 0 0,0-1-1 0 0,0 0 1 0 0,0 0-1 0 0,0 0 0 0 0,0 0 1 0 0,0 0-1 0 0,0 1 1 0 0,0-1-1 0 0,0 0 1 0 0,0 0-1 0 0,0 0 0 0 0,0 0 1 0 0,0 0-1 0 0,0 0 1 0 0,0 0-1 0 0,-1 0 0 0 0,1 1 1 0 0,0-1-1 0 0,0 0 1 0 0,0 0-1 0 0,0 0 0 0 0,0 0 1 0 0,0 0-1 0 0,-1 0 1 0 0,1 0-1 0 0,0 0 0 0 0,13 4 154 0 0,-12-3-201 0 0,9 10 240 0 0,-11-9-188 0 0,1-2 0 0 0,0 1 0 0 0,0-1-1 0 0,0 0 1 0 0,0 0 0 0 0,0 1 0 0 0,0-1-1 0 0,0 0 1 0 0,0 1 0 0 0,0-1 0 0 0,0 0 0 0 0,0 0-1 0 0,0 1 1 0 0,0-1 0 0 0,0 0 0 0 0,0 0-1 0 0,0 1 1 0 0,0-1 0 0 0,0 0 0 0 0,-1 0-1 0 0,1 0 1 0 0,0 1 0 0 0,0-1 0 0 0,0 0-1 0 0,0 0 1 0 0,-1 0 0 0 0,1 0 0 0 0,0 1 0 0 0,0-1-1 0 0,0 0 1 0 0,-1 0 0 0 0,1 0 0 0 0,0 0-1 0 0,0 0 1 0 0,-1 0 0 0 0,1 1 0 0 0,0-1-1 0 0,0 0 1 0 0,-1 0 0 0 0,1 0 0 0 0,0 0 0 0 0,0 0-1 0 0,-1 0 1 0 0,1 0 0 0 0,0 0 0 0 0,0 0-1 0 0,-1 0 1 0 0,1-1 0 0 0,-5 3 210 0 0,17 11-127 0 0,-11-13-98 0 0,8 11-23 0 0,-9-10 36 0 0,1 0 0 0 0,0 0 0 0 0,-1 0 0 0 0,1 0 0 0 0,0 0 0 0 0,0 0 0 0 0,0-1 0 0 0,0 1 0 0 0,0 0 0 0 0,0 0 0 0 0,0-1 0 0 0,0 1 0 0 0,0 0 0 0 0,0-1 1 0 0,0 0-1 0 0,0 1 0 0 0,0-1 0 0 0,1 1 0 0 0,-1-1 0 0 0,0 0 0 0 0,2 0 0 0 0,29 11 118 0 0,-30-12-135 0 0,-12 9 109 0 0,8-6 8 0 0,1-1-101 0 0,1 0 0 0 0,-1 0 0 0 0,0 1 0 0 0,0-1 0 0 0,0 0 0 0 0,0 0 0 0 0,0-1 0 0 0,0 1 0 0 0,0 0-1 0 0,0 0 1 0 0,0 0 0 0 0,0-1 0 0 0,-1 1 0 0 0,1 0 0 0 0,0-1 0 0 0,-1 0 0 0 0,1 1 0 0 0,0-1 0 0 0,0 0-1 0 0,-1 1 1 0 0,1-1 0 0 0,-1 0 0 0 0,1 0 0 0 0,-3 0 0 0 0,-38 10 158 0 0,41-10-166 0 0,-1 1 1 0 0,0-1-1 0 0,1 1 1 0 0,-1-1-1 0 0,1 1 0 0 0,0 0 1 0 0,-1-1-1 0 0,1 1 0 0 0,0 0 1 0 0,-1 0-1 0 0,1 0 1 0 0,0 0-1 0 0,-2 2 0 0 0,-6 3 114 0 0,9-6-156 0 0,-13 19 16 0 0,-1-9-38 0 0,7-6 265 0 0,4 0-236 0 0,3-3 48 0 0,15 17-158 0 0,-12-15 158 0 0,0 1-1 0 0,0-1 0 0 0,-1 1 1 0 0,1 0-1 0 0,-1 0 1 0 0,0 0-1 0 0,0 0 0 0 0,2 5 1 0 0,-4-9-57 0 0,0 7 86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49.74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289 35 29838 0 0,'1'5'48'0'0,"-3"-6"-5"0"0,-9-2 13 0 0,-39-10-87 0 0,43 11 141 0 0,6 1-111 0 0,1 1 0 0 0,-1 0 0 0 0,1 0 0 0 0,-1-1 0 0 0,1 1 0 0 0,0 0 0 0 0,-1 0 0 0 0,1 0 0 0 0,-1 0 0 0 0,1-1 0 0 0,-1 1 0 0 0,1 0 0 0 0,-1 0 0 0 0,1 0 0 0 0,-1 0 0 0 0,1 0 0 0 0,-1 0 0 0 0,1 0 0 0 0,-1 1 0 0 0,1-1 0 0 0,-1 0 0 0 0,1 0 0 0 0,-1 0 0 0 0,1 0 0 0 0,-1 1 0 0 0,1-1 0 0 0,-1 0 0 0 0,1 0 0 0 0,-1 1 0 0 0,1-1 0 0 0,-1 1-5 0 0,1-1 0 0 0,-1 1-1 0 0,1-1 1 0 0,-1 1 0 0 0,1-1 0 0 0,-1 0 0 0 0,1 1-1 0 0,-1-1 1 0 0,0 0 0 0 0,1 0 0 0 0,-1 1 0 0 0,1-1-1 0 0,-1 0 1 0 0,0 0 0 0 0,1 0 0 0 0,-1 0 0 0 0,0 0-1 0 0,1 0 1 0 0,-2 0 0 0 0,3 3 34 0 0,0-2-41 0 0,34 9 125 0 0,-34-10-151 0 0,32-2-26 0 0,-9 9 37 0 0,-13-5 84 0 0,-24 3-13 0 0,-24 3-146 0 0,56 4 155 0 0,-19-12 7 0 0,10 7-102 0 0,-10-7 45 0 0,0 0-1 0 0,0 0 1 0 0,-1 0 0 0 0,1 0 0 0 0,0 1 0 0 0,0-1-1 0 0,0 0 1 0 0,0 0 0 0 0,0 0 0 0 0,0 0-1 0 0,0 0 1 0 0,-1 0 0 0 0,1 0 0 0 0,0 0 0 0 0,0 0-1 0 0,0 1 1 0 0,0-1 0 0 0,0 0 0 0 0,0 0-1 0 0,0 0 1 0 0,0 0 0 0 0,0 0 0 0 0,0 0-1 0 0,0 1 1 0 0,0-1 0 0 0,0 0 0 0 0,0 0 0 0 0,0 0-1 0 0,0 0 1 0 0,0 0 0 0 0,0 0 0 0 0,0 1-1 0 0,0-1 1 0 0,0 0 0 0 0,0 0 0 0 0,0 0 0 0 0,0 0-1 0 0,0 0 1 0 0,0 1 0 0 0,0-1 0 0 0,0 0-1 0 0,0 0 1 0 0,0 0 0 0 0,0 0 0 0 0,0 0 0 0 0,0 0-1 0 0,0 0 1 0 0,1 1 0 0 0,-1-1 0 0 0,0 0-1 0 0,0 0 1 0 0,0 0 0 0 0,0 0 0 0 0,0 0 0 0 0,0 0-1 0 0,0 0 1 0 0,1 0 0 0 0,-1 0 0 0 0,0 0-1 0 0,0 0 1 0 0,0 0 0 0 0,0 0 0 0 0,0 0-1 0 0,1 0 1 0 0,-1 0 0 0 0,0 0 0 0 0,0 0 0 0 0,0 0-1 0 0,0 0-3 0 0,1 0 0 0 0,-1 1 0 0 0,0-1 0 0 0,0 0-1 0 0,0 0 1 0 0,0 0 0 0 0,1 0 0 0 0,-1 0 0 0 0,0 0-1 0 0,0 1 1 0 0,0-1 0 0 0,0 0 0 0 0,0 0 0 0 0,1 0-1 0 0,-1 0 1 0 0,0 1 0 0 0,0-1 0 0 0,0 0 0 0 0,0 0-1 0 0,0 0 1 0 0,0 1 0 0 0,0-1 0 0 0,0 0 0 0 0,0 0-1 0 0,0 0 1 0 0,0 1 0 0 0,0-1 0 0 0,0 0 0 0 0,0 0-1 0 0,0 0 1 0 0,0 1 0 0 0,0-1 0 0 0,0 0 0 0 0,0 0-1 0 0,0 0 1 0 0,0 0 0 0 0,0 1 0 0 0,0-1 0 0 0,0 0-1 0 0,-1 0 1 0 0,1 0 0 0 0,0 1 0 0 0,0-1-1 0 0,0 0 1 0 0,0 0 0 0 0,0 0 0 0 0,-1 0 0 0 0,1 0-1 0 0,0 0 1 0 0,0 1 0 0 0,0-1 0 0 0,0 0 0 0 0,-1 0-1 0 0,1 0 1 0 0,0 0 0 0 0,0 0 0 0 0,0 0 0 0 0,-1 0-1 0 0,1 0 1 0 0,0 0 0 0 0,0 0 0 0 0,0 0 0 0 0,-1 0-1 0 0,1 0 1 0 0,0 0 0 0 0,0 0 0 0 0,0 0 0 0 0,-1 0-1 0 0,-19 7 73 0 0,-1 3-13 0 0,22-10-58 0 0,-1 1 1 0 0,0-1-1 0 0,0 1 0 0 0,0-1 0 0 0,1 0 1 0 0,-1 1-1 0 0,0-1 0 0 0,0 1 0 0 0,0-1 0 0 0,0 1 1 0 0,0-1-1 0 0,0 1 0 0 0,0-1 0 0 0,0 1 1 0 0,0-1-1 0 0,0 1 0 0 0,0-1 0 0 0,0 1 1 0 0,0-1-1 0 0,0 0 0 0 0,-1 1 0 0 0,1-1 1 0 0,0 1-1 0 0,0-1 0 0 0,-1 1 0 0 0,1-1 1 0 0,0 0-1 0 0,0 1 0 0 0,-1-1 0 0 0,1 0 0 0 0,0 1 1 0 0,-1-1-1 0 0,1 0 0 0 0,-1 1 0 0 0,-2 2 30 0 0,-13 1-76 0 0,16-4 46 0 0,0 0-1 0 0,-1 0 1 0 0,1 0 0 0 0,-1 0 0 0 0,1 0-1 0 0,0 0 1 0 0,-1 0 0 0 0,1 0 0 0 0,0 0 0 0 0,-1 1-1 0 0,1-1 1 0 0,0 0 0 0 0,-1 0 0 0 0,1 0 0 0 0,0 1-1 0 0,-1-1 1 0 0,1 0 0 0 0,0 0 0 0 0,-1 1-1 0 0,1-1 1 0 0,0 0 0 0 0,0 1 0 0 0,0-1 0 0 0,-1 0-1 0 0,1 1 1 0 0,0-1 0 0 0,0 1 0 0 0,0-1 0 0 0,0 0-1 0 0,0 1 1 0 0,-1-1 0 0 0,1 0 0 0 0,0 1-1 0 0,0-1 1 0 0,0 1 0 0 0,0-1 0 0 0,0 0 0 0 0,0 1-1 0 0,0-1 1 0 0,1 1 0 0 0,-1-1 0 0 0,0 0 0 0 0,0 1-1 0 0,0 0 1 0 0,0-1 32 0 0,-3 5-13 0 0,-5-6 32 0 0,8 1-49 0 0,0 0 1 0 0,-1 1-1 0 0,1-1 0 0 0,0 0 1 0 0,0 0-1 0 0,0 0 0 0 0,-1 0 1 0 0,1 0-1 0 0,0 0 0 0 0,0 0 1 0 0,0 0-1 0 0,0 0 0 0 0,-1 0 1 0 0,1 0-1 0 0,0 1 0 0 0,0-1 1 0 0,0 0-1 0 0,0 0 0 0 0,0 0 1 0 0,-1 0-1 0 0,1 0 0 0 0,0 1 1 0 0,0-1-1 0 0,0 0 0 0 0,0 0 1 0 0,0 0-1 0 0,0 0 0 0 0,0 1 1 0 0,0-1-1 0 0,0 0 0 0 0,0 0 1 0 0,0 0-1 0 0,0 1 0 0 0,0-1 1 0 0,0 0-1 0 0,0 0 0 0 0,0 0 1 0 0,0 1-1 0 0,0-1 0 0 0,0 0 1 0 0,0 0-1 0 0,0 0 0 0 0,0 0 1 0 0,0 1-1 0 0,0-1 0 0 0,0 0 1 0 0,0 0-1 0 0,0 0 0 0 0,0 0 1 0 0,1 1-1 0 0,-1-1 0 0 0,0 0 1 0 0,0 0-1 0 0,0 0 0 0 0,0 0 1 0 0,0 0-1 0 0,1 1 0 0 0,-1-1 1 0 0,0 0-1 0 0,0 0 0 0 0,0 0 1 0 0,0 0-1 0 0,1 0 0 0 0,-1 0 1 0 0,0 0-1 0 0,0 0 0 0 0,0 0 1 0 0,1 0-1 0 0,-1 1-3 0 0,0-1 0 0 0,0 0 0 0 0,1 0 0 0 0,-1 1 0 0 0,0-1 0 0 0,0 0 0 0 0,0 1 0 0 0,0-1 0 0 0,0 0 0 0 0,0 1 0 0 0,0-1 0 0 0,0 0 0 0 0,0 1 0 0 0,0-1 0 0 0,0 0 0 0 0,0 1 0 0 0,0-1 0 0 0,0 0 0 0 0,0 1 0 0 0,0-1 0 0 0,0 0 0 0 0,0 1 0 0 0,0-1 0 0 0,0 0 0 0 0,0 0 0 0 0,-1 1 0 0 0,1-1 0 0 0,0 0 0 0 0,0 1 0 0 0,0-1 0 0 0,0 0 0 0 0,-1 0 0 0 0,1 1 0 0 0,0-1 0 0 0,0 0 0 0 0,-1 0-1 0 0,1 0 1 0 0,0 1 0 0 0,-1-1 0 0 0,1 0 0 0 0,-1 0 0 0 0,2 0 2 0 0,-1 0-1 0 0,0 0 1 0 0,0 0-1 0 0,0 0 0 0 0,0 0 1 0 0,0 0-1 0 0,0 0 0 0 0,0 1 1 0 0,0-1-1 0 0,0 0 0 0 0,0 0 1 0 0,0 0-1 0 0,1 0 1 0 0,-1 0-1 0 0,0 0 0 0 0,0 0 1 0 0,0 0-1 0 0,0 0 0 0 0,0 0 1 0 0,0 0-1 0 0,0 0 1 0 0,0 0-1 0 0,0 1 0 0 0,0-1 1 0 0,0 0-1 0 0,0 0 0 0 0,0 0 1 0 0,0 0-1 0 0,0 0 0 0 0,0 0 1 0 0,0 0-1 0 0,0 0 1 0 0,0 0-1 0 0,0 1 0 0 0,0-1 1 0 0,0 0-1 0 0,0 0 0 0 0,0 0 1 0 0,0 0-1 0 0,0 0 0 0 0,0 0 1 0 0,0 0-1 0 0,0 0 1 0 0,0 0-1 0 0,0 0 0 0 0,0 1 1 0 0,0-1-1 0 0,-1 0 2 0 0,1 0-33 0 0,1 0 31 0 0,-1 1 1 0 0,1-1-1 0 0,-1 1 1 0 0,1 0 0 0 0,-1-1-1 0 0,1 1 1 0 0,-1-1-1 0 0,1 1 1 0 0,-1 0-1 0 0,1-1 1 0 0,-1 1-1 0 0,0 0 1 0 0,1 0-1 0 0,-1-1 1 0 0,0 1 0 0 0,0 0-1 0 0,0 0 1 0 0,1-1-1 0 0,-1 1 1 0 0,0 0-1 0 0,0 0 1 0 0,0-1-1 0 0,0 1 1 0 0,0 1 149 0 0,0-3-377 0 0,-7 1 392 0 0,-2-2-173 0 0,9 2 9 0 0,0 0 0 0 0,0 0-1 0 0,0 0 1 0 0,0 0 0 0 0,0-1-1 0 0,0 1 1 0 0,0 0 0 0 0,0 0 0 0 0,0 0-1 0 0,0 0 1 0 0,0 0 0 0 0,0 0-1 0 0,0 0 1 0 0,0 0 0 0 0,0 0 0 0 0,0 0-1 0 0,0 0 1 0 0,0 0 0 0 0,0 0-1 0 0,0 0 1 0 0,0 0 0 0 0,0 0 0 0 0,0 0-1 0 0,0 0 1 0 0,0 0 0 0 0,0 0 0 0 0,0 0-1 0 0,0-1 1 0 0,0 1 0 0 0,0 0-1 0 0,0 0 1 0 0,0 0 0 0 0,0 0 0 0 0,0 0-1 0 0,0 0 1 0 0,0 0 0 0 0,0 0-1 0 0,0 0 1 0 0,0 0 0 0 0,0 0 0 0 0,0 0-1 0 0,0 0 1 0 0,0 0 0 0 0,0 0-1 0 0,-66 13 93 0 0,66-12-94 0 0,-1-1 0 0 0,0 0-1 0 0,0 0 1 0 0,1 0-1 0 0,-1 0 1 0 0,0 0-1 0 0,1 0 1 0 0,-1 0-1 0 0,0 0 1 0 0,0 0-1 0 0,1 0 1 0 0,-1 0 0 0 0,0 0-1 0 0,1 0 1 0 0,-1-1-1 0 0,0 1 1 0 0,0 0-1 0 0,1 0 1 0 0,-1-1-1 0 0,1 1 1 0 0,-2-1-1 0 0,0 1 19 0 0,-11-11-12 0 0,13 11-11 0 0,-4 3 2 0 0,1-1 0 0 0,-1 0 0 0 0,1 0 0 0 0,-1 0 0 0 0,0 0 0 0 0,0-1 0 0 0,0 0 0 0 0,1 0-1 0 0,-9 2 1 0 0,5-5-5 0 0,-4 3 48 0 0,11 0-39 0 0,-1-1-1 0 0,0 0 1 0 0,1 0-1 0 0,-1 1 0 0 0,0-1 1 0 0,1 0-1 0 0,-1 0 1 0 0,0 0-1 0 0,1 0 0 0 0,-1 0 1 0 0,0 0-1 0 0,1 0 1 0 0,-1 0-1 0 0,0 0 0 0 0,1-1 1 0 0,-1 1-1 0 0,0 0 1 0 0,1 0-1 0 0,-1 0 1 0 0,1-1-1 0 0,-1 1 0 0 0,0 0 1 0 0,1-1-1 0 0,-1 1 1 0 0,1-1-1 0 0,-1 1 0 0 0,0-1 1 0 0,1 1 2 0 0,0-1 0 0 0,-1 1 0 0 0,1 0 0 0 0,0 0 0 0 0,0 0 0 0 0,0 0 0 0 0,-1 0 0 0 0,1 0 0 0 0,0 0 0 0 0,0-1 0 0 0,0 1 0 0 0,0 0 0 0 0,0 0 0 0 0,-1 0 0 0 0,1 0 0 0 0,0 0 0 0 0,0-1 0 0 0,0 1 0 0 0,0 0 0 0 0,0 0 0 0 0,0 0 0 0 0,0-1 0 0 0,0 1 0 0 0,-1 0 0 0 0,1 0 0 0 0,0 0 0 0 0,0-1 0 0 0,0 1 0 0 0,0 0 0 0 0,0 0 0 0 0,0-1 0 0 0,0 1 0 0 0,0 0 0 0 0,0 0 0 0 0,0 0 0 0 0,1-1 0 0 0,-1 1 0 0 0,0 0 0 0 0,0 0 0 0 0,0 0 0 0 0,0-1 0 0 0,0 1 0 0 0,0 0 0 0 0,0 0 0 0 0,0 0 0 0 0,1 0 0 0 0,-1-1 0 0 0,0 1 0 0 0,0 0 0 0 0,0 0 0 0 0,0 0 0 0 0,1 0 0 0 0,-1 0 0 0 0,0-1 0 0 0,1 1-46 0 0,5-2-354 0 0,10 14-861 0 0,-12-10 331 0 0,-1-1-1 0 0,0 0 0 0 0,0 1 1 0 0,1-1-1 0 0,-1 0 0 0 0,1-1 1 0 0,4 1-1 0 0,-7 0 632 0 0,0-1 0 0 0,0 0-1 0 0,1 0 1 0 0,-1 0 0 0 0,0 0-1 0 0,0 0 1 0 0,0 0 0 0 0,0-1 0 0 0,0 1-1 0 0,0 0 1 0 0,1 0 0 0 0,-1-1 0 0 0,0 1-1 0 0,0-1 1 0 0,0 1 0 0 0,0-1 0 0 0,0 0-1 0 0,0 1 1 0 0,0-1 0 0 0,-1 0 0 0 0,1 1-1 0 0,0-1 1 0 0,0 0 0 0 0,0 0 0 0 0,-1 0-1 0 0,1 0 1 0 0,-1 0 0 0 0,1 0 0 0 0,0 0-1 0 0,-1 0 1 0 0,0 0 0 0 0,1 0 0 0 0,-1 0-1 0 0,1 0 1 0 0,-1 0 0 0 0,0 0 0 0 0,0 0-1 0 0,0-1 1 0 0,0 1 0 0 0,0 0 0 0 0,0 0-1 0 0,0-2 1 0 0,-2-11-659 0 0,-1 0 0 0 0,0 0 0 0 0,-1 0 0 0 0,0 1 0 0 0,-11-23-1 0 0,3 6-416 0 0,-5-16 372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50.8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24 2104 0 0,'7'-2'2305'0'0,"1"-1"-1617"0"0,2-1-336 0 0,1 1-232 0 0,-5 0-64 0 0,3 1-64 0 0,-1 0-72 0 0,1 1-200 0 0,-1-1-424 0 0,0 2-1713 0 0,1-2 569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53.49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427 1479 5489 0 0,'-3'-5'7939'0'0,"1"3"-7485"0"0,0 3-412 0 0,0-1 0 0 0,1 1 1 0 0,-1-1-1 0 0,0 1 0 0 0,0 0 1 0 0,1 0-1 0 0,-1 0 0 0 0,0 0 1 0 0,1 0-1 0 0,-1 0 1 0 0,1 1-1 0 0,-1-1 0 0 0,1 0 1 0 0,0 1-1 0 0,0-1 0 0 0,-2 3 1 0 0,2-2 92 0 0,-1 0 0 0 0,1 0 1 0 0,-1 0-1 0 0,1-1 0 0 0,-1 1 1 0 0,0-1-1 0 0,1 1 1 0 0,-1-1-1 0 0,0 0 0 0 0,0 1 1 0 0,0-1-1 0 0,0 0 0 0 0,0 0 1 0 0,0-1-1 0 0,0 1 1 0 0,0 0-1 0 0,-4 0 0 0 0,3-1-8 0 0,1-1-1 0 0,-1 0 1 0 0,1 0 0 0 0,-1 0-1 0 0,1 0 1 0 0,0 0-1 0 0,-1-1 1 0 0,1 1-1 0 0,0-1 1 0 0,0 1 0 0 0,0-1-1 0 0,0 0 1 0 0,0 0-1 0 0,0 0 1 0 0,1 0-1 0 0,-1 0 1 0 0,0 0 0 0 0,-1-4-1 0 0,-28-51 9 0 0,25 45 63 0 0,-27-61 197 0 0,3-1-1 0 0,-37-141 1 0 0,-12-162-296 0 0,54 202-74 0 0,-16-75-7 0 0,40 249-19 0 0,1 0-1 0 0,-1 0 1 0 0,1 0 0 0 0,0 0 0 0 0,0 0-1 0 0,-1 0 1 0 0,1 0 0 0 0,0-1 0 0 0,0 1 0 0 0,0 0-1 0 0,0 0 1 0 0,0 0 0 0 0,0 0 0 0 0,0 0-1 0 0,1 0 1 0 0,-1 0 0 0 0,0 0 0 0 0,0 0-1 0 0,1 0 1 0 0,-1 0 0 0 0,1 0 0 0 0,-1 0 0 0 0,1 0-1 0 0,-1 0 1 0 0,1 0 0 0 0,1-1 0 0 0,0 1-4 0 0,0 0 1 0 0,0 0 0 0 0,1 1 0 0 0,-1-1-1 0 0,0 1 1 0 0,1-1 0 0 0,-1 1 0 0 0,0 0-1 0 0,1 0 1 0 0,3 0 0 0 0,5 0 141 0 0,-1 0 1 0 0,1-1-1 0 0,-1 0 1 0 0,1-1 0 0 0,-1-1-1 0 0,12-3 1 0 0,-21 5-113 0 0,-1 0 0 0 0,1 1-1 0 0,0-1 1 0 0,-1 0 0 0 0,1 0 0 0 0,-1 0 0 0 0,1 0 0 0 0,-1 0 0 0 0,1 0 0 0 0,-1 0 0 0 0,0 0 0 0 0,1 0 0 0 0,-1 0 0 0 0,0 0-1 0 0,0 0 1 0 0,0 0 0 0 0,0 0 0 0 0,0 0 0 0 0,0 0 0 0 0,0 0 0 0 0,0 0 0 0 0,0-1 0 0 0,-1 1 0 0 0,1 0 0 0 0,0 0 0 0 0,-1-1-1 0 0,-1-12 184 0 0,5 10-205 0 0,-1 1-1 0 0,1-1 1 0 0,0 1 0 0 0,0-1 0 0 0,0 1 0 0 0,0 0-1 0 0,0 0 1 0 0,1 0 0 0 0,0 1 0 0 0,4-3 0 0 0,-3 1 15 0 0,0-1 12 0 0,0 0-1 0 0,-1 0 1 0 0,1 0-1 0 0,-1 0 0 0 0,-1-1 1 0 0,1 0-1 0 0,-1 0 1 0 0,0 0-1 0 0,0 0 1 0 0,0 0-1 0 0,-1-1 1 0 0,2-10-1 0 0,1 5 163 0 0,-4 10-194 0 0,0 0 0 0 0,1 1 0 0 0,-1-1-1 0 0,1 1 1 0 0,-1 0 0 0 0,1-1 0 0 0,0 1 0 0 0,-1 0-1 0 0,1 0 1 0 0,0 0 0 0 0,0 0 0 0 0,0 0 0 0 0,0 1 0 0 0,0-1-1 0 0,0 1 1 0 0,0-1 0 0 0,3 0 0 0 0,-1 0 21 0 0,1 0 0 0 0,0 1 0 0 0,-1-1 0 0 0,1 1 0 0 0,0 0 1 0 0,8 1-1 0 0,-6 1-19 0 0,-1 0 0 0 0,0 0 0 0 0,0 1 0 0 0,0 0 0 0 0,0 1 0 0 0,-1-1 0 0 0,1 1 0 0 0,-1 0 0 0 0,0 0 0 0 0,0 1 0 0 0,0 0 1 0 0,-1 0-1 0 0,0 0 0 0 0,7 10 0 0 0,4 8-7 0 0,-2 2 0 0 0,15 34 1 0 0,3 7 47 0 0,-14-31-8 0 0,-1 0 1 0 0,-2 1-1 0 0,-2 1 0 0 0,-1 0 0 0 0,-1 1 0 0 0,-3 0 0 0 0,-1 0 0 0 0,-2 1 0 0 0,-1 0 0 0 0,-2-1 0 0 0,-2 1 0 0 0,-2 0 0 0 0,-1 0 0 0 0,-16 66 0 0 0,2-28 68 0 0,-12 137 0 0 0,19-116 54 0 0,-3 75-101 0 0,17-72 169 0 0,-3-95 23 0 0,0-6-230 0 0,0 0 0 0 0,0 1 1 0 0,0-1-1 0 0,0 0 0 0 0,0 0 0 0 0,0 0 1 0 0,0 0-1 0 0,0 0 0 0 0,0 0 0 0 0,0 0 1 0 0,0 0-1 0 0,0 0 0 0 0,0 0 0 0 0,0 0 1 0 0,0 0-1 0 0,0 1 0 0 0,0-1 0 0 0,0 0 1 0 0,0 0-1 0 0,0 0 0 0 0,0 0 0 0 0,0 0 1 0 0,0 0-1 0 0,0 0 0 0 0,0 0 0 0 0,0 0 1 0 0,0 0-1 0 0,0 0 0 0 0,0 1 0 0 0,0-1 1 0 0,0 0-1 0 0,0 0 0 0 0,0 0 0 0 0,0 0 1 0 0,0 0-1 0 0,0 0 0 0 0,0 0 0 0 0,0 0 0 0 0,0 0 1 0 0,0 0-1 0 0,0 0 0 0 0,0 0 0 0 0,1 0 1 0 0,-1 0-1 0 0,0 0 0 0 0,0 1 0 0 0,0-1 1 0 0,0 0-1 0 0,0 0 0 0 0,0 0 0 0 0,0 0 1 0 0,0 0-1 0 0,0 0 0 0 0,0 0 0 0 0,0 0 1 0 0,1 0-1 0 0,-1 0 0 0 0,0 0 0 0 0,0 0 1 0 0,0 0-1 0 0,0 0 0 0 0,0 0 0 0 0,0 0 1 0 0,0-1-1 0 0,0 1 0 0 0,0 0 0 0 0,7 0 72 0 0,0 0 542 0 0,-11 0-231 0 0,-17 0-72 0 0,9 0-232 0 0,26 3 6 0 0,-12 0-133 0 0,-8-2 284 0 0,-1-6-138 0 0,7 5-114 0 0,0 1 0 0 0,0-1 1 0 0,0 0-1 0 0,0 0 0 0 0,0 0 0 0 0,0 0 1 0 0,0 0-1 0 0,0 0 0 0 0,0 0 0 0 0,0 0 1 0 0,0 0-1 0 0,0 0 0 0 0,0 0 0 0 0,0 1 1 0 0,0-1-1 0 0,0 0 0 0 0,0 0 0 0 0,0 0 1 0 0,0 0-1 0 0,0 0 0 0 0,0 0 0 0 0,0 0 1 0 0,0 0-1 0 0,0 0 0 0 0,0 0 0 0 0,0 0 1 0 0,0 0-1 0 0,0 0 0 0 0,-1 0 0 0 0,1 0 1 0 0,0 0-1 0 0,0 0 0 0 0,0 0 0 0 0,0 1 1 0 0,0-1-1 0 0,0 0 0 0 0,0 0 0 0 0,0 0 1 0 0,0 0-1 0 0,0 0 0 0 0,0 0 0 0 0,0 0 1 0 0,-1 0-1 0 0,1 0 0 0 0,0 0 0 0 0,-4 5-65 0 0,3-5 67 0 0,1 0-1 0 0,0 0 1 0 0,0 0 0 0 0,-1 0 0 0 0,1 1-1 0 0,0-1 1 0 0,-1 0 0 0 0,1 0 0 0 0,0 0 0 0 0,0 1-1 0 0,-1-1 1 0 0,1 0 0 0 0,0 0 0 0 0,0 1-1 0 0,-1-1 1 0 0,1 0 0 0 0,0 0 0 0 0,0 1-1 0 0,0-1 1 0 0,0 0 0 0 0,0 1 0 0 0,-1-1 0 0 0,1 0-1 0 0,0 1 1 0 0,0-1 0 0 0,0 0 0 0 0,0 0-1 0 0,0 1 1 0 0,0-1 0 0 0,0 1 0 0 0,3 1-24 0 0,-3-2 22 0 0,0 0 0 0 0,1 0 0 0 0,-1 0 0 0 0,0 0 0 0 0,0 0 0 0 0,1 0 0 0 0,-1 0 0 0 0,0 0 0 0 0,0 0 0 0 0,1 0 1 0 0,-1 0-1 0 0,0 0 0 0 0,0 0 0 0 0,1 1 0 0 0,-1-1 0 0 0,0 0 0 0 0,0 0 0 0 0,1 0 0 0 0,-1 0 0 0 0,0 0 0 0 0,0 1 0 0 0,0-1 0 0 0,0 0 0 0 0,1 0 0 0 0,-1 0 0 0 0,0 1 0 0 0,0-1 0 0 0,0 0 1 0 0,0 0-1 0 0,0 1 0 0 0,1-1 0 0 0,-1 0 0 0 0,0 0 0 0 0,0 1 0 0 0,0-1 0 0 0,0 0 0 0 0,0 0 0 0 0,0 1 0 0 0,0-1 0 0 0,0 0 0 0 0,0 0 0 0 0,0 1 0 0 0,0-1 0 0 0,0 0 0 0 0,0 0 0 0 0,0 1 1 0 0,0-1-1 0 0,-1 0 0 0 0,1 0 0 0 0,0 1 0 0 0,0-1 0 0 0,0 0 0 0 0,0 0 0 0 0,0 1 0 0 0,0-1-25 0 0,1 12 57 0 0,0-12-31 0 0,-1 0 0 0 0,0 0 0 0 0,0 0 0 0 0,0 0 0 0 0,0 0 0 0 0,0 0 0 0 0,0 0 0 0 0,0 0 0 0 0,0 0 0 0 0,0 0 0 0 0,0 0 0 0 0,1 0 0 0 0,-1 0 0 0 0,0 0 0 0 0,0 0 0 0 0,0 0 0 0 0,0 0 0 0 0,0 1 0 0 0,0-1 0 0 0,0 0 0 0 0,0 0 0 0 0,0 0 0 0 0,0 0 0 0 0,0 0 0 0 0,0 0 0 0 0,0 0-1 0 0,0 0 1 0 0,0 0 0 0 0,0 0 0 0 0,0 0 0 0 0,0 1 0 0 0,0-1 0 0 0,1 0 0 0 0,-1 0 0 0 0,0 0 0 0 0,0 0 0 0 0,0 0 0 0 0,0 0 0 0 0,-1 0 0 0 0,1 0 0 0 0,0 0 0 0 0,0 0 0 0 0,0 1 0 0 0,0-1 0 0 0,0 0 0 0 0,0 0 0 0 0,0 0 0 0 0,0 0 0 0 0,0 0 0 0 0,0 0 0 0 0,0 0 0 0 0,0 0 0 0 0,0 0 0 0 0,0 0 0 0 0,0 0 0 0 0,0 0 0 0 0,0 1 0 0 0,0-1 0 0 0,0 0 0 0 0,0 0 0 0 0,-1 0 0 0 0,1 0 0 0 0,0 0 0 0 0,0 0 0 0 0,0 0 0 0 0,0 0 0 0 0,0 0 0 0 0,0 0 0 0 0,-12 12-72 0 0,12-11 55 0 0,-1-1 28 0 0,-12 7 64 0 0,6 11-105 0 0,7-18 18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54.16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 0 28022 0 0,'2'2'-4'0'0,"-8"10"-6"0"0,2-4 76 0 0,-9 1-147 0 0,12-9 82 0 0,0 0-1 0 0,0 0 1 0 0,0 1 0 0 0,1-1 0 0 0,-1 0 0 0 0,0 1-1 0 0,0-1 1 0 0,0 1 0 0 0,0-1 0 0 0,1 1-1 0 0,-1-1 1 0 0,0 1 0 0 0,0 0 0 0 0,1-1 0 0 0,-1 1-1 0 0,1 0 1 0 0,-1 0 0 0 0,1-1 0 0 0,-1 1 0 0 0,1 0-1 0 0,-1 0 1 0 0,1 0 0 0 0,-1 0 0 0 0,1 0-1 0 0,0-1 1 0 0,-1 3 0 0 0,1-3-94 0 0,7 14-63 0 0,-11-13 726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58.78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1816 1816 12099 0 0,'-4'-6'947'0'0,"1"1"1"0"0,0-1-1 0 0,0 1 1 0 0,0-1-1 0 0,-1-7 1 0 0,3 11-870 0 0,0 0 1 0 0,1 1 0 0 0,-1-1 0 0 0,1 0 0 0 0,-1 0-1 0 0,1 1 1 0 0,0-1 0 0 0,0 0 0 0 0,0 0 0 0 0,0 0 0 0 0,0 0-1 0 0,0 1 1 0 0,0-1 0 0 0,1 0 0 0 0,-1 0 0 0 0,0 0-1 0 0,1 1 1 0 0,0-1 0 0 0,-1 0 0 0 0,1 1 0 0 0,2-4 0 0 0,-2 4-56 0 0,0 0 0 0 0,1 0 1 0 0,-1 0-1 0 0,0 1 0 0 0,1-1 1 0 0,-1 0-1 0 0,1 0 0 0 0,-1 1 1 0 0,1-1-1 0 0,-1 1 0 0 0,1-1 1 0 0,0 1-1 0 0,-1 0 0 0 0,1 0 1 0 0,0-1-1 0 0,-1 1 1 0 0,1 0-1 0 0,0 1 0 0 0,-1-1 1 0 0,1 0-1 0 0,0 0 0 0 0,-1 1 1 0 0,1-1-1 0 0,-1 1 0 0 0,1-1 1 0 0,-1 1-1 0 0,1 0 0 0 0,-1-1 1 0 0,1 1-1 0 0,-1 0 1 0 0,0 0-1 0 0,1 0 0 0 0,-1 0 1 0 0,2 2-1 0 0,-1 0 26 0 0,-1 0 1 0 0,1 0-1 0 0,0 0 0 0 0,-1 0 1 0 0,0 0-1 0 0,1 0 0 0 0,-1 1 1 0 0,-1-1-1 0 0,1 1 1 0 0,0-1-1 0 0,-1 0 0 0 0,0 1 1 0 0,1-1-1 0 0,-1 1 0 0 0,-1-1 1 0 0,1 1-1 0 0,0-1 0 0 0,-2 4 1 0 0,0-1 20 0 0,0 0 1 0 0,-1-1 0 0 0,1 1 0 0 0,-1-1 0 0 0,0 1-1 0 0,-1-1 1 0 0,1 0 0 0 0,-1-1 0 0 0,-7 8 0 0 0,-3 1 121 0 0,-1 0 1 0 0,-1-1 0 0 0,0-1 0 0 0,0 0-1 0 0,-29 12 1 0 0,-16 2 285 0 0,0-4-1 0 0,-102 22 1 0 0,148-39-429 0 0,-121 26 445 0 0,-1-5 1 0 0,-199 9 0 0 0,311-34-417 0 0,0-1-1 0 0,0-1 1 0 0,0-1 0 0 0,1-1 0 0 0,-1-2 0 0 0,1 0-1 0 0,0-2 1 0 0,-27-12 0 0 0,15 3-8 0 0,0-1-1 0 0,2-2 1 0 0,0-2-1 0 0,-42-34 1 0 0,56 38-21 0 0,1-1 0 0 0,0-1 0 0 0,2 0-1 0 0,0-1 1 0 0,1-1 0 0 0,2-1 0 0 0,-23-45 0 0 0,5-5 53 0 0,-30-102 0 0 0,38 97-210 0 0,-17-91-1 0 0,35 132 82 0 0,1-1 0 0 0,3 1 0 0 0,0-1 0 0 0,8-66 0 0 0,1 55-32 0 0,2 1 0 0 0,2 0 0 0 0,3 0 0 0 0,33-79 0 0 0,-18 66 2 0 0,2 2 1 0 0,76-108 0 0 0,-93 147 27 0 0,2 2 0 0 0,1 0 0 0 0,0 0 1 0 0,1 2-1 0 0,1 0 0 0 0,0 1 0 0 0,30-17 1 0 0,-17 14-13 0 0,0 2 0 0 0,2 1 0 0 0,0 2 0 0 0,46-12 0 0 0,18 4 0 0 0,1 4-1 0 0,162-6 1 0 0,118 15-3 0 0,-342 9 60 0 0,1 1 0 0 0,-1 2-1 0 0,-1 1 1 0 0,1 2 0 0 0,-1 1 0 0 0,0 2 0 0 0,64 28 0 0 0,-85-31-2 0 0,0 2 1 0 0,0 0-1 0 0,-1 0 0 0 0,0 2 1 0 0,-1 0-1 0 0,0 0 1 0 0,-1 1-1 0 0,16 19 1 0 0,-13-10 5 0 0,0 0 1 0 0,-1 2 0 0 0,-2-1-1 0 0,19 46 1 0 0,8 31-36 0 0,-4 1 0 0 0,26 125-1 0 0,-52-178 10 0 0,-2-1-1 0 0,-3 1 1 0 0,-1 1 0 0 0,-2-1-1 0 0,-2 0 1 0 0,-3 0-1 0 0,-12 66 1 0 0,7-78 0 0 0,-2 1 1 0 0,-1-1 0 0 0,-1-1-1 0 0,-2-1 1 0 0,-2 0-1 0 0,-24 37 1 0 0,7-20 1 0 0,-2-1 0 0 0,-84 85 0 0 0,92-106 55 0 0,-1-2-1 0 0,-2-1 1 0 0,0-1-1 0 0,-44 24 0 0 0,54-36-21 0 0,0-1-1 0 0,-1-2 0 0 0,0 0 1 0 0,-1-1-1 0 0,0-2 0 0 0,0 0 0 0 0,-1-1 1 0 0,-29 1-1 0 0,1-4 51 0 0,-1-2 0 0 0,1-2 1 0 0,-53-10-1 0 0,-152-45-33 0 0,127 13 26 0 0,76 22 8 0 0,-79-46 0 0 0,109 53-59 0 0,2-1 1 0 0,-1-1 0 0 0,2-1-1 0 0,1-1 1 0 0,0-1-1 0 0,1-1 1 0 0,1 0-1 0 0,1-2 1 0 0,1 0-1 0 0,-22-43 1 0 0,-1-16-52 0 0,-54-169-1 0 0,83 223 32 0 0,-11-35-20 0 0,3 0 1 0 0,3-1-1 0 0,-12-94 0 0 0,25 132-7 0 0,1 0 1 0 0,1 1 0 0 0,1-1 0 0 0,1 1-1 0 0,1-1 1 0 0,2 1 0 0 0,0 0 0 0 0,2 0-1 0 0,1 1 1 0 0,0 0 0 0 0,24-44 0 0 0,-14 37-48 0 0,2 2 1 0 0,1 0 0 0 0,1 2-1 0 0,1 0 1 0 0,2 1 0 0 0,1 2-1 0 0,0 1 1 0 0,2 0 0 0 0,0 3-1 0 0,62-35 1 0 0,-36 29 42 0 0,1 1-1 0 0,1 4 1 0 0,0 1 0 0 0,2 4-1 0 0,98-16 1 0 0,-92 22 13 0 0,0 3 1 0 0,0 3-1 0 0,1 3 0 0 0,-1 2 1 0 0,114 18-1 0 0,-144-13 9 0 0,-1 1 0 0 0,1 2 0 0 0,-2 1 1 0 0,0 2-1 0 0,0 1 0 0 0,-1 1 0 0 0,-1 2 0 0 0,0 1 0 0 0,-1 2 0 0 0,-1 0 0 0 0,-1 2 0 0 0,39 39 0 0 0,-39-29 19 0 0,-2 1 0 0 0,-2 1 0 0 0,-1 1 0 0 0,-1 0 0 0 0,-2 2 0 0 0,-2 1 0 0 0,-1 0-1 0 0,-2 1 1 0 0,-1 1 0 0 0,-2 0 0 0 0,9 70 0 0 0,-14-57 5 0 0,-3 0 1 0 0,-3 1-1 0 0,-1 0 1 0 0,-3-1-1 0 0,-3 0 1 0 0,-1 0-1 0 0,-3 0 1 0 0,-2-1-1 0 0,-2-1 1 0 0,-2 0-1 0 0,-3-2 1 0 0,-1 0-1 0 0,-43 68 1 0 0,41-82-3 0 0,-1-1 0 0 0,-2-2 0 0 0,-2 0 1 0 0,0-2-1 0 0,-62 48 0 0 0,45-44 109 0 0,-1-2 1 0 0,-2-2-1 0 0,-91 41 0 0 0,99-55-48 0 0,-1-1-1 0 0,0-2 1 0 0,-1-2-1 0 0,0-2 1 0 0,-1-2-1 0 0,0-1 0 0 0,0-3 1 0 0,0-1-1 0 0,-66-8 1 0 0,50-1-42 0 0,-1-2 0 0 0,1-3 0 0 0,1-2 0 0 0,1-3 0 0 0,0-2 1 0 0,-67-35-1 0 0,95 40-26 0 0,0-1 0 0 0,0-2 0 0 0,2 0 0 0 0,1-2 1 0 0,0-1-1 0 0,1-2 0 0 0,2 0 0 0 0,0-1 0 0 0,1-1 1 0 0,2-1-1 0 0,1-1 0 0 0,0-1 0 0 0,3-1 1 0 0,-26-57-1 0 0,22 33-95 0 0,3-1 0 0 0,2-1 0 0 0,3 0 0 0 0,2-1 0 0 0,2-1 0 0 0,3 1 1 0 0,3-1-1 0 0,1 1 0 0 0,14-100 0 0 0,-8 124 8 0 0,3 0 0 0 0,0 0 0 0 0,2 1 0 0 0,1 0 1 0 0,2 1-1 0 0,1 0 0 0 0,1 1 0 0 0,2 0 0 0 0,0 1 0 0 0,31-35 1 0 0,-12 21-23 0 0,1 2 0 0 0,3 1 1 0 0,1 2-1 0 0,2 2 0 0 0,66-42 1 0 0,-66 52 86 0 0,1 2 0 0 0,2 1 0 0 0,0 3 0 0 0,0 2 1 0 0,2 2-1 0 0,0 2 0 0 0,1 1 0 0 0,0 4 0 0 0,61-4 1 0 0,-28 8-6 0 0,0 3 0 0 0,0 4 0 0 0,0 4 0 0 0,147 32-1 0 0,-184-28 26 0 0,0 2 0 0 0,0 2 0 0 0,-1 2 0 0 0,-1 1 0 0 0,-1 3 0 0 0,-1 2-1 0 0,-1 1 1 0 0,69 55 0 0 0,-84-58 22 0 0,0 2-1 0 0,-2 0 1 0 0,-1 2-1 0 0,-1 0 1 0 0,-1 2 0 0 0,-1 0-1 0 0,-1 1 1 0 0,-2 1 0 0 0,-1 0-1 0 0,-1 1 1 0 0,-1 1-1 0 0,-2 0 1 0 0,10 44 0 0 0,-9-4 17 0 0,-3 1 0 0 0,-3-1 0 0 0,-4 1 0 0 0,-2 1 0 0 0,-4-1 0 0 0,-2-1 0 0 0,-4 1 0 0 0,-3-1 1 0 0,-3-1-1 0 0,-3-1 0 0 0,-3 0 0 0 0,-3-1 0 0 0,-56 105 0 0 0,41-108 48 0 0,-2-3 0 0 0,-87 99-1 0 0,49-64-61 0 0,59-74 158 0 0,0-1 1 0 0,-2-2-1 0 0,0 0 0 0 0,-49 32 0 0 0,54-42-74 0 0,-1 0-1 0 0,-30 11 1 0 0,47-20-113 0 0,-2 0 45 0 0,0-1-1 0 0,0 1 0 0 0,0-1 0 0 0,0 0 1 0 0,0 0-1 0 0,0 0 0 0 0,0 0 0 0 0,0-1 1 0 0,0 0-1 0 0,0 0 0 0 0,0 0 0 0 0,1 0 1 0 0,-7-3-1 0 0,1 1-35 0 0,7 3-7 0 0,1 0 1 0 0,-1-1 0 0 0,0 1 0 0 0,1-1 0 0 0,-1 1 0 0 0,1-1 0 0 0,-1 0 0 0 0,1 0 0 0 0,-1 1-1 0 0,1-1 1 0 0,-1 0 0 0 0,1 0 0 0 0,0 0 0 0 0,-2-2 0 0 0,3 3 3 0 0,0-1-1 0 0,0 1 1 0 0,0 0 0 0 0,-1 0-1 0 0,1-1 1 0 0,0 1 0 0 0,0 0 0 0 0,0 0-1 0 0,-1-1 1 0 0,1 1 0 0 0,0 0 0 0 0,0 0-1 0 0,-1 0 1 0 0,1-1 0 0 0,0 1-1 0 0,-1 0 1 0 0,1 0 0 0 0,0 0 0 0 0,-1 0-1 0 0,1 0 1 0 0,0 0 0 0 0,0 0 0 0 0,-1 0-1 0 0,1 0 1 0 0,0 0 0 0 0,-1-1-1 0 0,1 2 1 0 0,0-1 0 0 0,-1 0 0 0 0,1 0-1 0 0,0 0 1 0 0,-1 0 0 0 0,1 0-1 0 0,0 0 1 0 0,-1 0 0 0 0,1 0 0 0 0,0 0-1 0 0,-1 1 1 0 0,1-1 0 0 0,0 0 0 0 0,0 0-1 0 0,-1 0 1 0 0,1 1 0 0 0,0-1-1 0 0,0 0 1 0 0,-1 1 0 0 0,-20 5 120 0 0,22-6-26 0 0,-3 3-274 0 0,-14-1 363 0 0,0 4-161 0 0,11-3-84 0 0,10 3-80 0 0,-5-6 182 0 0,19 25 1 0 0,-19-24 62 0 0,0 0-180 0 0,0 0 64 0 0,0 0 1 0 0,-1 1-1 0 0,1-1 1 0 0,0 0-1 0 0,0 0 1 0 0,0 1-1 0 0,1-1 1 0 0,-1 0-1 0 0,0 0 1 0 0,0 0-1 0 0,1 1 1 0 0,-1-1-1 0 0,1 0 1 0 0,-1 0-1 0 0,1 0 1 0 0,0 2-1 0 0,27 16 266 0 0,-38-18-198 0 0,10-1-46 0 0,3 0 13 0 0,-4 1-28 0 0,1-1 0 0 0,0 0 0 0 0,0 0 0 0 0,0 0 0 0 0,0 0 0 0 0,0 0 0 0 0,0 0 0 0 0,0 0 1 0 0,0 0-1 0 0,0 0 0 0 0,0 0 0 0 0,0 0 0 0 0,0 0 0 0 0,0 0 0 0 0,0 0 0 0 0,0 1 0 0 0,0-1 0 0 0,0 0 0 0 0,-1 0 0 0 0,1 0 0 0 0,0 0 0 0 0,0 0 0 0 0,0 0 0 0 0,0 0 0 0 0,0 0 1 0 0,0 0-1 0 0,0 0 0 0 0,0 1 0 0 0,0-1 0 0 0,0 0 0 0 0,0 0 0 0 0,1 0 0 0 0,-1 0 0 0 0,0 0 0 0 0,0 0 0 0 0,0 0 0 0 0,0 0 0 0 0,0 0 0 0 0,0 0 0 0 0,0 1 0 0 0,0-1 0 0 0,0 0 0 0 0,0 0 1 0 0,0 0-1 0 0,0 0 0 0 0,0 0 0 0 0,0 0 0 0 0,0 0 0 0 0,0 0 0 0 0,1 0 0 0 0,-1 0 0 0 0,0 0 0 0 0,0 0 0 0 0,0 0 0 0 0,0 0 0 0 0,0 0 0 0 0,0 0 0 0 0,0 0 0 0 0,0 0 0 0 0,0 0 0 0 0,0 0 1 0 0,1 0-1 0 0,-1 0 0 0 0,-11 9-15 0 0,9-8 22 0 0,0 1 0 0 0,1-1 0 0 0,-1 0 0 0 0,0 0 0 0 0,1 1 0 0 0,-1-1 0 0 0,1 1 1 0 0,0 0-1 0 0,-1-1 0 0 0,-1 4 0 0 0,3-4-51 0 0,3 2 64 0 0,-41 0 114 0 0,35-3-180 0 0,6 1-1 0 0,3 4 48 0 0,-10-2-43 0 0,2-2 8 0 0,4-2-4 0 0,-14 7 185 0 0,10-5-508 0 0,-2 1 1124 0 0,15-1-5001 0 0,-10-2 3666 0 0,1 1 1 0 0,-1 0-1 0 0,12-10-5137 0 0,7-3-641 0 0,-19 12 6198 0 0,0 1 0 0 0,-1 1-1 0 0,1-1 1 0 0,0 0 0 0 0,0 0-1 0 0,0 0 1 0 0,0 0 0 0 0,0 1 0 0 0,0-1-1 0 0,0 0 1 0 0,-1 1 0 0 0,1-1-1 0 0,0 0 1 0 0,0 1 0 0 0,0-1-1 0 0,-1 1 1 0 0,1 0 0 0 0,0-1-1 0 0,-1 1 1 0 0,1-1 0 0 0,0 1-1 0 0,-1 0 1 0 0,1 0 0 0 0,-1-1-1 0 0,1 1 1 0 0,-1 0 0 0 0,1 0-1 0 0,-1 1 1 0 0,11 22-7001 0 0,-9-21 6297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2:59.8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 33 13227 0 0,'-51'-30'5560'0'0,"50"29"-5370"0"0,-1 1 0 0 0,0-1-1 0 0,0 1 1 0 0,0-1 0 0 0,1 1 0 0 0,-1 0 0 0 0,0 0 0 0 0,0 0 0 0 0,0 0 0 0 0,0 0 0 0 0,-2 1 0 0 0,0-1 1303 0 0,17 18-1499 0 0,-11-17 9 0 0,1 0 1 0 0,-1 0-1 0 0,0 0 0 0 0,1 0 1 0 0,-1 0-1 0 0,1 0 1 0 0,-1-1-1 0 0,0 0 1 0 0,5 1-1 0 0,4 0 114 0 0,-9-1 3 0 0,-4-1 53 0 0,3 0 243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1.77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145 110 23445 0 0,'0'2'32'0'0,"-9"-11"1340"0"0,-14-8-73 0 0,17 12-968 0 0,6 6-440 0 0,0 0-246 0 0,0 1 0 0 0,0-1 0 0 0,0 0 0 0 0,0 0-1 0 0,0 1 1 0 0,0-1 0 0 0,1 0 0 0 0,-1 1 0 0 0,1-1 0 0 0,-1 0 0 0 0,1 0-1 0 0,-1 0 1 0 0,1 0 0 0 0,-1 1 0 0 0,1-1 0 0 0,0 0 0 0 0,1 1 0 0 0,28-17-9362 0 0,-25 15 9627 0 0,0 1 1 0 0,-1 0-1 0 0,1 0 0 0 0,-1 0 1 0 0,0 0-1 0 0,1 1 1 0 0,-1 0-1 0 0,0 0 0 0 0,0 0 1 0 0,0 0-1 0 0,0 0 1 0 0,0 1-1 0 0,-1 0 0 0 0,1 0 1 0 0,-1 0-1 0 0,5 5 1 0 0,-6-5 297 0 0,0-1 1 0 0,0 1-1 0 0,0 0 1 0 0,0 0 0 0 0,0 0-1 0 0,-1 0 1 0 0,1 0-1 0 0,-1 0 1 0 0,0 0 0 0 0,0 0-1 0 0,0 1 1 0 0,0-1-1 0 0,-1 0 1 0 0,1 6 944 0 0,-5-28 4722 0 0,1 4-3753 0 0,-2 16-1075 0 0,5 0-1002 0 0,-1-1 1 0 0,0 0-1 0 0,1 1 0 0 0,-1-1 0 0 0,0 0 1 0 0,1 0-1 0 0,-1 1 0 0 0,0-1 0 0 0,0 0 1 0 0,1 0-1 0 0,-1 0 0 0 0,0 0 0 0 0,0 0 1 0 0,0 0-1 0 0,1 0 0 0 0,-1 0 0 0 0,0 0 1 0 0,0 0-1 0 0,1-1 0 0 0,-1 1 0 0 0,0 0 1 0 0,1 0-1 0 0,-1-1 0 0 0,0 1 0 0 0,1 0 1 0 0,-1-1-1 0 0,0 1 0 0 0,1-1 0 0 0,-1 1 1 0 0,1-1-1 0 0,-1 1 0 0 0,1-1 0 0 0,-1 1 0 0 0,1-1 1 0 0,-1 0-1 0 0,1 1 0 0 0,-1-1 0 0 0,1-1 1 0 0,-1 1-4 0 0,1 0 1 0 0,-1 0-1 0 0,1 0 1 0 0,-1-1-1 0 0,1 1 1 0 0,-1 0-1 0 0,0 0 1 0 0,0 0 0 0 0,1 0-1 0 0,-1 0 1 0 0,0 1-1 0 0,0-1 1 0 0,0 0-1 0 0,0 0 1 0 0,0 1-1 0 0,0-1 1 0 0,0 0-1 0 0,0 1 1 0 0,0-1-1 0 0,0 1 1 0 0,0-1 0 0 0,-1 1-1 0 0,1 0 1 0 0,0-1-1 0 0,0 1 1 0 0,0 0-1 0 0,-1 0 1 0 0,-1 0-1 0 0,-6 2-72 0 0,9-2 39 0 0,-1 0-1 0 0,0 0 1 0 0,1 0-1 0 0,-1 0 1 0 0,1 1-1 0 0,-1-1 1 0 0,1 0 0 0 0,-1 0-1 0 0,1 0 1 0 0,-1 0-1 0 0,1 0 1 0 0,-1 0-1 0 0,0-1 1 0 0,1 1-1 0 0,-1 0 1 0 0,1 0 0 0 0,-1 0-1 0 0,1 0 1 0 0,-1-1-1 0 0,1 1 1 0 0,-1 0-1 0 0,0-1 1 0 0,-6-3 262 0 0,6 4-109 0 0,-15-2-83 0 0,14 2-81 0 0,0-1-1 0 0,0 1 1 0 0,0-1 0 0 0,0 1-1 0 0,0 0 1 0 0,0 0 0 0 0,0 0-1 0 0,0 0 1 0 0,0 0-1 0 0,0 1 1 0 0,0-1 0 0 0,0 0-1 0 0,-2 2 1 0 0,-33 3 103 0 0,37-5-102 0 0,-15 2 79 0 0,15-2-76 0 0,0 0-1 0 0,0 0 0 0 0,0 0 0 0 0,0 0 0 0 0,0 0 0 0 0,0 0 0 0 0,1 0 0 0 0,-1 0 0 0 0,0 0 0 0 0,0 0 0 0 0,0 0 0 0 0,0 0 0 0 0,0 0 0 0 0,0 0 0 0 0,0 0 0 0 0,0 1 0 0 0,0-1 0 0 0,0 0 0 0 0,0 0 0 0 0,0 0 0 0 0,0 0 0 0 0,0 0 0 0 0,0 0 1 0 0,0 0-1 0 0,0 0 0 0 0,0 0 0 0 0,0 0 0 0 0,0 1 0 0 0,0-1 0 0 0,0 0 0 0 0,0 0 0 0 0,0 0 0 0 0,0 0 0 0 0,0 0 0 0 0,0 0 0 0 0,0 0 0 0 0,0 0 0 0 0,0 0 0 0 0,0 0 0 0 0,0 0 0 0 0,0 1 0 0 0,0-1 0 0 0,-1 0 0 0 0,1 0 0 0 0,0 0 0 0 0,0 0 1 0 0,0 0-1 0 0,0 0 0 0 0,0 0 0 0 0,0 0 0 0 0,0 0 0 0 0,0 0 0 0 0,0 0 0 0 0,0 0 0 0 0,0 0 0 0 0,0 0 0 0 0,-1 0 0 0 0,1 0 0 0 0,0 0 0 0 0,0 0 0 0 0,0 0 0 0 0,0 0 0 0 0,4 3 71 0 0,-5-3 33 0 0,-1 12-6 0 0,2-12-52 0 0,0 0-46 0 0,0 0 0 0 0,-1 1 0 0 0,1-1 0 0 0,0 0 1 0 0,0 0-1 0 0,0 0 0 0 0,0 1 0 0 0,0-1 0 0 0,0 0 1 0 0,-1 0-1 0 0,1 0 0 0 0,0 1 0 0 0,0-1 0 0 0,0 0 1 0 0,0 0-1 0 0,0 1 0 0 0,0-1 0 0 0,0 0 1 0 0,0 0-1 0 0,0 1 0 0 0,0-1 0 0 0,0 0 0 0 0,0 0 1 0 0,0 1-1 0 0,0-1 0 0 0,0 0 0 0 0,0 0 0 0 0,1 1 1 0 0,-1-1-1 0 0,0 0 0 0 0,0 0 0 0 0,0 0 0 0 0,0 1 1 0 0,0-1-1 0 0,0 0 0 0 0,1 0 0 0 0,-1 0 1 0 0,0 0-1 0 0,0 1 0 0 0,0-1 0 0 0,1 0 0 0 0,-1 0 1 0 0,0 0-1 0 0,0 0 0 0 0,0 0 0 0 0,1 0 0 0 0,-1 1 1 0 0,1-1-1 0 0,-1 0-47 0 0,0 0 75 0 0,-1 3 298 0 0,1-2-275 0 0,-3-4 11 0 0,-1 1 0 0 0,1 0 0 0 0,0 0 0 0 0,-1 0 0 0 0,1 1-1 0 0,-1-1 1 0 0,0 1 0 0 0,1 0 0 0 0,-1 0 0 0 0,0 0 0 0 0,-5 0 0 0 0,48-12-16902 0 0,-38 12 16565 0 0,0 0 0 0 0,0 0-1 0 0,-1 0 1 0 0,1-1 0 0 0,0 1 0 0 0,-1 0 0 0 0,1 0 0 0 0,-1-1 0 0 0,1 1 0 0 0,-1 0 0 0 0,1-3 0 0 0,0-3-515 0 0,-1 0 0 0 0,0 0 0 0 0,0 0 0 0 0,-1 0 0 0 0,0 0 0 0 0,-3-10 0 0 0,-6-26-690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2.3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 1 128 0 0,'-1'1'424'0'0,"-3"4"64"0"0,2 2-128 0 0,1-2-656 0 0,-1 0-128 0 0,0 4-40 0 0,2-4 256 0 0,0 0 208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11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24429 0 0,'2'9'-25'0'0,"0"0"-1"0"0,1 0 1 0 0,0 0 0 0 0,6 11-1 0 0,-8-17 27 0 0,0 0-1 0 0,1-1 0 0 0,-1 1 0 0 0,1-1 1 0 0,-1 1-1 0 0,1-1 0 0 0,0 0 1 0 0,0 1-1 0 0,0-1 0 0 0,0 0 1 0 0,0-1-1 0 0,1 1 0 0 0,-1 0 0 0 0,0 0 1 0 0,1-1-1 0 0,-1 0 0 0 0,1 1 1 0 0,3 0-1 0 0,81-26-41 0 0,244-71-190 0 0,-254 76 221 0 0,-59 19 55 0 0,-18 0-44 0 0,44 19 178 0 0,-36-14-82 0 0,1 0-1 0 0,0-1 1 0 0,0 0 0 0 0,0-1-1 0 0,1 0 1 0 0,-1 0-1 0 0,20 2 1 0 0,-128-15 1017 0 0,16 1-1078 0 0,40 4 3 0 0,32 4-143 0 0,0-1 0 0 0,-1 1 0 0 0,1 1-1 0 0,0 0 1 0 0,0 0 0 0 0,-1 1 0 0 0,1 1 0 0 0,-11 2 0 0 0,34-3-8109 0 0,23 1 1224 0 0,-12-7-1133 0 0,-13 1 6306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3.98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64 2705 0 0,'6'-1'1017'0'0,"1"1"1"0"0,-1-1 0 0 0,1 0 0 0 0,11-4-1 0 0,24-11 360 0 0,-31 11-1372 0 0,-1 1 0 0 0,0 1-1 0 0,1-1 1 0 0,0 1-1 0 0,19-2 1 0 0,44-2 23 0 0,-50 4 38 0 0,1 0-1 0 0,-1 1 0 0 0,0 2 1 0 0,0 1-1 0 0,1 0 0 0 0,41 9 0 0 0,-45 0 367 0 0,-20-10-385 0 0,-1 0 1 0 0,1 0-1 0 0,-1 1 0 0 0,1-1 0 0 0,-1 0 1 0 0,1 0-1 0 0,-1 1 0 0 0,1-1 0 0 0,-1 0 0 0 0,0 0 1 0 0,1 1-1 0 0,-1-1 0 0 0,1 0 0 0 0,-1 1 0 0 0,0-1 1 0 0,1 1-1 0 0,-1-1 0 0 0,0 0 0 0 0,1 1 1 0 0,-1-1-1 0 0,0 1 0 0 0,0-1 0 0 0,0 1 0 0 0,1-1 1 0 0,-1 1-1 0 0,0-1 0 0 0,0 1 0 0 0,0-1 1 0 0,0 1-1 0 0,0-1 0 0 0,0 1 0 0 0,0-1 0 0 0,0 1 1 0 0,0-1-1 0 0,0 1 0 0 0,0 0 0 0 0,0-1 0 0 0,0 1 1 0 0,-1 0-1 0 0,-2 0 95 0 0,0-1 0 0 0,0 1 0 0 0,-1-1 1 0 0,1 1-1 0 0,0-1 0 0 0,0 0 0 0 0,-1 0 0 0 0,1-1 0 0 0,0 1 1 0 0,-6-2-1 0 0,-7 0 66 0 0,0 1-107 0 0,-5 0-106 0 0,21 4 172 0 0,14 5 253 0 0,-14-8-327 0 0,1 0-1 0 0,0 0 0 0 0,-1 1 1 0 0,1-1-1 0 0,0 1 1 0 0,-1-1-1 0 0,1 1 0 0 0,0-1 1 0 0,-1 1-1 0 0,1-1 1 0 0,-1 1-1 0 0,1-1 1 0 0,-1 1-1 0 0,1 0 0 0 0,-1-1 1 0 0,0 1-1 0 0,1 0 1 0 0,-1-1-1 0 0,0 1 1 0 0,1 0-1 0 0,-1-1 0 0 0,0 2 1 0 0,0-2 2 0 0,-2-8 658 0 0,2 8-740 0 0,0 0-1 0 0,1 0 1 0 0,-1 0 0 0 0,0 0 0 0 0,0 0 0 0 0,0 1 0 0 0,0-1 0 0 0,0 0-1 0 0,0 0 1 0 0,0 0 0 0 0,0 0 0 0 0,1 0 0 0 0,-1 0 0 0 0,0 0 0 0 0,0 0-1 0 0,0 0 1 0 0,0 0 0 0 0,0 0 0 0 0,0 0 0 0 0,1 0 0 0 0,-1 0 0 0 0,0 0-1 0 0,0 0 1 0 0,0 0 0 0 0,0 0 0 0 0,0 0 0 0 0,0 0 0 0 0,0 0 0 0 0,1 0-1 0 0,-1 0 1 0 0,0 0 0 0 0,0 0 0 0 0,0 0 0 0 0,0 0 0 0 0,0 0 0 0 0,0 0-1 0 0,0-1 1 0 0,1 1 0 0 0,-1 0 0 0 0,0 0 0 0 0,0 0 0 0 0,0 0 0 0 0,0 0-1 0 0,0 0 1 0 0,0 0 0 0 0,0 0 0 0 0,0-1 0 0 0,0 1 0 0 0,0 0 0 0 0,0 0-1 0 0,0 0 1 0 0,0 0 0 0 0,0 0 0 0 0,0 0 0 0 0,8 11 46 0 0,-7-11-57 0 0,-1 1-1 0 0,0-1 1 0 0,0 0-1 0 0,0 0 0 0 0,0 0 1 0 0,0 1-1 0 0,0-1 1 0 0,0 0-1 0 0,0 0 1 0 0,0 0-1 0 0,1 1 1 0 0,-1-1-1 0 0,0 0 0 0 0,0 0 1 0 0,0 0-1 0 0,0 1 1 0 0,0-1-1 0 0,0 0 1 0 0,0 0-1 0 0,0 1 1 0 0,-1-1-1 0 0,1 0 0 0 0,0 0 1 0 0,0 0-1 0 0,0 1 1 0 0,0-1-1 0 0,0 0 1 0 0,0 0-1 0 0,0 0 1 0 0,0 1-1 0 0,0-1 0 0 0,-1 0 1 0 0,1 0-1 0 0,0 0 1 0 0,0 0-1 0 0,0 0 1 0 0,0 1-1 0 0,-1-1 1 0 0,1 0-1 0 0,0 0 0 0 0,0 0 1 0 0,0 0-1 0 0,-1 0 1 0 0,1 0-1 0 0,0 0 1 0 0,0 0-1 0 0,0 0 1 0 0,-1 0-1 0 0,1 1 0 0 0,0-1 1 0 0,0 0-1 0 0,0 0 1 0 0,-1 0-1 0 0,1-1 1 0 0,-1 2 8 0 0,0-1 1 0 0,0 0 0 0 0,0 0-1 0 0,0 0 1 0 0,0 1 0 0 0,0-1 0 0 0,0 0-1 0 0,0 1 1 0 0,0-1 0 0 0,1 1-1 0 0,-1-1 1 0 0,0 1 0 0 0,0-1-1 0 0,0 1 1 0 0,1-1 0 0 0,-1 1 0 0 0,0 0-1 0 0,1 0 1 0 0,-1-1 0 0 0,0 1-1 0 0,1 0 1 0 0,-1 0 0 0 0,1 0-1 0 0,0-1 1 0 0,-1 1 0 0 0,0 2 0 0 0,-8 11 144 0 0,10-13 580 0 0,-9-8-55 0 0,-53 22 54 0 0,61-15-736 0 0,0 0 0 0 0,0 0 0 0 0,-1 0 0 0 0,1 0 0 0 0,0 0 0 0 0,0 0 0 0 0,-1 0 0 0 0,1 0 0 0 0,0 0 0 0 0,0 1 0 0 0,-1-1 0 0 0,1 0 0 0 0,0 0 0 0 0,0 0 0 0 0,0 0 0 0 0,-1 0 0 0 0,1 0 0 0 0,0 0 0 0 0,0 1 0 0 0,0-1 0 0 0,-1 0 0 0 0,1 0 0 0 0,0 0 0 0 0,0 0 0 0 0,0 1 0 0 0,0-1 0 0 0,0 0 0 0 0,-1 0 0 0 0,1 0 0 0 0,0 1 0 0 0,0-1 0 0 0,0 0 0 0 0,0 0 0 0 0,0 1 0 0 0,0-1 0 0 0,0 0 0 0 0,0 0 0 0 0,0 1 0 0 0,0-1 0 0 0,0 0 0 0 0,0 0 0 0 0,0 0 0 0 0,0 1 0 0 0,0-1 0 0 0,0 0 0 0 0,0 0 0 0 0,0 1 0 0 0,0-1 0 0 0,0 0 0 0 0,0 0 0 0 0,1 1 0 0 0,-1-1 0 0 0,0 1 4 0 0,1-1-1 0 0,-1 1 1 0 0,1 0-1 0 0,-1-1 0 0 0,1 1 1 0 0,-1-1-1 0 0,1 1 1 0 0,-1-1-1 0 0,1 1 1 0 0,0-1-1 0 0,-1 0 1 0 0,1 1-1 0 0,0-1 1 0 0,-1 0-1 0 0,1 1 1 0 0,0-1-1 0 0,-1 0 1 0 0,1 0-1 0 0,0 1 1 0 0,0-1-1 0 0,-1 0 1 0 0,1 0-1 0 0,1 0 1 0 0,14 3 8 0 0,-14-4 144 0 0,-2 1-196 0 0,12-5 121 0 0,-12 4-77 0 0,0 1-1 0 0,0 0 1 0 0,0 0-1 0 0,0 0 1 0 0,0 0 0 0 0,0 0-1 0 0,0 0 1 0 0,0 0 0 0 0,0-1-1 0 0,0 1 1 0 0,0 0-1 0 0,0 0 1 0 0,0 0 0 0 0,0 0-1 0 0,0 0 1 0 0,0 0 0 0 0,0 0-1 0 0,1 0 1 0 0,-1 0-1 0 0,0-1 1 0 0,0 1 0 0 0,0 0-1 0 0,0 0 1 0 0,0 0 0 0 0,0 0-1 0 0,0 0 1 0 0,0 0-1 0 0,1 0 1 0 0,-1 0 0 0 0,0 0-1 0 0,0 0 1 0 0,0 0 0 0 0,0 0-1 0 0,0 0 1 0 0,0 0-1 0 0,0 0 1 0 0,1 0 0 0 0,-1 0-1 0 0,0 0 1 0 0,0 0 0 0 0,0 0-1 0 0,0 0 1 0 0,0 0-1 0 0,0 0 1 0 0,0 0 0 0 0,1 0-1 0 0,-1 0 1 0 0,0 1 0 0 0,0-1-1 0 0,0 0 1 0 0,0 0-1 0 0,0 0 1 0 0,0 0 0 0 0,0 0-1 0 0,0 0 1 0 0,0 0 0 0 0,0 0-1 0 0,1 0 1 0 0,-1 0-1 0 0,0 1 1 0 0,0-1 0 0 0,0 0-1 0 0,0 0 1 0 0,0 0 0 0 0,0 0 32 0 0,-17-8 650 0 0,17 8-683 0 0,0 0 1 0 0,0 0-1 0 0,0 0 0 0 0,0-1 0 0 0,0 1 0 0 0,0 0 0 0 0,0 0 0 0 0,0 0 0 0 0,-1 0 0 0 0,1 0 0 0 0,0 0 0 0 0,0 0 1 0 0,0 0-1 0 0,0 0 0 0 0,0 0 0 0 0,0 0 0 0 0,0 0 0 0 0,-1 0 0 0 0,1 0 0 0 0,0 0 0 0 0,0 0 0 0 0,0-1 1 0 0,0 1-1 0 0,0 0 0 0 0,0 0 0 0 0,-1 0 0 0 0,1 1 0 0 0,0-1 0 0 0,0 0 0 0 0,0 0 0 0 0,0 0 0 0 0,0 0 0 0 0,0 0 1 0 0,-1 0-1 0 0,1 0 0 0 0,0 0 0 0 0,0 0 0 0 0,0 0 0 0 0,0 0 0 0 0,0 0 0 0 0,0 0 0 0 0,0 0 0 0 0,0 0 1 0 0,0 1-1 0 0,-1-1 0 0 0,1 0 0 0 0,0 0 0 0 0,0 0 0 0 0,0 0 0 0 0,0 0 0 0 0,0 0 0 0 0,0 0 0 0 0,0 0 0 0 0,0 1 1 0 0,0-1-1 0 0,0 0 0 0 0,0 0 0 0 0,0 0 0 0 0,0 0 0 0 0,0 0 0 0 0,0 1 0 0 0,-2-2-730 0 0,3 2 406 0 0,0 0-1 0 0,0 0 1 0 0,0 0 0 0 0,0 0-1 0 0,0-1 1 0 0,1 1 0 0 0,-1 0-1 0 0,0-1 1 0 0,0 1 0 0 0,0-1-1 0 0,1 1 1 0 0,-1-1 0 0 0,0 0 0 0 0,1 1-1 0 0,-1-1 1 0 0,0 0 0 0 0,1 0-1 0 0,-1 0 1 0 0,0 0 0 0 0,1 0-1 0 0,-1 0 1 0 0,0 0 0 0 0,1-1-1 0 0,1 0 1 0 0,0 1-300 0 0,1 0-1 0 0,-1-1 1 0 0,0 1 0 0 0,0-1-1 0 0,0 0 1 0 0,0 0-1 0 0,0 0 1 0 0,0 0 0 0 0,0 0-1 0 0,-1-1 1 0 0,1 1-1 0 0,0-1 1 0 0,3-2 0 0 0,-4 0 88 0 0,1 0 1 0 0,-1 0 0 0 0,0 0 0 0 0,1 0 0 0 0,-2 0 0 0 0,1 0 0 0 0,1-7 0 0 0,2-7 459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4.46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93 61 8642 0 0,'-13'-15'6222'0'0,"0"0"-3805"0"0,-14-16-1230 0 0,26 31-1131 0 0,-12 26-831 0 0,-7 43-1791 0 0,14-41 953 0 0,7-28 1594 0 0,-1 0 0 0 0,0 0 0 0 0,0 0-1 0 0,0 0 1 0 0,0 0 0 0 0,0 0 0 0 0,0 0 0 0 0,1 0 0 0 0,-1 0 0 0 0,0 0 0 0 0,0 0 0 0 0,0 0-1 0 0,0 0 1 0 0,0 0 0 0 0,0 0 0 0 0,0 0 0 0 0,1 0 0 0 0,-1 0 0 0 0,0 0 0 0 0,0 0 0 0 0,0 0-1 0 0,0 0 1 0 0,0 1 0 0 0,0-1 0 0 0,0 0 0 0 0,0 0 0 0 0,1 0 0 0 0,-1 0 0 0 0,0 0 0 0 0,0 0-1 0 0,0 0 1 0 0,0 0 0 0 0,0 1 0 0 0,7-13-194 0 0,0 1 0 0 0,1 0 0 0 0,0 1-1 0 0,14-15 1 0 0,24-13-7152 0 0,-35 30 4571 0 0,-4-2 1163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6.70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2063 2392 14571 0 0,'-31'-3'3507'0'0,"15"2"-2705"0"0,-1-1 0 0 0,0-1 0 0 0,1 0 0 0 0,-18-7-1 0 0,29 9-794 0 0,0-1 0 0 0,0 1 0 0 0,0 0 0 0 0,0 0 0 0 0,0 1 0 0 0,-7-1-1 0 0,-105 3 336 0 0,0 5 0 0 0,-124 23 0 0 0,101-3-233 0 0,28-4-80 0 0,-115 7-1 0 0,190-27 5 0 0,0-2-1 0 0,0-2 1 0 0,0-1-1 0 0,1-2 0 0 0,-1-2 1 0 0,1-1-1 0 0,-45-15 0 0 0,51 11-28 0 0,0-1 0 0 0,1-2 0 0 0,0 0 0 0 0,1-2 0 0 0,1-1 0 0 0,1-2 0 0 0,0 0 0 0 0,1-2 0 0 0,1 0-1 0 0,1-2 1 0 0,1-1 0 0 0,2 0 0 0 0,0-2 0 0 0,-17-28 0 0 0,3 0-114 0 0,3-1 0 0 0,-39-94 1 0 0,55 108 72 0 0,2-1 1 0 0,2-1-1 0 0,2 0 1 0 0,2 0-1 0 0,1-1 1 0 0,2 0-1 0 0,3 0 1 0 0,1 0-1 0 0,2 0 1 0 0,2 1-1 0 0,2-1 1 0 0,2 1-1 0 0,2 0 1 0 0,2 1-1 0 0,21-52 1 0 0,-17 57 33 0 0,1 0 0 0 0,3 2 0 0 0,0 0 0 0 0,3 1 0 0 0,0 1 0 0 0,3 2 0 0 0,43-44 0 0 0,-31 40 46 0 0,2 1 1 0 0,1 2 0 0 0,2 2 0 0 0,1 1-1 0 0,65-31 1 0 0,591-255 214 0 0,-518 249 78 0 0,4 8 0 0 0,377-65 0 0 0,-183 92 176 0 0,-273 31-395 0 0,0 5 0 0 0,0 4 0 0 0,208 46 0 0 0,-244-36 69 0 0,-2 3 0 0 0,103 45 0 0 0,-157-60-146 0 0,0 1 0 0 0,-1 1 0 0 0,0 0 0 0 0,0 0 0 0 0,-1 1 0 0 0,0 1 0 0 0,-1 0 0 0 0,12 14 1 0 0,-10-7 22 0 0,-1 0 0 0 0,0 1 0 0 0,-1 0 0 0 0,-2 0 0 0 0,14 32 1 0 0,62 219 225 0 0,-53-152-245 0 0,-28-101-44 0 0,-2 0 0 0 0,1 0 0 0 0,-2 0-1 0 0,0 0 1 0 0,-2 0 0 0 0,1 1 0 0 0,-2-1 0 0 0,0 0-1 0 0,-2 0 1 0 0,1 0 0 0 0,-2 0 0 0 0,0 0 0 0 0,-9 19-1 0 0,3-11 18 0 0,-2 0 0 0 0,-1-1-1 0 0,-1-1 1 0 0,-1 0 0 0 0,0-1-1 0 0,-2 0 1 0 0,-33 32 0 0 0,-242 207 265 0 0,150-155-272 0 0,50-38 49 0 0,-114 76-30 0 0,59-44-6 0 0,87-62 55 0 0,-1-3 0 0 0,-2-2 1 0 0,-80 28-1 0 0,71-34-68 0 0,-126 29 0 0 0,-81-2 34 0 0,69-15-141 0 0,-26 4 11 0 0,-24-7 32 0 0,249-35 55 0 0,-1-1 1 0 0,0-1-1 0 0,0 0 1 0 0,0 0 0 0 0,1-1-1 0 0,-1-1 1 0 0,1 0-1 0 0,0 0 1 0 0,-15-7 0 0 0,23 8-12 0 0,1 1 17 0 0,0 1 1 0 0,-1-1 0 0 0,1-1-1 0 0,0 1 1 0 0,0 0 0 0 0,0 0-1 0 0,0-1 1 0 0,1 1 0 0 0,-1-1-1 0 0,0 0 1 0 0,1 1-1 0 0,-1-1 1 0 0,1 0 0 0 0,-1 0-1 0 0,1 0 1 0 0,-2-4 0 0 0,3 6-25 0 0,0 0 0 0 0,0 0 0 0 0,-1 0 0 0 0,1 0 0 0 0,0 0 0 0 0,0 0 0 0 0,0 0 0 0 0,0-1 0 0 0,0 1 0 0 0,-1 0 0 0 0,1 0 0 0 0,0 0 0 0 0,0 0 0 0 0,0 0 0 0 0,0 0 0 0 0,0-1 0 0 0,0 1 0 0 0,0 0 0 0 0,0 0 0 0 0,0 0 0 0 0,0 0 0 0 0,0-1 0 0 0,0 1 0 0 0,0 0 0 0 0,0 0 0 0 0,0 0 0 0 0,0 0 0 0 0,0-1 0 0 0,0 1 0 0 0,0 0 0 0 0,0 0 0 0 0,0 0 0 0 0,0 0 0 0 0,0 0 0 0 0,0-1 0 0 0,0 1 0 0 0,0 0 0 0 0,0 0 0 0 0,0 0 0 0 0,0 0 0 0 0,0-1 0 0 0,0 1 0 0 0,0 0 0 0 0,1 0 0 0 0,-1 0 0 0 0,0 0 0 0 0,0 0 0 0 0,0 0 0 0 0,0 0 0 0 0,0-1 0 0 0,0 1 0 0 0,1 0 0 0 0,-1 0 0 0 0,0 0 0 0 0,0 0 0 0 0,0 0 1 0 0,0 0-1 0 0,1 0 0 0 0,-1 0 0 0 0,15 5-5168 0 0,-14-4 4456 0 0,1 0-1 0 0,0 0 1 0 0,0 0-1 0 0,0 0 1 0 0,0-1 0 0 0,0 1-1 0 0,0 0 1 0 0,0-1 0 0 0,0 0-1 0 0,0 1 1 0 0,0-1 0 0 0,0 0-1 0 0,0 0 1 0 0,0 0 0 0 0,0 0-1 0 0,0-1 1 0 0,3 0-1 0 0,-4 0 478 0 0,-1 0 0 0 0,1 1 0 0 0,-1-1 0 0 0,0 0-1 0 0,1 0 1 0 0,-1 0 0 0 0,0 0 0 0 0,0 0 0 0 0,0 0-1 0 0,1 0 1 0 0,-1 0 0 0 0,0 0 0 0 0,0 0 0 0 0,0 0-1 0 0,-1 0 1 0 0,1 0 0 0 0,0 0 0 0 0,0 0 0 0 0,0 0-1 0 0,-1 0 1 0 0,1 0 0 0 0,-1 0 0 0 0,1 1 0 0 0,-1-3-1 0 0,0 0-152 0 0,-10-25-1129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8.52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993 2303 13083 0 0,'-2'0'400'0'0,"0"-1"0"0"0,1 1 1 0 0,-1 0-1 0 0,0-1 1 0 0,1 1-1 0 0,-1 0 0 0 0,0 0 1 0 0,1 0-1 0 0,-1 0 0 0 0,0 1 1 0 0,1-1-1 0 0,-1 0 0 0 0,-3 2 1 0 0,0 0-136 0 0,0 1 1 0 0,0 0 0 0 0,0 0 0 0 0,1 1 0 0 0,-7 5-1 0 0,7-6-279 0 0,0 1 0 0 0,0-1 0 0 0,-1 0 0 0 0,1 0 0 0 0,0 0 0 0 0,-1-1 0 0 0,-7 3 0 0 0,0-3 242 0 0,0 0 1 0 0,-1 0-1 0 0,1-2 1 0 0,-1 1 0 0 0,0-2-1 0 0,1 0 1 0 0,-20-3 0 0 0,-6-4 652 0 0,-42-14 1 0 0,30 4-670 0 0,0-1 0 0 0,1-3-1 0 0,2-2 1 0 0,0-2 0 0 0,1-2-1 0 0,-73-59 1 0 0,101 72-184 0 0,-16-12-5 0 0,-55-58-1 0 0,80 73-39 0 0,-1 1 0 0 0,2-1 0 0 0,0 0 0 0 0,0-1-1 0 0,1 0 1 0 0,1 0 0 0 0,0-1 0 0 0,1 0 0 0 0,-5-19-1 0 0,2-3 30 0 0,1-1-1 0 0,2 0 1 0 0,-1-64-1 0 0,7 81-61 0 0,0-1 1 0 0,1 1-1 0 0,1-1 1 0 0,2 1-1 0 0,0 0 1 0 0,0 0-1 0 0,2 1 1 0 0,12-25-1 0 0,11-16-20 0 0,4 2-1 0 0,52-71 1 0 0,-59 95 35 0 0,1 1-1 0 0,2 2 1 0 0,1 0 0 0 0,58-42-1 0 0,193-155 11 0 0,29-20-82 0 0,-262 215 65 0 0,2 2-1 0 0,2 2 1 0 0,90-35 0 0 0,178-35-25 0 0,363-63 335 0 0,-587 140-118 0 0,2 4 0 0 0,109-7-1 0 0,-156 23-126 0 0,0 1 0 0 0,-1 3 0 0 0,1 2 0 0 0,0 2 0 0 0,94 25 0 0 0,-83-9-30 0 0,-2 3 0 0 0,106 60 0 0 0,-137-69 11 0 0,-3-1 61 0 0,-1 1 0 0 0,-1 0 1 0 0,0 2-1 0 0,-2 1 0 0 0,0 1 1 0 0,29 33-1 0 0,-40-39-21 0 0,-2-1 1 0 0,0 1-1 0 0,0 1 0 0 0,-2 0 1 0 0,0 0-1 0 0,0 1 0 0 0,-1 0 1 0 0,-1 0-1 0 0,-1 0 0 0 0,-1 1 1 0 0,0 0-1 0 0,3 30 0 0 0,-6-22-29 0 0,-2 0-1 0 0,-1 0 1 0 0,0-1-1 0 0,-2 1 1 0 0,-1-1 0 0 0,-1 0-1 0 0,-1 0 1 0 0,-1 0-1 0 0,-1-1 1 0 0,-1-1 0 0 0,-1 1-1 0 0,-20 29 1 0 0,-6 1 28 0 0,-2-1 0 0 0,-2-2 0 0 0,-75 71 0 0 0,49-60-50 0 0,-132 93 0 0 0,-93 29 105 0 0,-128 31 44 0 0,172-94-122 0 0,79-32-63 0 0,-260 124 109 0 0,308-161-46 0 0,-2-6-1 0 0,-148 35 1 0 0,-206 8 228 0 0,436-80-199 0 0,41-7-18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09.3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 57 26894 0 0,'1'5'97'0'0,"0"-1"0"0"0,-1 0 0 0 0,2 0 0 0 0,-1 0 0 0 0,0 0 1 0 0,4 6-1 0 0,-1 0 86 0 0,-4-9-175 0 0,0-1 1 0 0,1 0 0 0 0,-1 1-1 0 0,0-1 1 0 0,0 1 0 0 0,0-1 0 0 0,1 1-1 0 0,-1-1 1 0 0,0 1 0 0 0,0-1 0 0 0,0 1-1 0 0,0-1 1 0 0,0 1 0 0 0,0-1-1 0 0,0 1 1 0 0,0-1 0 0 0,0 1 0 0 0,0-1-1 0 0,0 1 1 0 0,-1-1 0 0 0,1 1 0 0 0,0-1-1 0 0,0 1 1 0 0,0-1 0 0 0,-1 0-1 0 0,1 1 1 0 0,0 0 0 0 0,-2-1-40 0 0,4-1 124 0 0,-2 1-128 0 0,-1 1 36 0 0,1-1-1 0 0,-1 1 0 0 0,1-1 1 0 0,-1 0-1 0 0,1 1 1 0 0,-1-1-1 0 0,1 1 0 0 0,-1-1 1 0 0,1 0-1 0 0,-1 0 0 0 0,0 1 1 0 0,1-1-1 0 0,-1 0 0 0 0,1 0 1 0 0,-1 0-1 0 0,0 0 0 0 0,1 0 1 0 0,-1 0-1 0 0,0 0 1 0 0,1 0-1 0 0,-1 0 0 0 0,-1 0 1 0 0,-21-60-25810 0 0,13 48 25087 0 0,-29-36-736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12.20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1685 1650 8410 0 0,'-6'-10'842'0'0,"2"3"-523"0"0,0 0-1 0 0,0 1 0 0 0,0 0 0 0 0,-1 0 0 0 0,0 0 0 0 0,0 1 0 0 0,-1-1 1 0 0,1 1-1 0 0,-1 0 0 0 0,-7-4 0 0 0,13 9-321 0 0,0 0 0 0 0,0 0-1 0 0,0 0 1 0 0,0 0 0 0 0,-1 0-1 0 0,1 0 1 0 0,0 0 0 0 0,0 0 0 0 0,0 0-1 0 0,0 0 1 0 0,0 0 0 0 0,0 0 0 0 0,0 0-1 0 0,-1 0 1 0 0,1 0 0 0 0,0 0-1 0 0,0 0 1 0 0,0 0 0 0 0,0 0 0 0 0,0 0-1 0 0,0 0 1 0 0,0 0 0 0 0,0 0 0 0 0,-1 0-1 0 0,1 0 1 0 0,0 0 0 0 0,0 0-1 0 0,0 0 1 0 0,0 1 0 0 0,0-1 0 0 0,0 0-1 0 0,0 0 1 0 0,0 0 0 0 0,0 0 0 0 0,0 0-1 0 0,0 0 1 0 0,0 0 0 0 0,0 0-1 0 0,-1 0 1 0 0,1 0 0 0 0,0 1 0 0 0,0-1-1 0 0,0 0 1 0 0,0 0 0 0 0,0 0 0 0 0,0 0-1 0 0,0 0 1 0 0,0 0 0 0 0,0 0-1 0 0,0 1 1 0 0,0-1 0 0 0,0 0 0 0 0,0 0-1 0 0,0 0 1 0 0,0 0 0 0 0,0 0 0 0 0,1 0-1 0 0,-1 0 1 0 0,0 0 0 0 0,0 1 0 0 0,4 10-109 0 0,8 9 40 0 0,-10-18 144 0 0,-1 0-1 0 0,1 0 1 0 0,0 0-1 0 0,-1 0 1 0 0,1 0-1 0 0,-1 0 1 0 0,0 0-1 0 0,0 0 1 0 0,0 0-1 0 0,0 1 1 0 0,0-1-1 0 0,0 3 1 0 0,-1-4 44 0 0,-1 0 1 0 0,1 1-1 0 0,-1-1 1 0 0,1 0-1 0 0,-1 0 0 0 0,0 0 1 0 0,1 0-1 0 0,-1 0 1 0 0,0 0-1 0 0,0 0 1 0 0,0 0-1 0 0,0 0 0 0 0,0 0 1 0 0,0 0-1 0 0,0 0 1 0 0,0-1-1 0 0,0 1 1 0 0,0 0-1 0 0,0-1 0 0 0,-1 1 1 0 0,1-1-1 0 0,-2 1 1 0 0,-115 72 902 0 0,89-55-879 0 0,-47 38 0 0 0,48-34-92 0 0,-46 27 0 0 0,64-43-2 0 0,0-1-1 0 0,0 0 1 0 0,-1-1-1 0 0,0 0 0 0 0,0-1 1 0 0,0 0-1 0 0,0-1 1 0 0,-21 2-1 0 0,2-3 64 0 0,-1-2 0 0 0,1-2 0 0 0,0 0 0 0 0,-35-10 0 0 0,-116-38 91 0 0,144 39-174 0 0,-126-46 209 0 0,139 48-187 0 0,0-1-1 0 0,1-2 1 0 0,1 0 0 0 0,-32-26-1 0 0,38 25-2 0 0,1-1-1 0 0,1-1 1 0 0,0 0 0 0 0,2-1-1 0 0,0 0 1 0 0,0-1-1 0 0,2-1 1 0 0,-9-20-1 0 0,-56-165 122 0 0,56 144-142 0 0,-62-156-69 0 0,10 26 166 0 0,66 177-80 0 0,1-1-1 0 0,1 1 1 0 0,0-1 0 0 0,1 0-1 0 0,0 0 1 0 0,1 1 0 0 0,1-1-1 0 0,0 0 1 0 0,1 0 0 0 0,0 0-1 0 0,5-20 1 0 0,-3 23-28 0 0,1 0 1 0 0,0 0-1 0 0,1 0 0 0 0,0 0 1 0 0,1 1-1 0 0,0 0 0 0 0,0 0 1 0 0,1 1-1 0 0,1-1 1 0 0,-1 1-1 0 0,1 1 0 0 0,1 0 1 0 0,18-14-1 0 0,71-44-46 0 0,181-89 0 0 0,-160 93 106 0 0,-26 14-134 0 0,138-52 0 0 0,-179 82 30 0 0,1 2-1 0 0,1 3 0 0 0,0 2 0 0 0,79-6 1 0 0,-91 15 8 0 0,-1 1 0 0 0,43 6 0 0 0,-69-4 27 0 0,0 1 1 0 0,0 1-1 0 0,0 1 1 0 0,0 0-1 0 0,0 1 1 0 0,-1 0 0 0 0,0 2-1 0 0,24 12 1 0 0,-27-10 37 0 0,-1-1 0 0 0,0 2 0 0 0,0-1-1 0 0,0 1 1 0 0,11 17 0 0 0,36 59 97 0 0,-27-36 0 0 0,43 98 0 0 0,-61-118-89 0 0,-1 0 0 0 0,-2 1 0 0 0,-1 0 0 0 0,7 62 0 0 0,-17 383 347 0 0,-5-319-299 0 0,6-127-67 0 0,-1 1 1 0 0,-2-1-1 0 0,-1 1 0 0 0,-13 41 0 0 0,12-55-12 0 0,0 0 0 0 0,-1-1 0 0 0,-1 0 0 0 0,-1 0 0 0 0,0-1 0 0 0,-1 0 0 0 0,-1-1 0 0 0,0 0 0 0 0,-13 13 0 0 0,-11 5 36 0 0,0 0 0 0 0,-2-3 0 0 0,-1-1 0 0 0,-2-2 0 0 0,0-2 1 0 0,-1-1-1 0 0,-2-2 0 0 0,0-2 0 0 0,-1-2 0 0 0,-1-2 0 0 0,0-2 1 0 0,-1-2-1 0 0,-50 6 0 0 0,-37-1 3 0 0,-1-6 1 0 0,0-6-1 0 0,-150-14 0 0 0,244 6-44 0 0,-1-1 0 0 0,1-2 0 0 0,0-2 0 0 0,-46-18-1 0 0,67 21 9 0 0,1-2 0 0 0,0-1 0 0 0,1 0-1 0 0,-1-1 1 0 0,2 0 0 0 0,0-2-1 0 0,0 0 1 0 0,1-1 0 0 0,0 0 0 0 0,-22-27-1 0 0,29 26-30 0 0,0 1 0 0 0,0-1 0 0 0,1-1 0 0 0,1 1 0 0 0,0-1 0 0 0,1 0 0 0 0,1-1 0 0 0,0 1 0 0 0,1-1 0 0 0,1 1 0 0 0,-1-33 0 0 0,4-8-290 0 0,13-111-1 0 0,-2 97 82 0 0,2 1-1 0 0,3 1 0 0 0,49-123 0 0 0,-29 107 166 0 0,3 3 0 0 0,78-119 0 0 0,-96 168 40 0 0,2 1 1 0 0,1 1 0 0 0,1 1 0 0 0,2 1 0 0 0,1 1 0 0 0,1 2 0 0 0,1 1 0 0 0,1 1 0 0 0,1 2-1 0 0,0 1 1 0 0,40-17 0 0 0,-45 27-3 0 0,0 1-1 0 0,1 2 1 0 0,-1 0 0 0 0,1 2-1 0 0,0 1 1 0 0,1 1-1 0 0,57 3 1 0 0,-10 5 32 0 0,138 28 0 0 0,-152-20-49 0 0,-1 3 0 0 0,0 2 0 0 0,-2 4 0 0 0,0 1 0 0 0,-2 4 0 0 0,106 64 0 0 0,-136-71-10 0 0,-1 0 0 0 0,0 3 0 0 0,-2 0 0 0 0,-1 1-1 0 0,0 2 1 0 0,22 31 0 0 0,-31-35-10 0 0,-1 1 0 0 0,-1 1 1 0 0,-1 0-1 0 0,-1 0 0 0 0,-1 1 0 0 0,-1 0 0 0 0,-1 1 0 0 0,7 45 0 0 0,-12-42-197 0 0,-1 0-1 0 0,-2 1 0 0 0,0-1 0 0 0,-2 1 0 0 0,-2-1 1 0 0,0 0-1 0 0,-2 0 0 0 0,-1 0 0 0 0,-1-1 0 0 0,-20 44 1 0 0,-13 17-3630 0 0,-97 151 1 0 0,119-211 3073 0 0,11-15 532 0 0,-88 130-4302 0 0,83-127 3927 0 0,-1 0-1 0 0,-1-1 1 0 0,0-1 0 0 0,-1 0 0 0 0,-33 23-1 0 0,12-19 531 0 0,6-13 115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15.03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 6 1848 0 0,'0'-2'1809'0'0,"0"0"-1537"0"0,-1 1-184 0 0,2 1-88 0 0,-2 0-24 0 0,-1 1-480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18.3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542 334 6449 0 0,'-113'18'4289'0'0,"113"-18"-4280"0"0,-1 0 1 0 0,0 0-1 0 0,1 0 0 0 0,-1 0 0 0 0,1 0 0 0 0,-1-1 0 0 0,0 1 0 0 0,1 0 0 0 0,-1 0 1 0 0,1-1-1 0 0,-1 1 0 0 0,1 0 0 0 0,-1-1 0 0 0,1 1 0 0 0,-1-1 0 0 0,1 1 0 0 0,-1 0 1 0 0,1-1-1 0 0,0 1 0 0 0,-1-1 0 0 0,1 1 0 0 0,0-1 0 0 0,-1 1 0 0 0,1-1 0 0 0,0 0 0 0 0,0 1 1 0 0,-1-1-1 0 0,1 1 0 0 0,0-1 0 0 0,0 0 0 0 0,0 1 0 0 0,0-2 0 0 0,-2-19 5895 0 0,2 22-5860 0 0,0-1-1 0 0,0 1 1 0 0,0 0 0 0 0,0 0 0 0 0,0 0 0 0 0,0-1 0 0 0,0 1 0 0 0,0 0-1 0 0,0 0 1 0 0,0 0 0 0 0,0 0 0 0 0,-1-1 0 0 0,1 1 0 0 0,0 0-1 0 0,-1 0 1 0 0,1-1 0 0 0,0 1 0 0 0,-1 1 0 0 0,-5 6-24 0 0,0 0-1 0 0,1 0 1 0 0,0 1 0 0 0,1 0 0 0 0,0 0-1 0 0,0 0 1 0 0,1 0 0 0 0,0 1 0 0 0,1-1-1 0 0,-2 17 1 0 0,3-20 59 0 0,-1 0 1 0 0,0-1-1 0 0,0 1 0 0 0,0 0 1 0 0,-1-1-1 0 0,0 1 0 0 0,0-1 1 0 0,0 0-1 0 0,0 0 0 0 0,-1 0 0 0 0,0 0 1 0 0,-8 6-1 0 0,8-6 123 0 0,4-4-139 0 0,-1 0 0 0 0,0 0 0 0 0,0 1 0 0 0,1-1 0 0 0,-1 0 0 0 0,0-1 0 0 0,0 1 0 0 0,0 0 0 0 0,0 0 0 0 0,0 0 0 0 0,0 0 0 0 0,-1-1 0 0 0,1 1 0 0 0,0-1 0 0 0,0 1 0 0 0,0-1 0 0 0,-2 2 476 0 0,6-1-165 0 0,-3-1-389 0 0,0 1 3 0 0,1 0 13 0 0,0-1 0 0 0,0 1 0 0 0,0-1-1 0 0,0 1 1 0 0,1-1 0 0 0,-1 1 0 0 0,0-1 0 0 0,0 0-1 0 0,0 0 1 0 0,0 0 0 0 0,0 1 0 0 0,1-1-1 0 0,-1 0 1 0 0,0 0 0 0 0,0-1 0 0 0,2 1 0 0 0,2 0 211 0 0,-6 2 430 0 0,-11-11 75 0 0,6 8-629 0 0,4 2-28 0 0,2-1-76 0 0,-5 2 100 0 0,5-2-80 0 0,0 0-6 0 0,0-1-6 0 0,0 0 0 0 0,0 0 0 0 0,0 0 0 0 0,0 0 0 0 0,-1 0 0 0 0,1 1 1 0 0,0-1-1 0 0,0 0 0 0 0,-1 0 0 0 0,1 0 0 0 0,0 0 0 0 0,-1 1 0 0 0,1-1 1 0 0,-1 0-1 0 0,1 0 0 0 0,-1 1 0 0 0,1-1 0 0 0,-1 0 0 0 0,0 1 0 0 0,1-1 0 0 0,-1 1 1 0 0,0-1-1 0 0,-1 0 0 0 0,-36-2-44 0 0,34 6-9 0 0,3-2 71 0 0,1-1 1 0 0,-1 1-1 0 0,1-1 0 0 0,0 1 1 0 0,-1-1-1 0 0,1 1 1 0 0,-1-1-1 0 0,1 0 1 0 0,-1 1-1 0 0,1-1 1 0 0,-1 0-1 0 0,1 1 0 0 0,-1-1 1 0 0,0 0-1 0 0,1 0 1 0 0,-1 1-1 0 0,1-1 1 0 0,-1 0-1 0 0,0 0 0 0 0,1 0 1 0 0,-1 0-1 0 0,0 0 1 0 0,0 0-1 0 0,-20-2 92 0 0,1 5-158 0 0,26-1-2128 0 0,10-4-1839 0 0,-13 2 3578 0 0,-1-2-1 0 0,0 1 1 0 0,0 0 0 0 0,0 0 0 0 0,0-1 0 0 0,0 1-1 0 0,0-1 1 0 0,-1 1 0 0 0,1-1 0 0 0,0 0-1 0 0,-1 0 1 0 0,1 0 0 0 0,-1 0 0 0 0,0 0 0 0 0,0 0-1 0 0,0 0 1 0 0,2-4 0 0 0,-3 4 138 0 0,1-1-1 0 0,-1 0 1 0 0,0 0 0 0 0,0 0 0 0 0,0 0-1 0 0,0 1 1 0 0,0-1 0 0 0,-1 0 0 0 0,1 0 0 0 0,-1 0-1 0 0,1 1 1 0 0,-3-6 0 0 0,-5-7-161 0 0,0 1 0 0 0,0 0-1 0 0,-1 1 1 0 0,-17-19 0 0 0,1-1-941 0 0,-4-13 1157 0 0,3-1 0 0 0,1-1 1 0 0,-26-73-1 0 0,24 44 252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25.29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62 51 13331 0 0,'-19'-12'960'0'0,"4"2"-1040"0"0,-2-3-472 0 0,8 6-304 0 0,8 2-273 0 0,2 1-79 0 0,5 4 64 0 0,0 0 176 0 0,4 0-336 0 0,2 4-3522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2.55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80 127 11883 0 0,'-1'-1'258'0'0,"-19"-31"1568"0"0,19 31-1785 0 0,1-1 0 0 0,-1 1 0 0 0,0 0 0 0 0,1-1-1 0 0,-1 1 1 0 0,1-1 0 0 0,-1 1 0 0 0,1-1 0 0 0,0 1 0 0 0,0-1 0 0 0,-1 0 0 0 0,1 1 0 0 0,0-1 0 0 0,1 1 0 0 0,-1-1 0 0 0,0 1 0 0 0,0-1 0 0 0,1 1 0 0 0,-1-1 0 0 0,1-2 0 0 0,19-11-2149 0 0,-2 3 1401 0 0,-17 10 651 0 0,1 0 67 0 0,1-1 1 0 0,-1 1-1 0 0,0-1 0 0 0,1 1 1 0 0,-1 0-1 0 0,1 0 1 0 0,0 0-1 0 0,0 0 0 0 0,0 1 1 0 0,0-1-1 0 0,0 1 1 0 0,0 0-1 0 0,0 0 1 0 0,0 0-1 0 0,0 0 0 0 0,1 0 1 0 0,5 0-1 0 0,-8 1 15 0 0,-3 9 450 0 0,-1-1 362 0 0,-11-11-267 0 0,14 3-567 0 0,0-1 0 0 0,0 1-1 0 0,0 0 1 0 0,-1 0-1 0 0,1 0 1 0 0,0 0 0 0 0,0 0-1 0 0,0 0 1 0 0,0 0-1 0 0,0 0 1 0 0,-1-1 0 0 0,1 1-1 0 0,0 0 1 0 0,0 0-1 0 0,0 0 1 0 0,0 0 0 0 0,0 0-1 0 0,-1 0 1 0 0,1 0-1 0 0,0 0 1 0 0,0 0 0 0 0,0 0-1 0 0,-1 0 1 0 0,1 0-1 0 0,0 0 1 0 0,0 0 0 0 0,0 0-1 0 0,0 0 1 0 0,0 0-1 0 0,-1 0 1 0 0,1 1 0 0 0,0-1-1 0 0,0 0 1 0 0,0 0-1 0 0,0 0 1 0 0,-1 0 0 0 0,1 0-1 0 0,0 0 1 0 0,0 0-1 0 0,0 1 1 0 0,0-1 0 0 0,0 0-1 0 0,0 0 1 0 0,0 0-1 0 0,0 0 1 0 0,-1 0 0 0 0,1 1-1 0 0,0-1 1 0 0,0 0-1 0 0,0 0 1 0 0,0 0 0 0 0,0 0-1 0 0,0 0 1 0 0,0 1-1 0 0,0-1 1 0 0,0 0 0 0 0,0 0 16 0 0,0 1 0 0 0,0-1 0 0 0,0 0 0 0 0,0 0 1 0 0,0 1-1 0 0,0-1 0 0 0,0 0 0 0 0,0 0 1 0 0,-1 1-1 0 0,1-1 0 0 0,0 0 0 0 0,0 0 1 0 0,0 1-1 0 0,0-1 0 0 0,0 0 0 0 0,-1 0 1 0 0,1 0-1 0 0,0 0 0 0 0,0 1 0 0 0,0-1 1 0 0,-1 0-1 0 0,1 0 0 0 0,0 0 0 0 0,0 0 0 0 0,-1 0 1 0 0,1 1-1 0 0,0-1 0 0 0,0 0 0 0 0,-1 0 1 0 0,1 0-1 0 0,0 0 0 0 0,0 0 0 0 0,-1 0 1 0 0,1 0-1 0 0,0 0 28 0 0,-16 3 652 0 0,16-3-672 0 0,-1 0 1 0 0,0 0-1 0 0,0 0 0 0 0,1 0 0 0 0,-1 0 1 0 0,0 0-1 0 0,0 0 0 0 0,1 0 0 0 0,-1 1 1 0 0,0-1-1 0 0,0 0 0 0 0,1 0 0 0 0,-1 1 1 0 0,0-1-1 0 0,1 0 0 0 0,-1 1 0 0 0,0-1 1 0 0,1 1-1 0 0,-1-1 0 0 0,1 1 0 0 0,-1-1 1 0 0,1 1-1 0 0,-1-1 0 0 0,0 2 0 0 0,-14 10 152 0 0,3-6-82 0 0,7-4-24 0 0,-1 1 0 0 0,1-1 0 0 0,0 1 0 0 0,0 1 0 0 0,-5 3 0 0 0,-14 4 144 0 0,24-11-232 0 0,1 4-562 0 0,0 0-1 0 0,0 0 1 0 0,0-1-1 0 0,1 1 0 0 0,-1 0 1 0 0,1-1-1 0 0,0 1 1 0 0,0-1-1 0 0,1 0 0 0 0,-1 1 1 0 0,6 4-1 0 0,9 17-8966 0 0,-18-29 8647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2:14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137 192 10402 0 0,'0'-2'248'0'0,"-1"1"-1"0"0,1 0 1 0 0,-1 0-1 0 0,1 0 1 0 0,-1 0-1 0 0,0 0 1 0 0,1 0-1 0 0,-1 0 1 0 0,0 0-1 0 0,0 0 1 0 0,0 0-1 0 0,1 0 1 0 0,-1 0-1 0 0,0 1 1 0 0,0-1-1 0 0,0 0 1 0 0,-1 1-1 0 0,1-1 1 0 0,0 1-1 0 0,0-1 1 0 0,0 1-1 0 0,0-1 1 0 0,0 1-1 0 0,-1 0 1 0 0,1 0-1 0 0,0-1 1 0 0,0 1-1 0 0,-3 0 1 0 0,10 2-516 0 0,-6-1 312 0 0,0-1 0 0 0,1 0-1 0 0,-1 0 1 0 0,0 1 0 0 0,1-1 0 0 0,-1 0 0 0 0,1 0 0 0 0,-1 0 0 0 0,0 0 0 0 0,1 0 0 0 0,-1 1 0 0 0,1-1-1 0 0,-1 0 1 0 0,0 0 0 0 0,1 0 0 0 0,-1 0 0 0 0,1 0 0 0 0,-1 0 0 0 0,1 0 0 0 0,-1 0 0 0 0,0-1 0 0 0,1 1-1 0 0,-1 0 1 0 0,1 0 0 0 0,-1 0 0 0 0,0 0 0 0 0,1-1 0 0 0,-1 1 0 0 0,1 0 0 0 0,-1 0 0 0 0,0-1 0 0 0,1 1 0 0 0,-1 0-1 0 0,0 0 1 0 0,0-1 0 0 0,1 1 0 0 0,-1-1 0 0 0,-1-2 399 0 0,-1 0 0 0 0,0 1 0 0 0,0-1 1 0 0,0 0-1 0 0,0 1 0 0 0,-1-1 0 0 0,1 1 0 0 0,-1 0 0 0 0,-3-2 0 0 0,1-1 16 0 0,-35-30 919 0 0,27 21-918 0 0,2 1 118 0 0,12 9-386 0 0,-1-1 0 0 0,0 1 1 0 0,0-1-1 0 0,-1 1 1 0 0,1-1-1 0 0,-2-4 1 0 0,2 7-145 0 0,-1 0 0 0 0,0-1 1 0 0,0 1-1 0 0,1 0 1 0 0,-1 0-1 0 0,-1 0 0 0 0,1 0 1 0 0,0-1-1 0 0,0 1 1 0 0,-1 1-1 0 0,1-1 0 0 0,-1 0 1 0 0,0 0-1 0 0,0 1 1 0 0,1-1-1 0 0,-1 1 1 0 0,0-1-1 0 0,0 1 0 0 0,-3-2 1 0 0,3 2-21 0 0,6 1 108 0 0,14 2 306 0 0,16 3 75 0 0,-17 0-271 0 0,-15-4-241 0 0,-1 0 0 0 0,1 0 0 0 0,-1-1 0 0 0,1 1 0 0 0,0 0 0 0 0,-1-1 0 0 0,1 0 0 0 0,0 1 0 0 0,0-1 0 0 0,-1 0 0 0 0,1 0-1 0 0,2 0 1 0 0,44 2 190 0 0,-4 0-99 0 0,27 0 244 0 0,-18-4-144 0 0,-1 3-1 0 0,0 1 1 0 0,60 12-1 0 0,-9-1-214 0 0,-39-7 158 0 0,96-4-1 0 0,-25 2 126 0 0,-98-4-213 0 0,0 2 0 0 0,58 9 0 0 0,-19-1 69 0 0,156 9-136 0 0,-159-9 137 0 0,158 15-29 0 0,-187-22-55 0 0,1-3 1 0 0,65-7-1 0 0,-14 3 78 0 0,-75 2-90 0 0,0 0 0 0 0,-1 1 1 0 0,27 3-1 0 0,46-6-25 0 0,-12 2 0 0 0,-42 4 0 0 0,-32-3 0 0 0,5 3 0 0 0,20-8 0 0 0,-26 7 0 0 0,-6-1 0 0 0,0 0 0 0 0,0 0 0 0 0,1 0 0 0 0,-1 0 0 0 0,0 0 0 0 0,0 0 0 0 0,1 0 0 0 0,-1 0 0 0 0,0 1 0 0 0,0-1 0 0 0,1 0 0 0 0,-1 0 0 0 0,0 0 0 0 0,0 0 0 0 0,1 0 0 0 0,-1-1 0 0 0,0 1 0 0 0,0 0 0 0 0,1 0 0 0 0,-1 0 0 0 0,0 0 0 0 0,0 0 0 0 0,1 0 0 0 0,-1 0 0 0 0,0 0 0 0 0,0 0 0 0 0,0-1 0 0 0,1 1 0 0 0,-1 0 0 0 0,0 0 0 0 0,0 0 0 0 0,0-1 0 0 0,1 1 0 0 0,-1 0 0 0 0,0 0 0 0 0,0 0 0 0 0,0-1 0 0 0,0 1 0 0 0,0 0 0 0 0,0 0 0 0 0,1-1 0 0 0,-1 1 0 0 0,0 0 0 0 0,0 0 0 0 0,0-1 0 0 0,0 1 0 0 0,0 0 0 0 0,-2-4 0 0 0,2 4 0 0 0,-1 0 0 0 0,0-1 0 0 0,1 1 0 0 0,-1 0 0 0 0,1-1 0 0 0,-1 1 0 0 0,1 0 0 0 0,0-1 0 0 0,-1 1 0 0 0,1-1 0 0 0,-1 1 0 0 0,1-1 0 0 0,0 1 0 0 0,-1-1 0 0 0,1 1 0 0 0,0-1 0 0 0,-1 1 0 0 0,1-1 0 0 0,0 0 0 0 0,0 1 0 0 0,0-1 0 0 0,0 1 0 0 0,0-1 0 0 0,-1-1 0 0 0,1 0 70 0 0,-1 0-1 0 0,-1-1 1 0 0,1 1 0 0 0,0 0 0 0 0,0 0-1 0 0,-1 0 1 0 0,1 0 0 0 0,-1 0 0 0 0,0 0-1 0 0,0 0 1 0 0,-3-2 0 0 0,-28-13-3936 0 0,14 12-753 0 0,1 0 0 0 0,-28-2 0 0 0,10 2-1094 0 0,-2-4-910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3.70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9 3657 0 0,'-1'-1'3849'0'0,"-3"1"-3553"0"0,1-2-120 0 0,1 0 120 0 0,2 0 216 0 0,0 1-280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4.13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94 166 9010 0 0,'0'0'32'0'0,"-3"-14"464"0"0,-15-6 1798 0 0,-54-49 6474 0 0,106 76-15499 0 0,23 9-79 0 0,-54-16 6470 0 0,-1 0 0 0 0,0 0 0 0 0,1 0 0 0 0,-1 0 1 0 0,0 0-1 0 0,1-1 0 0 0,-1 1 0 0 0,1-1 0 0 0,-1 1 0 0 0,0-1 0 0 0,0 0 1 0 0,0 0-1 0 0,1 0 0 0 0,-1 0 0 0 0,0-1 0 0 0,3-1 0 0 0,-2 0 226 0 0,-1 0 0 0 0,1 0 0 0 0,-1 0 0 0 0,0 0 0 0 0,0 0 0 0 0,0 0 0 0 0,0-1 0 0 0,-1 1 0 0 0,1-1 0 0 0,1-4 0 0 0,6-26 95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4.51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30 24 9762 0 0,'-29'-23'4092'0'0,"28"25"-3964"0"0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5.0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 67 10594 0 0,'-2'-2'607'0'0,"0"0"1"0"0,-1 0-1 0 0,1 0 0 0 0,0 0 0 0 0,0 0 0 0 0,0-1 1 0 0,1 1-1 0 0,-1-1 0 0 0,0 1 0 0 0,-1-4 0 0 0,3 5-705 0 0,0 1 0 0 0,0-1 0 0 0,-1 0 0 0 0,1 0 0 0 0,0 1 0 0 0,0-1 0 0 0,0 0 0 0 0,0 0 0 0 0,0 0 0 0 0,0 1 1 0 0,0-1-1 0 0,0 0 0 0 0,0 0 0 0 0,1 1 0 0 0,-1-1 0 0 0,0 0 0 0 0,0 0 0 0 0,1 1 0 0 0,-1-1 0 0 0,0 0 0 0 0,1 1 0 0 0,-1-1 0 0 0,1 0 0 0 0,-1 1 0 0 0,1-1 0 0 0,-1 1 0 0 0,1-1 0 0 0,-1 1 0 0 0,1-1 0 0 0,-1 1 0 0 0,1-1 0 0 0,0 1 0 0 0,-1-1 0 0 0,1 1 0 0 0,0 0 0 0 0,0-1 0 0 0,-1 1 0 0 0,1 0 0 0 0,0 0 0 0 0,1-1 0 0 0,13-2-2715 0 0,-12 3 2185 0 0,-1-1 1 0 0,1 1-1 0 0,-1-1 1 0 0,1 1-1 0 0,-1-1 0 0 0,0 0 1 0 0,1 0-1 0 0,-1 0 1 0 0,0 0-1 0 0,3-2 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5.77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243 15 7458 0 0,'-2'-2'295'0'0,"1"1"0"0"0,-1 0 0 0 0,0 0 1 0 0,0-1-1 0 0,0 1 0 0 0,0 0 0 0 0,-1 1 0 0 0,1-1 1 0 0,-3-1-1 0 0,3 2-291 0 0,0-1-1 0 0,0 1 1 0 0,0-1-1 0 0,0 1 1 0 0,0 0 0 0 0,0 0-1 0 0,0 0 1 0 0,0 0 0 0 0,0 0-1 0 0,1 0 1 0 0,-1 1 0 0 0,0-1-1 0 0,0 1 1 0 0,0-1-1 0 0,0 1 1 0 0,0 0 0 0 0,1-1-1 0 0,-1 1 1 0 0,0 0 0 0 0,-1 2-1 0 0,1-2-26 0 0,1 0 0 0 0,-1 0-1 0 0,1-1 1 0 0,-1 1 0 0 0,0 0-1 0 0,1 0 1 0 0,-1-1 0 0 0,0 1-1 0 0,0-1 1 0 0,-3 1 0 0 0,-20 8-529 0 0,-54 53 572 0 0,27-20-1907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6.3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 13 11074 0 0,'-14'-10'2942'0'0,"10"8"-4643"0"0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38.7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2568 1869 9898 0 0,'-56'-9'5799'0'0,"0"6"-4787"0"0,20 2-841 0 0,18 0 575 0 0,1 1 0 0 0,0 0 0 0 0,-21 4 0 0 0,-41 4 1881 0 0,54-6-1926 0 0,-42 7 0 0 0,-43 7 175 0 0,47-9-648 0 0,-82 20 19 0 0,91-15-126 0 0,0-2 1 0 0,-98 4-1 0 0,50-17 90 0 0,0-5 0 0 0,-118-24 0 0 0,-199-63 197 0 0,162 34-278 0 0,219 53-163 0 0,-253-69-73 0 0,282 74 76 0 0,0 0-1 0 0,0-1 1 0 0,1 0-1 0 0,0-1 1 0 0,0 0-1 0 0,0 0 1 0 0,0-1-1 0 0,1 0 1 0 0,-1 0-1 0 0,2-1 0 0 0,-1 0 1 0 0,1 0-1 0 0,0 0 1 0 0,0-1-1 0 0,1 0 1 0 0,0 0-1 0 0,1 0 1 0 0,-1-1-1 0 0,2 1 1 0 0,-1-1-1 0 0,1 0 0 0 0,1 0 1 0 0,-1-1-1 0 0,1 1 1 0 0,1 0-1 0 0,0-1 1 0 0,0 1-1 0 0,1-1 1 0 0,2-16-1 0 0,2-5 38 0 0,2 0-1 0 0,0 0 0 0 0,3 1 1 0 0,0 0-1 0 0,2 0 1 0 0,1 1-1 0 0,1 0 1 0 0,2 2-1 0 0,1-1 0 0 0,1 2 1 0 0,1 0-1 0 0,1 1 1 0 0,1 1-1 0 0,2 1 0 0 0,29-26 1 0 0,44-24-123 0 0,108-63 0 0 0,-64 45 148 0 0,372-203 187 0 0,-455 265-222 0 0,99-43-29 0 0,-44 22 71 0 0,-24 13-19 0 0,2 3 0 0 0,1 5 1 0 0,125-25-1 0 0,190-3 156 0 0,4 36-119 0 0,286 25 193 0 0,-650-2-189 0 0,-1 2 1 0 0,68 15-1 0 0,-94-15-29 0 0,0 2-1 0 0,0 0 0 0 0,-1 1 1 0 0,0 0-1 0 0,0 2 0 0 0,-1 0 1 0 0,0 0-1 0 0,26 22 0 0 0,-7-1-25 0 0,53 61 0 0 0,-73-73-1 0 0,0 2 1 0 0,-2 0-1 0 0,0 0 0 0 0,-1 1 0 0 0,10 25 0 0 0,-13-24 32 0 0,-1-1 0 0 0,-1 2 0 0 0,5 23 0 0 0,-10-36-6 0 0,-1 1 1 0 0,0 0 0 0 0,-1 0-1 0 0,0 0 1 0 0,-1-1-1 0 0,0 1 1 0 0,-1 0 0 0 0,-5 19-1 0 0,-17 37 122 0 0,-39 81-1 0 0,42-101-157 0 0,-12 21 200 0 0,-41 66 0 0 0,13-42-155 0 0,-5-2 0 0 0,-3-3 1 0 0,-91 88-1 0 0,138-156-18 0 0,-1-1 1 0 0,-49 30-1 0 0,22-16 43 0 0,-113 66-37 0 0,71-47 4 0 0,-7-3 29 0 0,28-16-75 0 0,-366 145 355 0 0,218-96-241 0 0,192-71-120 0 0,-189 71 163 0 0,56-20 14 0 0,117-44-135 0 0,9-5 123 0 0,23-9-61 0 0,1 0-1 0 0,0 1 1 0 0,-17 8 0 0 0,18-8 27 0 0,1-2 1 0 0,-1 1 0 0 0,-17 2-1 0 0,25-5-80 0 0,-5 3-215 0 0,-7 50-22661 0 0,11-51 22516 0 0,1 0 1 0 0,-1 1 0 0 0,0-1-1 0 0,0 0 1 0 0,0 0 0 0 0,0 0 0 0 0,0 0-1 0 0,0-1 1 0 0,0 1 0 0 0,-1 0 0 0 0,1-1-1 0 0,-1 0 1 0 0,1 1 0 0 0,-1-1 0 0 0,1 0-1 0 0,-6 1 1 0 0,-33 5-1167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0.51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81 108 14867 0 0,'-1'-1'202'0'0,"-1"1"0"0"0,1-1 0 0 0,-1 1-1 0 0,1-1 1 0 0,-1 1 0 0 0,1-1 0 0 0,-1 0 0 0 0,1 0-1 0 0,0 0 1 0 0,-1 1 0 0 0,1-1 0 0 0,0-1-1 0 0,0 1 1 0 0,0 0 0 0 0,0 0 0 0 0,0 0 0 0 0,0-1-1 0 0,0 1 1 0 0,0 0 0 0 0,0-1 0 0 0,0 1 0 0 0,1-1-1 0 0,-1 1 1 0 0,1-1 0 0 0,-1 1 0 0 0,1-1 0 0 0,0 1-1 0 0,-1-3 1 0 0,35-3-1171 0 0,-33 7 917 0 0,21-5-279 0 0,-22 5 338 0 0,0 0 1 0 0,1 0 0 0 0,-1 0 0 0 0,0 0-1 0 0,1 0 1 0 0,-1 0 0 0 0,0 0 0 0 0,1 0 0 0 0,-1 0-1 0 0,0 0 1 0 0,1 0 0 0 0,-1 0 0 0 0,0-1-1 0 0,0 1 1 0 0,1 0 0 0 0,-1 0 0 0 0,0 0-1 0 0,0-1 1 0 0,1 1 0 0 0,-1 0 0 0 0,0 0-1 0 0,0-1 1 0 0,1 1 0 0 0,-1 0 0 0 0,0 0 0 0 0,0-1-1 0 0,0 1 1 0 0,0 0 0 0 0,0-1 0 0 0,1 1-1 0 0,-1 0 1 0 0,0-1 0 0 0,0 1 0 0 0,0 0-1 0 0,0-1 1 0 0,0 1 0 0 0,0 0 0 0 0,0-1 0 0 0,0 1-1 0 0,0 0 1 0 0,0-1 0 0 0,0 1 0 0 0,0 0-1 0 0,0-1 1 0 0,-1 1 0 0 0,1 0 0 0 0,0-1-1 0 0,0 1 1 0 0,0 0 0 0 0,0-1 0 0 0,-1 1 0 0 0,1 0-1 0 0,0 0 1 0 0,0-1 0 0 0,-1 1 0 0 0,1-1 0 0 0,-1 1 0 0 0,1-1 0 0 0,0 1 0 0 0,0 0 1 0 0,-1-1-1 0 0,1 1 0 0 0,0-1 0 0 0,0 1 0 0 0,-1-1 1 0 0,1 0-1 0 0,0 1 0 0 0,0-1 0 0 0,0 1 0 0 0,0-1 1 0 0,0 1-1 0 0,0-1 0 0 0,0 1 0 0 0,0-1 0 0 0,0 0 1 0 0,0 1-1 0 0,0-1 0 0 0,0 1 0 0 0,0-1 0 0 0,1 1 1 0 0,-1-1-1 0 0,0 1 0 0 0,0-1 0 0 0,0 1 1 0 0,1-1-1 0 0,-1 1 0 0 0,0-1 0 0 0,1 1 0 0 0,-1-1 1 0 0,0 1-1 0 0,1 0 0 0 0,-1-1 0 0 0,1 1 0 0 0,-1 0 1 0 0,1-1-1 0 0,-1 1 0 0 0,1 0 0 0 0,-1 0 0 0 0,1-1 1 0 0,-1 1-1 0 0,1 0 0 0 0,-1 0 0 0 0,1 0 0 0 0,-1 0 1 0 0,1-1-1 0 0,-1 1 0 0 0,1 0 0 0 0,0 0 0 0 0,-1 0 1 0 0,1 0-1 0 0,-1 0 0 0 0,1 0 0 0 0,-1 1 0 0 0,2-1 1 0 0,8 2 37 0 0,-9-2-37 0 0,0 0 1 0 0,-1 0 0 0 0,1 0 0 0 0,0 0-1 0 0,0 0 1 0 0,0 0 0 0 0,-1 0-1 0 0,1 0 1 0 0,0 0 0 0 0,0 0-1 0 0,-1 1 1 0 0,1-1 0 0 0,0 0 0 0 0,-1 0-1 0 0,1 1 1 0 0,0-1 0 0 0,-1 1-1 0 0,1-1 1 0 0,0 1 0 0 0,-1-1-1 0 0,1 1 1 0 0,-1-1 0 0 0,1 1-1 0 0,-1-1 1 0 0,1 1 0 0 0,-1 0 0 0 0,1-1-1 0 0,-1 1 1 0 0,1 0 0 0 0,-1 1 125 0 0,-1-22 569 0 0,1 20-720 0 0,-5 0 155 0 0,4 0-107 0 0,1 0 0 0 0,-1 0 0 0 0,1 0 0 0 0,-1 0 0 0 0,1 0 0 0 0,-1 0 0 0 0,1 0 0 0 0,-1 0 0 0 0,1 0 0 0 0,-1 0 0 0 0,1 0 0 0 0,0-1 1 0 0,-1 1-1 0 0,1 0 0 0 0,-1 0 0 0 0,1 0 0 0 0,-1-1 0 0 0,1 1 0 0 0,0 0 0 0 0,-1-1 0 0 0,1 1 0 0 0,0 0 0 0 0,-1-1 0 0 0,1 1 0 0 0,0 0 0 0 0,-1-1 0 0 0,0 0 3 0 0,0 1 0 0 0,0 0 0 0 0,0-1 1 0 0,0 1-1 0 0,1 0 0 0 0,-1 0 0 0 0,0 0 0 0 0,0 0 0 0 0,0 0 0 0 0,0 0 0 0 0,0 0 0 0 0,0 0 0 0 0,0 0 1 0 0,0 0-1 0 0,0 0 0 0 0,0 1 0 0 0,0-1 0 0 0,-1 1 0 0 0,-15 2 345 0 0,-11-12 295 0 0,10 5-346 0 0,15 3-318 0 0,0 0-1 0 0,0 0 1 0 0,0 0-1 0 0,0 0 1 0 0,-1 1-1 0 0,1-1 1 0 0,0 1 0 0 0,0 0-1 0 0,0 0 1 0 0,0 0-1 0 0,-4 1 1 0 0,6 0-548 0 0,1 1 0 0 0,0 0 0 0 0,0 0 0 0 0,0-1 0 0 0,0 1 0 0 0,0 0 0 0 0,0 0 0 0 0,1-1 0 0 0,-1 1 0 0 0,1 0 0 0 0,-1 0 0 0 0,1-1 0 0 0,-1 1 0 0 0,1 0 0 0 0,0-1 0 0 0,1 3 0 0 0,0 0-583 0 0,6 14-1824 0 0,-5-12 2046 0 0,-1-1 0 0 0,1 1 0 0 0,-1 0 0 0 0,0-1 0 0 0,-1 1 0 0 0,0 0 0 0 0,1 7 1 0 0,-2-13 854 0 0,0 1 1 0 0,0-1-1 0 0,0 1 1 0 0,0-1 0 0 0,0 0-1 0 0,0 1 1 0 0,0-1-1 0 0,0 0 1 0 0,0 1 0 0 0,0-1-1 0 0,0 1 1 0 0,0-1-1 0 0,0 0 1 0 0,0 1 0 0 0,-1-1-1 0 0,1 0 1 0 0,0 1-1 0 0,0-1 1 0 0,0 0 0 0 0,-1 0-1 0 0,1 1 1 0 0,0-1-1 0 0,0 0 1 0 0,-1 0 0 0 0,1 1-1 0 0,0-1 1 0 0,-1 0-1 0 0,1 0 1 0 0,0 0 0 0 0,-1 1-1 0 0,1-1 1 0 0,0 0-1 0 0,-1 0 1 0 0,1 0 0 0 0,0 0-1 0 0,-1 0 1 0 0,1 0-1 0 0,0 0 1 0 0,-1 0 0 0 0,1 0-1 0 0,-1 0 1 0 0,1 0-1 0 0,0 0 1 0 0,-1 0 0 0 0,1 0-1 0 0,0 0 1 0 0,-1 0-1 0 0,1 0 1 0 0,0 0 0 0 0,-1 0-1 0 0,1-1 1 0 0,0 1-1 0 0,-1 0 1 0 0,1 0 0 0 0,0 0-1 0 0,-1-1 1 0 0,1 1-1 0 0,0 0 1 0 0,0 0 0 0 0,-1-1-1 0 0,1 1 1 0 0,0 0-1 0 0,0-1 1 0 0,-1 1 0 0 0,-19-19-1446 0 0,8 3 1488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1.78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144 45 8538 0 0,'-4'-6'3896'0'0,"4"5"-3837"0"0,0 1 1 0 0,-1-1-1 0 0,1 1 1 0 0,0-1-1 0 0,0 1 1 0 0,0-1-1 0 0,0 1 1 0 0,0-1-1 0 0,0 1 1 0 0,-1-1-1 0 0,1 1 1 0 0,0-1-1 0 0,0 1 1 0 0,-1-1-1 0 0,1 1 1 0 0,0 0-1 0 0,-1-1 1 0 0,1 1-1 0 0,0-1 1 0 0,-1 1-1 0 0,1 0 1 0 0,-1 0-1 0 0,1-1 1 0 0,-1 1-1 0 0,1 0 1 0 0,-1 0-1 0 0,1-1 1 0 0,-1 1-1 0 0,1 0 0 0 0,-1 0 1 0 0,1 0-1 0 0,-1 0 1 0 0,0 0-1 0 0,-2-2 417 0 0,0 1 0 0 0,-1-1 0 0 0,1 1 0 0 0,-1 0 0 0 0,1 0-1 0 0,-1 1 1 0 0,0-1 0 0 0,1 1 0 0 0,-6 0 0 0 0,-32-8 3052 0 0,34 5-3348 0 0,-1 1 1 0 0,0 1-1 0 0,0 0 1 0 0,-8-1-1 0 0,47 39-15989 0 0,-30-36 15570 0 0,1 0 0 0 0,-1 0 0 0 0,1 0 0 0 0,0 0 0 0 0,-1 0 0 0 0,1-1 0 0 0,0 1 0 0 0,0-1 0 0 0,0 1 0 0 0,-1-1 0 0 0,1 1 0 0 0,0-1 0 0 0,0 0 0 0 0,0 0 0 0 0,0 0 0 0 0,0 0-1 0 0,0 0 1 0 0,-1 0 0 0 0,1-1 0 0 0,0 1 0 0 0,0-1 0 0 0,0 1 0 0 0,0-1 0 0 0,-1 0 0 0 0,1 1 0 0 0,0-1 0 0 0,-1 0 0 0 0,1 0 0 0 0,-1 0 0 0 0,1 0 0 0 0,2-3 0 0 0,7-11 60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4.62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1212 1698 9290 0 0,'-1'-1'69'0'0,"1"1"1"0"0,0-1-1 0 0,0 1 1 0 0,0 0-1 0 0,0-1 1 0 0,0 1-1 0 0,0 0 1 0 0,0-1-1 0 0,0 1 1 0 0,1 0-1 0 0,-1-1 1 0 0,0 1-1 0 0,0 0 1 0 0,0-1-1 0 0,0 1 1 0 0,0 0-1 0 0,0-1 1 0 0,1 1-1 0 0,-1 0 1 0 0,0 0-1 0 0,0-1 1 0 0,0 1-1 0 0,1 0 1 0 0,-1 0-1 0 0,0-1 1 0 0,1 1-1 0 0,-1 0 1 0 0,0 0-1 0 0,0 0 1 0 0,1-1-1 0 0,-1 1 1 0 0,0 0-1 0 0,1 0 1 0 0,-1 0-1 0 0,0 0 1 0 0,1 0-1 0 0,-1 0 1 0 0,0 0-1 0 0,1 0 1 0 0,-1 0-1 0 0,0 0 1 0 0,1 0-1 0 0,-1 0 1 0 0,0 0-1 0 0,1 0 1 0 0,-1 0-1 0 0,0 0 1 0 0,1 0-1 0 0,-1 0 0 0 0,0 0 1 0 0,1 0-1 0 0,-1 1 1 0 0,0-1-1 0 0,1 0 1 0 0,-1 0-1 0 0,2 1 4 0 0,-1-1-1 0 0,1 0 0 0 0,-1 0 0 0 0,1 1 0 0 0,0-1 1 0 0,-1 1-1 0 0,1-1 0 0 0,-1 1 0 0 0,0 0 1 0 0,1-1-1 0 0,-1 1 0 0 0,0 0 0 0 0,3 2 0 0 0,0 4 188 0 0,-1 0 0 0 0,0 0 0 0 0,0 0 0 0 0,-1 0 0 0 0,1 0 0 0 0,-2 1 0 0 0,3 10 0 0 0,1 10 521 0 0,-4-26-729 0 0,-1-1 0 0 0,0 0 1 0 0,0 1-1 0 0,0-1 0 0 0,0 0 0 0 0,-1 0 0 0 0,1 1 1 0 0,0-1-1 0 0,0 0 0 0 0,-1 0 0 0 0,1 1 0 0 0,-1-1 1 0 0,1 0-1 0 0,-1 0 0 0 0,1 0 0 0 0,-1 0 1 0 0,0 0-1 0 0,0 0 0 0 0,1 0 0 0 0,-1 0 0 0 0,0 0 1 0 0,0 0-1 0 0,0 0 0 0 0,0 0 0 0 0,0 0 0 0 0,0-1 1 0 0,0 1-1 0 0,-1 0 0 0 0,1-1 0 0 0,-2 1 0 0 0,-43 15 488 0 0,36-14-527 0 0,-72 20 100 0 0,-1-3 1 0 0,-1-5-1 0 0,-1-3 1 0 0,-157 0-1 0 0,217-12-33 0 0,-1-2 1 0 0,1-1 0 0 0,0 0-1 0 0,0-2 1 0 0,1-1-1 0 0,0-1 1 0 0,0-2-1 0 0,1 0 1 0 0,0-1-1 0 0,0-1 1 0 0,2-1 0 0 0,-1-1-1 0 0,-30-26 1 0 0,29 18 110 0 0,0 0 0 0 0,2-1 0 0 0,0-2 0 0 0,2 0 0 0 0,0-1 0 0 0,2-1 0 0 0,1 0 1 0 0,1-1-1 0 0,1-1 0 0 0,-14-46 0 0 0,16 34-149 0 0,2 0-1 0 0,2-1 1 0 0,2 0 0 0 0,1-1-1 0 0,2 1 1 0 0,3-1 0 0 0,1 1-1 0 0,2-1 1 0 0,1 1 0 0 0,3 0 0 0 0,2 0-1 0 0,1 1 1 0 0,2 0 0 0 0,31-70-1 0 0,-19 57-30 0 0,2 2-1 0 0,3 0 1 0 0,2 2-1 0 0,44-54 1 0 0,-49 73-51 0 0,1 1 0 0 0,2 1 0 0 0,1 2 0 0 0,1 0 0 0 0,1 2 1 0 0,68-39-1 0 0,-38 33 49 0 0,1 3 1 0 0,1 2-1 0 0,1 4 1 0 0,1 2 0 0 0,89-15-1 0 0,-23 15-112 0 0,238-5-1 0 0,-297 26 99 0 0,-1 3-1 0 0,1 3 0 0 0,130 31 1 0 0,-96-9 21 0 0,188 79 0 0 0,-259-93 7 0 0,0 2 1 0 0,-1 2-1 0 0,-1 1 1 0 0,-1 2-1 0 0,-1 1 1 0 0,-1 1-1 0 0,-1 2 1 0 0,-1 1-1 0 0,-1 2 1 0 0,-2 0-1 0 0,-1 2 1 0 0,-1 1-1 0 0,-2 0 1 0 0,-1 2-1 0 0,23 50 1 0 0,-22-33 19 0 0,-3 0 1 0 0,-2 1 0 0 0,-2 1 0 0 0,-2 1-1 0 0,-3 0 1 0 0,-2 0 0 0 0,-3 1 0 0 0,-2 0-1 0 0,-2 0 1 0 0,-3 0 0 0 0,-2-1-1 0 0,-3 1 1 0 0,-16 66 0 0 0,12-76 26 0 0,-3-1-1 0 0,-1 0 1 0 0,-2-1-1 0 0,-37 66 1 0 0,40-86-2 0 0,-2 0 0 0 0,0 0 0 0 0,-1-2 0 0 0,-1 0-1 0 0,-1-1 1 0 0,-1-1 0 0 0,-1-1 0 0 0,-1 0 0 0 0,-24 14 0 0 0,13-12 16 0 0,0-2-1 0 0,-2-2 1 0 0,0-1 0 0 0,-1-2 0 0 0,-66 16 0 0 0,36-16-61 0 0,-1-3 1 0 0,-96 2-1 0 0,122-12-209 0 0,23-1-218 0 0,0 1 0 0 0,0 1 0 0 0,-30 6-1 0 0,42-6-66 0 0,1 1-1 0 0,0 0 1 0 0,0 0-1 0 0,0 0 1 0 0,0 0-1 0 0,0 1 0 0 0,0 0 1 0 0,1 0-1 0 0,-1 0 1 0 0,1 0-1 0 0,0 1 1 0 0,0 0-1 0 0,0-1 0 0 0,0 2 1 0 0,1-1-1 0 0,-5 8 1 0 0,-10 23-3393 0 0,15-28 2841 0 0,0 0-1 0 0,-1 0 1 0 0,1 0-1 0 0,-2 0 1 0 0,1 0-1 0 0,-1-1 1 0 0,0 0-1 0 0,-10 10 1 0 0,14-15 967 0 0,1-1 0 0 0,-1 1 0 0 0,1-1 1 0 0,-1 0-1 0 0,1 1 0 0 0,-1-1 0 0 0,1 0 0 0 0,-1 0 0 0 0,0 1 0 0 0,1-1 1 0 0,-1 0-1 0 0,0 0 0 0 0,1 0 0 0 0,-1 0 0 0 0,1 0 0 0 0,-1 0 0 0 0,0 0 1 0 0,1 0-1 0 0,-1 0 0 0 0,0 0 0 0 0,1 0 0 0 0,-1 0 0 0 0,0 0 0 0 0,1-1 1 0 0,-1 1-1 0 0,1 0 0 0 0,-1 0 0 0 0,1-1 0 0 0,-1 1 0 0 0,0 0 0 0 0,1-1 1 0 0,-1 1-1 0 0,1-1 0 0 0,-1 1 0 0 0,1 0 0 0 0,0-1 0 0 0,-1 1 0 0 0,1-1 1 0 0,-1 1-1 0 0,1-1 0 0 0,0 0 0 0 0,0 1 0 0 0,-1-1 0 0 0,1 1 0 0 0,0-1 1 0 0,0 0-1 0 0,0 1 0 0 0,-1-1 0 0 0,1 1 0 0 0,0-2 0 0 0,-8-27-61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34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20 419 13155 0 0,'-5'-13'733'0'0,"-7"-22"-209"0"0,12 34-512 0 0,-1-1 0 0 0,1 0 0 0 0,-1 0 0 0 0,1 0 0 0 0,0 1 0 0 0,0-1 0 0 0,0 0 0 0 0,0 0 0 0 0,0 0 0 0 0,0 0 0 0 0,0 0 0 0 0,1 1 0 0 0,-1-1 0 0 0,1-3 0 0 0,0 4-3 0 0,1 0 0 0 0,-1 0 0 0 0,0 0 0 0 0,0 0 0 0 0,0 0 0 0 0,1 0 0 0 0,-1 0 0 0 0,0 0 0 0 0,1 1 0 0 0,-1-1 0 0 0,1 0 0 0 0,-1 1 0 0 0,1-1 0 0 0,-1 1 0 0 0,1 0 0 0 0,-1-1 0 0 0,4 1 0 0 0,33-1-92 0 0,-20 1 106 0 0,100-13 1139 0 0,190-47 1 0 0,-26 4 1263 0 0,91 23-1461 0 0,3 28-132 0 0,141-6 1034 0 0,-196-11-821 0 0,473-41 241 0 0,-672 50-1069 0 0,373-34 648 0 0,-385 43-731 0 0,0 5-1 0 0,167 22 1 0 0,-123 1-18 0 0,174 23-17 0 0,-240-39-2 0 0,156-6-1 0 0,-83-12 161 0 0,542-19 439 0 0,-250 16-864 0 0,-84 1 466 0 0,956 52-144 0 0,-692-12-222 0 0,289 22-544 0 0,-682-22-627 0 0,204 14-7416 0 0,-424-41 7791 0 0,-11 1 175 0 0,1-2 1 0 0,0 1 0 0 0,1-1 0 0 0,-1-1 0 0 0,0 1-1 0 0,-1-2 1 0 0,1 1 0 0 0,0-2 0 0 0,15-4 0 0 0,-25 7 561 0 0,1-1 0 0 0,0 1 1 0 0,-1-1-1 0 0,1 0 0 0 0,-1 1 1 0 0,1-1-1 0 0,-1 1 1 0 0,1-1-1 0 0,-1 0 0 0 0,1 1 1 0 0,-1-1-1 0 0,1 0 0 0 0,-1 0 1 0 0,0 1-1 0 0,0-1 0 0 0,1 0 1 0 0,-1 0-1 0 0,0 0 1 0 0,0 1-1 0 0,0-1 0 0 0,0 0 1 0 0,0 0-1 0 0,0 0 0 0 0,0 0 1 0 0,0 1-1 0 0,0-1 1 0 0,0 0-1 0 0,0 0 0 0 0,-1 0 1 0 0,1 1-1 0 0,0-1 0 0 0,0 0 1 0 0,-1 0-1 0 0,1 1 1 0 0,-1-1-1 0 0,1 0 0 0 0,-1 1 1 0 0,1-1-1 0 0,-1 0 0 0 0,1 1 1 0 0,-1-1-1 0 0,1 1 1 0 0,-1-1-1 0 0,-1 0 0 0 0,-15-17-3108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6.04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1782 2591 11034 0 0,'-55'-3'6164'0'0,"-1"9"-4371"0"0,36-4-1771 0 0,1 0-1 0 0,-1-1 0 0 0,-23-2 0 0 0,-115-15 1427 0 0,-122-15 889 0 0,198 15-2166 0 0,1-2-1 0 0,1-5 1 0 0,-119-49 0 0 0,107 33 25 0 0,1-4 1 0 0,-158-104-1 0 0,229 133-168 0 0,0-1 1 0 0,0-1-1 0 0,2 0 0 0 0,0-2 0 0 0,1 0 1 0 0,0-1-1 0 0,2-1 0 0 0,0 0 0 0 0,2-1 1 0 0,0-1-1 0 0,1 0 0 0 0,1 0 0 0 0,2-1 1 0 0,0-1-1 0 0,-10-42 0 0 0,14 37-41 0 0,2 0 0 0 0,1 0-1 0 0,2 0 1 0 0,0 0 0 0 0,2 0 0 0 0,1-1-1 0 0,2 2 1 0 0,0-1 0 0 0,2 0 0 0 0,1 1-1 0 0,2 1 1 0 0,18-41 0 0 0,-6 26-7 0 0,2 1-1 0 0,1 2 1 0 0,2 0 0 0 0,2 2-1 0 0,1 1 1 0 0,2 1 0 0 0,38-32 0 0 0,291-242 50 0 0,-239 215-14 0 0,146-85-1 0 0,-150 111-20 0 0,3 5 0 0 0,201-74 0 0 0,-144 79-8 0 0,2 7 0 0 0,2 9-1 0 0,2 7 1 0 0,1 9 0 0 0,1 7-1 0 0,359 12 1 0 0,-367 21 48 0 0,334 70 1 0 0,-418-62-49 0 0,113 44 0 0 0,-171-52 54 0 0,0 1 0 0 0,-2 2 0 0 0,0 1 0 0 0,-1 2 0 0 0,0 2 0 0 0,31 27 0 0 0,-49-35-35 0 0,-1 0 0 0 0,-1 1 0 0 0,0 0-1 0 0,-1 1 1 0 0,-1 0 0 0 0,-1 1 0 0 0,0 0 0 0 0,-1 1 0 0 0,0 0 0 0 0,-2 0-1 0 0,0 1 1 0 0,-1 0 0 0 0,-1 0 0 0 0,-1 1 0 0 0,-1-1 0 0 0,0 1 0 0 0,-2 0 0 0 0,0 0-1 0 0,-3 34 1 0 0,-4-11-49 0 0,-1-1 0 0 0,-2 0 0 0 0,-1-1 0 0 0,-3 0 0 0 0,-1 0-1 0 0,-2-2 1 0 0,-2 0 0 0 0,-1-1 0 0 0,-2 0 0 0 0,-29 37 0 0 0,1-9 32 0 0,-2-2 0 0 0,-3-3 0 0 0,-3-2 0 0 0,-87 70 0 0 0,-19-7 330 0 0,-251 141 1 0 0,310-202-330 0 0,-3-4 1 0 0,-137 51 0 0 0,215-98-339 0 0,1 0 1 0 0,-1-2 0 0 0,0-2 0 0 0,-55 6 0 0 0,72-11-108 0 0,0-1 0 0 0,0-1 0 0 0,0 0 0 0 0,1-1-1 0 0,-1 0 1 0 0,-16-5 0 0 0,20 4-193 0 0,1 0-1 0 0,-1 0 1 0 0,0-1-1 0 0,1 0 1 0 0,0-1-1 0 0,0 1 1 0 0,0-1-1 0 0,1-1 1 0 0,-1 1 0 0 0,-5-8-1 0 0,-4-6-758 0 0,1-2 1 0 0,1 0-1 0 0,0-1 1 0 0,2 0-1 0 0,1-1 1 0 0,-12-32-1 0 0,-38-152-1367 0 0,40 118 2722 0 0,-1-3 52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6.39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0 133 8602 0 0,'0'-25'216'0'0,"4"0"-464"0"0,1-6-192 0 0,5 4-296 0 0,0 2-4025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7.08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2097 1890 13451 0 0,'-4'-1'428'0'0,"0"1"0"0"0,1-1 0 0 0,-1 1 0 0 0,0 0 0 0 0,1 0 0 0 0,-1 1 1 0 0,1-1-1 0 0,-1 1 0 0 0,0-1 0 0 0,1 1 0 0 0,-1 0 0 0 0,1 1 0 0 0,-7 2 0 0 0,-45 31-956 0 0,16-9 773 0 0,4-8-45 0 0,-2-2-1 0 0,0-1 0 0 0,0-2 0 0 0,-1-1 0 0 0,-47 7 0 0 0,-201 19 1908 0 0,251-34-1953 0 0,-14 1 36 0 0,-262 19 584 0 0,247-23-717 0 0,0-2 0 0 0,-117-18 0 0 0,146 12-64 0 0,2-2 1 0 0,-1-2-1 0 0,1 0 1 0 0,1-3 0 0 0,0 0-1 0 0,1-2 1 0 0,1-1-1 0 0,0-2 1 0 0,2-1-1 0 0,0-1 1 0 0,1-1 0 0 0,1-2-1 0 0,1 0 1 0 0,-32-43-1 0 0,32 34 33 0 0,1-1 0 0 0,2-1 0 0 0,2-1 0 0 0,1 0 0 0 0,1-2 0 0 0,3 0 0 0 0,1-1 0 0 0,2-1 0 0 0,1 0 0 0 0,2 0 0 0 0,-6-82-1 0 0,13 71-45 0 0,3-1-1 0 0,2 0 0 0 0,2 0 0 0 0,3 1 0 0 0,1 0 0 0 0,3 0 0 0 0,2 1 0 0 0,3 1 1 0 0,1 0-1 0 0,3 1 0 0 0,32-54 0 0 0,-24 53 10 0 0,2 2 1 0 0,3 1-1 0 0,1 1 0 0 0,3 3 1 0 0,1 0-1 0 0,1 3 0 0 0,3 1 0 0 0,1 3 1 0 0,2 1-1 0 0,55-31 0 0 0,-60 43 17 0 0,2 2-1 0 0,1 2 1 0 0,0 1-1 0 0,1 3 1 0 0,0 1-1 0 0,1 2 1 0 0,1 3-1 0 0,-1 1 1 0 0,2 3 0 0 0,75 2-1 0 0,-61 5-12 0 0,-1 3 1 0 0,0 3-1 0 0,0 3 0 0 0,-1 2 0 0 0,-1 3 1 0 0,0 2-1 0 0,93 45 0 0 0,-86-31 6 0 0,-2 3 1 0 0,-1 3-1 0 0,87 71 0 0 0,-105-71 36 0 0,-2 2-1 0 0,-1 2 0 0 0,-3 1 0 0 0,63 91 0 0 0,-66-79 85 0 0,-3 2 0 0 0,43 100-1 0 0,-62-120-7 0 0,-1 1 0 0 0,-2 0 0 0 0,-1 1 0 0 0,-3 0 0 0 0,5 63 0 0 0,-10-51 137 0 0,-2 0 1 0 0,-3 0 0 0 0,-1-1 0 0 0,-23 99 0 0 0,17-113-51 0 0,-2-1 1 0 0,-1 0-1 0 0,-2-1 1 0 0,-2-1 0 0 0,0-1-1 0 0,-3 0 1 0 0,-32 43-1 0 0,-105 95 796 0 0,138-153-840 0 0,16-18-15 0 0,4-7-655 0 0,0 5 363 0 0,-1 1 1 0 0,1 0 0 0 0,-1 0-1 0 0,1-1 1 0 0,-1 1 0 0 0,1 0 0 0 0,0 0-1 0 0,0 0 1 0 0,-1 0 0 0 0,1 0 0 0 0,0 0-1 0 0,0 0 1 0 0,0 0 0 0 0,1-1 0 0 0,7-2-1763 0 0,-1 0-1 0 0,1 1 1 0 0,-1 0 0 0 0,15-2 0 0 0,-16 4 359 0 0,0-1 0 0 0,0 0 0 0 0,0 0 0 0 0,-1-1 0 0 0,1 1 0 0 0,-1-1 0 0 0,10-7 0 0 0,3-8-2014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48.81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167 136 10722 0 0,'-42'-38'8140'0'0,"20"7"-6571"0"0,13 21-1761 0 0,8 10 193 0 0,-1-1 0 0 0,1 0-1 0 0,0 0 1 0 0,0 0 0 0 0,0 0-1 0 0,0 0 1 0 0,0 0 0 0 0,0-1-1 0 0,0 1 1 0 0,0 0-1 0 0,1 0 1 0 0,-1-1 0 0 0,0 1-1 0 0,1 0 1 0 0,-1-1 0 0 0,1 1-1 0 0,-1-2 1 0 0,-2-1 1133 0 0,11 13-400 0 0,-4-7-266 0 0,-12-10 601 0 0,4 3-836 0 0,-1 1 1 0 0,1 0 0 0 0,-1 1 0 0 0,0-1 0 0 0,-5-2 0 0 0,9 5-215 0 0,-1 0 0 0 0,1 0 1 0 0,0 0-1 0 0,-1 1 0 0 0,1-1 1 0 0,-1 0-1 0 0,1 1 0 0 0,-1-1 1 0 0,1 1-1 0 0,-1 0 0 0 0,0-1 1 0 0,1 1-1 0 0,-1 0 1 0 0,1 0-1 0 0,-1 0 0 0 0,1 0 1 0 0,-1 0-1 0 0,0 0 0 0 0,1 1 1 0 0,-3 0-1 0 0,4 0-163 0 0,-1 0 0 0 0,0 1 0 0 0,0-1 0 0 0,1 1 0 0 0,-1-1 0 0 0,1 1 0 0 0,-1-1 0 0 0,1 1 0 0 0,0-1 0 0 0,0 1 0 0 0,-1-1 1 0 0,1 1-1 0 0,0 0 0 0 0,0-1 0 0 0,1 1 0 0 0,-1-1 0 0 0,0 1 0 0 0,0-1 0 0 0,1 1 0 0 0,-1-1 0 0 0,1 1 0 0 0,0 1 0 0 0,11 39-5217 0 0,-7-23 230 0 0,-22-64-6435 0 0,7 6 11478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50.7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1543 1506 12819 0 0,'-27'-20'3823'0'0,"17"12"-2883"0"0,15 11 195 0 0,1 2-1176 0 0,-1-1 0 0 0,1 1 0 0 0,-1 0 0 0 0,0 1 0 0 0,-1-1 0 0 0,0 1 0 0 0,0 0 0 0 0,0 0 0 0 0,0 0 0 0 0,-1 0 0 0 0,0 1 0 0 0,3 10 0 0 0,-5-14 58 0 0,0 0-1 0 0,0 0 1 0 0,-1 0 0 0 0,1 0 0 0 0,-1 1 0 0 0,0-1-1 0 0,0 0 1 0 0,0 0 0 0 0,0 1 0 0 0,-1-1 0 0 0,1 0-1 0 0,-1 0 1 0 0,0 0 0 0 0,0 0 0 0 0,0 0-1 0 0,0 0 1 0 0,-1 0 0 0 0,1 0 0 0 0,-1 0 0 0 0,0 0-1 0 0,0-1 1 0 0,0 1 0 0 0,0-1 0 0 0,0 1 0 0 0,0-1-1 0 0,-1 0 1 0 0,1 0 0 0 0,-6 3 0 0 0,-112 85-140 0 0,-13 9-303 0 0,112-86 493 0 0,-1-1 0 0 0,0-1 0 0 0,0-1 0 0 0,-44 14 0 0 0,36-17 31 0 0,0-1 1 0 0,-1-2-1 0 0,0 0 0 0 0,1-2 0 0 0,-1-2 1 0 0,0-1-1 0 0,0-1 0 0 0,1-1 0 0 0,-39-10 0 0 0,19 0 6 0 0,0-2-1 0 0,2-3 0 0 0,0-1 0 0 0,-80-46 0 0 0,99 47-98 0 0,0-1 0 0 0,2-1 0 0 0,1-2 0 0 0,0-1 0 0 0,2-1 0 0 0,0-1 0 0 0,2-1 0 0 0,1 0 1 0 0,-24-41-1 0 0,16 17 236 0 0,2 0 0 0 0,3-2 1 0 0,1-1-1 0 0,-26-99 1 0 0,38 108-59 0 0,1 0 0 0 0,3-2 0 0 0,1 1 0 0 0,2 0 0 0 0,4-72 0 0 0,2 86-120 0 0,2-1 0 0 0,1 1 0 0 0,2 0 0 0 0,1 1 0 0 0,1-1 0 0 0,2 2 0 0 0,1-1 0 0 0,28-50 0 0 0,-18 47-46 0 0,0 1 0 0 0,2 1 0 0 0,2 1-1 0 0,0 2 1 0 0,2 0 0 0 0,52-39 0 0 0,-37 38-6 0 0,1 1 0 0 0,1 3 1 0 0,1 2-1 0 0,1 1 1 0 0,99-29-1 0 0,-78 33 2 0 0,1 2 0 0 0,1 4 0 0 0,130-6 0 0 0,-75 21-63 0 0,179 26 1 0 0,-185-15 26 0 0,27 2 49 0 0,537 81-60 0 0,-613-81-20 0 0,-1 4 1 0 0,98 42-1 0 0,-117-31 47 0 0,74 61-115 0 0,-116-87 102 0 0,0 1 0 0 0,0 0 0 0 0,-1 1 0 0 0,1 0 0 0 0,-1 0 0 0 0,-1 0 0 0 0,9 12 0 0 0,-3-1-22 0 0,10 13-184 0 0,-1 0 0 0 0,-2 2 0 0 0,-1 0 0 0 0,-2 1 0 0 0,23 68 0 0 0,-22-46-542 0 0,-3 2 0 0 0,-3-1 0 0 0,4 63 1 0 0,-12-75 81 0 0,-2 0 1 0 0,-2-1 0 0 0,-2 1 0 0 0,-2-1 0 0 0,-2 1-1 0 0,-2-1 1 0 0,-1-1 0 0 0,-3 0 0 0 0,-1-1 0 0 0,-3 0 0 0 0,-1-1-1 0 0,-28 47 1 0 0,11-28 98 0 0,4-6-1935 0 0,-53 71 0 0 0,72-109 2131 0 0,-1-1 0 0 0,-1 0 0 0 0,-1-1-1 0 0,0 0 1 0 0,-1-1 0 0 0,0-1 0 0 0,-1-1 0 0 0,-26 14 0 0 0,10-10 391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51.1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78 935 7514 0 0,'-12'-21'202'0'0,"1"0"0"0"0,1-1 0 0 0,1-1 1 0 0,1 0-1 0 0,1 0 0 0 0,1 0 0 0 0,1-1 1 0 0,1 0-1 0 0,1 0 0 0 0,1 0 0 0 0,1 0 1 0 0,3-31-1 0 0,3 4-477 0 0,1 1 1 0 0,3 1-1 0 0,2 0 0 0 0,33-92 1 0 0,38-50-2719 0 0,-82 189 2925 0 0,32-68-3793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54.2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1181 1217 13027 0 0,'-1'-1'311'0'0,"-1"0"1"0"0,1-1 0 0 0,0 1-1 0 0,-1 0 1 0 0,1-1 0 0 0,0 1-1 0 0,0-1 1 0 0,0 1 0 0 0,0-1-1 0 0,0 1 1 0 0,0-1 0 0 0,1 0-1 0 0,-1 0 1 0 0,1 1 0 0 0,-1-1-1 0 0,1 0 1 0 0,-1 0 0 0 0,1 0-1 0 0,0 1 1 0 0,0-1 0 0 0,0 0-1 0 0,0-4 1 0 0,-5 15 176 0 0,0-1 1 0 0,-1 0-1 0 0,1-1 1 0 0,-2 0-1 0 0,1 0 1 0 0,-11 8-1 0 0,-3 6-190 0 0,-1 0-165 0 0,-1 0 1 0 0,0-2-1 0 0,-2-1 0 0 0,0 0 1 0 0,-2-2-1 0 0,1-1 1 0 0,-2-1-1 0 0,0-1 1 0 0,-35 12-1 0 0,39-17 8 0 0,-1-1 0 0 0,0-1 0 0 0,-1-1 0 0 0,1-1-1 0 0,-1-1 1 0 0,0-1 0 0 0,0-2 0 0 0,1 0 0 0 0,-1-2 0 0 0,0 0 0 0 0,-36-9-1 0 0,35 3-55 0 0,0-1 0 0 0,1-1-1 0 0,0-2 1 0 0,1 0 0 0 0,0-2-1 0 0,1 0 1 0 0,0-2 0 0 0,1 0-1 0 0,1-1 1 0 0,1-2 0 0 0,0 0-1 0 0,-20-27 1 0 0,21 22-110 0 0,1-1 1 0 0,1 0-1 0 0,2-2 0 0 0,0 0 0 0 0,2 0 0 0 0,1-1 1 0 0,1-1-1 0 0,1 0 0 0 0,2-1 0 0 0,-8-50 1 0 0,11 36-8 0 0,2 0 1 0 0,2 1 0 0 0,1-1 0 0 0,3 0 0 0 0,15-85-1 0 0,-12 104 6 0 0,1 0 1 0 0,1 0-1 0 0,1 1 0 0 0,1 0 0 0 0,1 1 0 0 0,1 0 0 0 0,1 1 1 0 0,1 0-1 0 0,1 1 0 0 0,1 1 0 0 0,27-28 0 0 0,-16 22-10 0 0,2 1 0 0 0,1 2-1 0 0,1 0 1 0 0,1 2 0 0 0,1 2-1 0 0,0 1 1 0 0,1 1 0 0 0,1 2-1 0 0,1 1 1 0 0,0 2 0 0 0,1 2-1 0 0,56-9 1 0 0,-61 17 51 0 0,1 1 1 0 0,-1 2-1 0 0,1 2 0 0 0,-1 0 0 0 0,0 2 1 0 0,0 2-1 0 0,-1 1 0 0 0,0 1 1 0 0,0 2-1 0 0,46 22 0 0 0,-61-24 7 0 0,-1 0 0 0 0,0 1-1 0 0,0 0 1 0 0,-1 1 0 0 0,-1 1 0 0 0,1 0-1 0 0,-2 1 1 0 0,0 0 0 0 0,-1 1 0 0 0,0 1-1 0 0,-1-1 1 0 0,0 2 0 0 0,-1-1 0 0 0,-1 1-1 0 0,-1 1 1 0 0,0-1 0 0 0,-1 1 0 0 0,7 33 0 0 0,-2 8 32 0 0,-2 0 1 0 0,2 82 0 0 0,-12 121 46 0 0,-1-175-86 0 0,2 108 16 0 0,-8 174 247 0 0,7-355-220 0 0,-1-1 0 0 0,-1 1 0 0 0,-5 18 0 0 0,7-28-102 0 0,0 0-1 0 0,0-1 1 0 0,0 1-1 0 0,0 0 0 0 0,0 0 1 0 0,-1-1-1 0 0,1 1 1 0 0,-1 0-1 0 0,0-1 0 0 0,0 0 1 0 0,0 1-1 0 0,0-1 1 0 0,0 0-1 0 0,0 0 0 0 0,-1 0 1 0 0,1 0-1 0 0,-1-1 1 0 0,1 1-1 0 0,-1-1 0 0 0,-3 2 1 0 0,5-3-337 0 0,0 0 1 0 0,-1 0 0 0 0,1 0-1 0 0,0 0 1 0 0,-1 0 0 0 0,1 0-1 0 0,0 0 1 0 0,0-1 0 0 0,-1 1-1 0 0,1 0 1 0 0,0-1 0 0 0,0 1-1 0 0,-1-1 1 0 0,1 1-1 0 0,0-1 1 0 0,0 0 0 0 0,0 1-1 0 0,0-1 1 0 0,0 0 0 0 0,0 0-1 0 0,0 0 1 0 0,0 0 0 0 0,0 0-1 0 0,0 0 1 0 0,1 0 0 0 0,-1 0-1 0 0,0 0 1 0 0,1 0 0 0 0,-1-1-1 0 0,0 1 1 0 0,1-1-1 0 0,-15-44-9463 0 0,14 41 9022 0 0,-5-23-2062 0 0,1-5 1408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55.8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2022 2042 6833 0 0,'-4'0'926'0'0,"0"1"-1"0"0,0 0 0 0 0,0 1 1 0 0,0-1-1 0 0,0 1 0 0 0,1 0 0 0 0,-1-1 1 0 0,-6 6-1 0 0,3-1-444 0 0,0 0 0 0 0,1 0-1 0 0,0 1 1 0 0,0 0 0 0 0,-5 8-1 0 0,7-9-485 0 0,0 0-1 0 0,0 0 1 0 0,-1 0-1 0 0,0-1 1 0 0,0 0-1 0 0,0 0 1 0 0,-1 0-1 0 0,0-1 1 0 0,-7 5 0 0 0,6-7 409 0 0,1 0 0 0 0,-1 0 0 0 0,0-1 0 0 0,1 0 0 0 0,-1 0 0 0 0,0-1 0 0 0,-12-1 0 0 0,-20 3 411 0 0,-10 8-446 0 0,-85 29-1 0 0,87-23-80 0 0,-94 19 1 0 0,60-25 147 0 0,0-4 1 0 0,0-3-1 0 0,0-4 1 0 0,0-3-1 0 0,0-4 1 0 0,-126-29-1 0 0,158 25-317 0 0,0-2 0 0 0,0-3 0 0 0,2-1 0 0 0,0-3 0 0 0,2-1 0 0 0,0-3 0 0 0,-65-46 0 0 0,89 53-102 0 0,0 0 0 0 0,1-2-1 0 0,1 0 1 0 0,1-1 0 0 0,0 0 0 0 0,2-2-1 0 0,1 0 1 0 0,0-1 0 0 0,2 0 0 0 0,1-1-1 0 0,1-1 1 0 0,1 0 0 0 0,1 0 0 0 0,1-1-1 0 0,-5-35 1 0 0,-1-26-33 0 0,4-1 0 0 0,4 0 0 0 0,5-90-1 0 0,4 123 41 0 0,2 1-1 0 0,3 0 0 0 0,3 0 1 0 0,1 1-1 0 0,3 0 1 0 0,23-52-1 0 0,-23 72-35 0 0,3 1 0 0 0,0 1 0 0 0,3 0 0 0 0,0 2 1 0 0,2 0-1 0 0,1 1 0 0 0,1 2 0 0 0,1 0 0 0 0,32-23 0 0 0,9-1-68 0 0,3 2 0 0 0,141-73 0 0 0,-114 75-34 0 0,199-63 0 0 0,-250 96 141 0 0,1 2 0 0 0,0 2 0 0 0,0 2 0 0 0,76-2 0 0 0,-88 10-9 0 0,1 1 0 0 0,0 2 0 0 0,-1 2 0 0 0,0 1 0 0 0,0 1 0 0 0,62 23 1 0 0,-25-1-10 0 0,117 63 1 0 0,-151-69-1 0 0,0 2 0 0 0,-2 2 0 0 0,-1 1 0 0 0,44 45 0 0 0,-48-42 33 0 0,-2 2-1 0 0,43 64 1 0 0,-61-79-31 0 0,-1 1 0 0 0,0 0 0 0 0,-1 1 0 0 0,-1 0 0 0 0,-1 1 0 0 0,-1-1 0 0 0,6 36 0 0 0,-1 47 28 0 0,-5 0-1 0 0,-3 0 1 0 0,-13 113 0 0 0,-3-69-10 0 0,-5-1 0 0 0,-68 255 1 0 0,78-374 81 0 0,-1 0 0 0 0,-1-1 0 0 0,-2 0 0 0 0,0-1 0 0 0,-2-1 0 0 0,0 0 0 0 0,-25 30 0 0 0,37-51-63 0 0,0 0 1 0 0,0 0 0 0 0,-1 0-1 0 0,1-1 1 0 0,-1 1 0 0 0,0-1-1 0 0,1 0 1 0 0,-1 1 0 0 0,0-1-1 0 0,0 0 1 0 0,-1-1 0 0 0,1 1-1 0 0,0-1 1 0 0,-1 1 0 0 0,1-1-1 0 0,-1 0 1 0 0,1 0 0 0 0,-1 0-1 0 0,1-1 1 0 0,-1 1 0 0 0,0-1-1 0 0,1 0 1 0 0,-1 0 0 0 0,1 0-1 0 0,-1-1 1 0 0,0 1 0 0 0,1-1-1 0 0,-6-2 1 0 0,-1 1 83 0 0,8 1-87 0 0,-1 1-1 0 0,1 0 1 0 0,0-1-1 0 0,-1 0 1 0 0,1 1-1 0 0,0-1 1 0 0,0 0-1 0 0,-1 0 1 0 0,1 0-1 0 0,0-1 1 0 0,0 1-1 0 0,0 0 1 0 0,0-1-1 0 0,-2-1 1 0 0,4 1-19 0 0,-1 0 0 0 0,0 1 1 0 0,0-1-1 0 0,0 1 0 0 0,-1-1 0 0 0,1 1 0 0 0,0 0 1 0 0,-1-1-1 0 0,1 1 0 0 0,0 0 0 0 0,-1 0 1 0 0,0 0-1 0 0,-1-1 0 0 0,-6-5 76 0 0,7 5-87 0 0,0 1-1 0 0,0 0 0 0 0,0 0 0 0 0,0 0 0 0 0,0 0 0 0 0,0 0 0 0 0,0 1 1 0 0,-1-1-1 0 0,-2 0 0 0 0,-13-4-9 0 0,12 3 48 0 0,5 2-55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3:57.34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131 150 31703 0 0,'-2'-3'-5'0'0,"-1"1"1"0"0,1 0 0 0 0,-1 1-1 0 0,1-1 1 0 0,-1 0 0 0 0,0 1-1 0 0,0-1 1 0 0,-4 0-1 0 0,-4-3 50 0 0,11 5-44 0 0,0 0-1 0 0,0-1 1 0 0,-1 1 0 0 0,1 0-1 0 0,0 0 1 0 0,0 0 0 0 0,0 0-1 0 0,-1 0 1 0 0,1-1-1 0 0,0 1 1 0 0,0 0 0 0 0,0 0-1 0 0,-1 0 1 0 0,1 0 0 0 0,0-1-1 0 0,0 1 1 0 0,0 0-1 0 0,0 0 1 0 0,0-1 0 0 0,0 1-1 0 0,-1 0 1 0 0,1 0 0 0 0,0-1-1 0 0,0 1 1 0 0,0 0-1 0 0,0 0 1 0 0,0-1 0 0 0,0 1-1 0 0,0 0 1 0 0,0 0 0 0 0,0-1-1 0 0,0 1 1 0 0,0 0-1 0 0,0 0 1 0 0,0-1 0 0 0,0 1-1 0 0,1 0 1 0 0,-1 0 0 0 0,0-1-1 0 0,0 1 1 0 0,0 0 0 0 0,0 0-1 0 0,0 0 1 0 0,0-1-1 0 0,1 1 1 0 0,-1 0 0 0 0,0 0-1 0 0,0 0 1 0 0,1-1 0 0 0,2-7 122 0 0,-3 8-73 0 0,0 0-55 0 0,0-1 8 0 0,0-3-16 0 0,1 3 22 0 0,-1 0 0 0 0,0 0-1 0 0,0 0 1 0 0,1 1 0 0 0,-1-1 0 0 0,0 0-1 0 0,0 0 1 0 0,0 0 0 0 0,0 0 0 0 0,0 0-1 0 0,0 0 1 0 0,-1 0 0 0 0,1 0-1 0 0,0 0 1 0 0,0 0 0 0 0,-1 1 0 0 0,1-1-1 0 0,0 0 1 0 0,-1 0 0 0 0,1 0 0 0 0,-1 0-1 0 0,1 1 1 0 0,-1-1 0 0 0,1 0-1 0 0,-1 1 1 0 0,0-1 0 0 0,1 0 0 0 0,-1 1-1 0 0,0-1 1 0 0,1 1 0 0 0,-3-2 0 0 0,3 2-39 0 0,0 0 4 0 0,0-1-6 0 0,0-23 72 0 0,3 20-71 0 0,-4-1 51 0 0,-2-4-14 0 0,3 8-6 0 0,0 0 0 0 0,-1 1 0 0 0,1-1 0 0 0,0 0 0 0 0,0 1 1 0 0,0-1-1 0 0,0 0 0 0 0,0 1 0 0 0,-1-1 0 0 0,1 0 0 0 0,0 1 1 0 0,-1-1-1 0 0,1 1 0 0 0,0-1 0 0 0,-1 1 0 0 0,1-1 0 0 0,-1 1 0 0 0,1-1 1 0 0,-1 1-1 0 0,1-1 0 0 0,-1 1 0 0 0,1-1 0 0 0,-1 1 0 0 0,1 0 1 0 0,-1-1-1 0 0,0 1 0 0 0,1 0 0 0 0,-1 0 0 0 0,1-1 0 0 0,-2 1 1 0 0,2 0-1 0 0,0 0 1 0 0,0 0 0 0 0,-1 0-1 0 0,1 0 1 0 0,0 0 0 0 0,0 0 0 0 0,0 0-1 0 0,-1 0 1 0 0,1 0 0 0 0,0 0 0 0 0,0-1-1 0 0,0 1 1 0 0,0 0 0 0 0,-1 0-1 0 0,1 0 1 0 0,0 0 0 0 0,0 0 0 0 0,0 0-1 0 0,0-1 1 0 0,0 1 0 0 0,-1 0 0 0 0,1 0-1 0 0,0 0 1 0 0,0 0 0 0 0,0-1 0 0 0,0 1-1 0 0,0 0 1 0 0,0 0 0 0 0,0 0-1 0 0,0 0 1 0 0,0-1 0 0 0,0 1 0 0 0,0 0-1 0 0,0 0 1 0 0,0 0 0 0 0,0-1 0 0 0,0 1-1 0 0,-1-2 15 0 0,-12-8 39 0 0,-14 10-81 0 0,9 0 669 0 0,12 0-1416 0 0,42 13-7579 0 0,-25-7 5711 0 0,-8-4 1333 0 0,1 0 0 0 0,0 0-1 0 0,0 0 1 0 0,0 0-1 0 0,1-1 1 0 0,-1 0-1 0 0,0 1 1 0 0,7 0-1 0 0,-10-22-5544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02.33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410 541 9586 0 0,'-42'-21'1821'0'0,"21"10"-1203"0"0,-37-14-1 0 0,52 23-576 0 0,-1 0-1 0 0,0 0 0 0 0,0 1 0 0 0,0 0 0 0 0,0 0 0 0 0,0 1 0 0 0,0-1 0 0 0,0 2 0 0 0,0-1 0 0 0,-7 2 0 0 0,11-1-11 0 0,1-1 1 0 0,-1 0 0 0 0,0 1 0 0 0,0-1-1 0 0,1 0 1 0 0,-1-1 0 0 0,0 1-1 0 0,0 0 1 0 0,1-1 0 0 0,-1 1-1 0 0,0-1 1 0 0,1 0 0 0 0,-1 0-1 0 0,1 0 1 0 0,-1 0 0 0 0,1-1-1 0 0,-1 1 1 0 0,1 0 0 0 0,-4-4 0 0 0,5 3 189 0 0,-1 1 0 0 0,1-1 0 0 0,-1 0 0 0 0,1 1 0 0 0,0-1 0 0 0,0 0 1 0 0,0 0-1 0 0,0 0 0 0 0,0 0 0 0 0,0 0 0 0 0,1 0 0 0 0,-1 0 1 0 0,1-1-1 0 0,-1 1 0 0 0,1 0 0 0 0,0 0 0 0 0,0 0 0 0 0,0-1 1 0 0,0 1-1 0 0,0 0 0 0 0,0 0 0 0 0,1 0 0 0 0,-1 0 0 0 0,1 0 1 0 0,0-3-1 0 0,0 4-145 0 0,0 0 0 0 0,-1 0 1 0 0,1 0-1 0 0,0 0 0 0 0,0 0 1 0 0,0 1-1 0 0,0-1 0 0 0,0 0 1 0 0,0 0-1 0 0,0 1 0 0 0,0-1 1 0 0,0 1-1 0 0,0-1 0 0 0,0 1 1 0 0,0-1-1 0 0,0 1 0 0 0,0 0 1 0 0,1-1-1 0 0,-1 1 0 0 0,0 0 0 0 0,0 0 1 0 0,2 0-1 0 0,34-1 454 0 0,-28 1-327 0 0,52 3 348 0 0,76 13 1 0 0,-3 1-300 0 0,-12-11 93 0 0,-1-5 0 0 0,0-5 0 0 0,171-28-1 0 0,-281 30-287 0 0,719-85 2267 0 0,-657 85-2173 0 0,0 3 0 0 0,121 17 0 0 0,-157-5-136 0 0,-81-14 38 0 0,0-3-1 0 0,0-1 1 0 0,-61-15 0 0 0,-285-64 12 0 0,-4 34-342 0 0,-192-19 363 0 0,580 68-64 0 0,-12-1-35 0 0,1-2 0 0 0,0 0 0 0 0,-1-1 0 0 0,1 0 0 0 0,-20-11 0 0 0,37 16 14 0 0,-1 0 0 0 0,1 0 0 0 0,-1 0-1 0 0,1-1 1 0 0,-1 1 0 0 0,1 0 0 0 0,-1 0 0 0 0,1-1-1 0 0,-1 1 1 0 0,1-1 0 0 0,-1 1 0 0 0,1 0 0 0 0,0-1-1 0 0,-1 1 1 0 0,1-1 0 0 0,0 1 0 0 0,-1-1 0 0 0,1 1-1 0 0,0-1 1 0 0,-1 1 0 0 0,1-1 0 0 0,0 1-1 0 0,0-1 1 0 0,0 0 0 0 0,0 1 0 0 0,0-1 0 0 0,-1 1-1 0 0,1-1 1 0 0,0-1 0 0 0,1 2-5 0 0,0-1 1 0 0,-1 0-1 0 0,1 0 0 0 0,0 0 1 0 0,0 1-1 0 0,-1-1 0 0 0,1 0 1 0 0,0 1-1 0 0,0-1 0 0 0,0 0 1 0 0,0 1-1 0 0,0-1 1 0 0,0 1-1 0 0,0 0 0 0 0,1-1 1 0 0,54-12-66 0 0,-41 10 179 0 0,39-8-79 0 0,0 2 0 0 0,0 3 0 0 0,78 0 1 0 0,-49 9-34 0 0,129 19 0 0 0,-124-5 7 0 0,97 32-1 0 0,82 42-14 0 0,-91-30-14 0 0,-126-47 97 0 0,24 9 71 0 0,-67-17-117 0 0,-18-4 28 0 0,-19-4 8 0 0,-266-36-284 0 0,-308-46-525 0 0,251 39 833 0 0,322 41-76 0 0,-36-7 45 0 0,0 3 0 0 0,-1 4 1 0 0,-107 5-1 0 0,167 0-75 0 0,0 1 0 0 0,-1 0 0 0 0,1 0 0 0 0,0 1 0 0 0,0 0 0 0 0,1 0 0 0 0,-1 1 0 0 0,1 0 0 0 0,-13 10 0 0 0,18-13 14 0 0,0 0 1 0 0,1 1-1 0 0,-1 0 1 0 0,0-1 0 0 0,1 1-1 0 0,-1 0 1 0 0,1 0 0 0 0,0 0-1 0 0,0 0 1 0 0,0 0-1 0 0,0 0 1 0 0,0 0 0 0 0,0 0-1 0 0,0 0 1 0 0,1 0-1 0 0,-2 4 1 0 0,2-4 4 0 0,1 0 1 0 0,-1 1-1 0 0,1-1 0 0 0,-1 0 1 0 0,1 0-1 0 0,-1 0 0 0 0,1 0 1 0 0,0 0-1 0 0,0 0 0 0 0,0 0 1 0 0,0 0-1 0 0,0 0 1 0 0,1-1-1 0 0,-1 1 0 0 0,1 0 1 0 0,-1-1-1 0 0,1 1 0 0 0,-1-1 1 0 0,1 1-1 0 0,3 1 0 0 0,7 5 9 0 0,0 0 0 0 0,0-1 0 0 0,1-1 0 0 0,0 0 0 0 0,0-1 0 0 0,0 0 0 0 0,1-1 0 0 0,-1 0 0 0 0,16 1 0 0 0,21 1-2 0 0,61 1 1 0 0,-56-5 9 0 0,510-7 124 0 0,-396-1-74 0 0,455-36-23 0 0,-583 39 16 0 0,13-2 12 0 0,86-17 0 0 0,-196-3 297 0 0,23 15-359 0 0,-1 2 0 0 0,-65-8-1 0 0,-73 5-76 0 0,33 3-1 0 0,96 4 113 0 0,-167-14-32 0 0,-244 8 1 0 0,397 13-59 0 0,-121 11-67 0 0,158-11 48 0 0,0 2 0 0 0,1 0 0 0 0,0 1 0 0 0,0 1 1 0 0,0 0-1 0 0,-33 20 0 0 0,39-20 41 0 0,-1 2 0 0 0,2 0-1 0 0,-1 0 1 0 0,1 1 0 0 0,-16 17-1 0 0,26-24 18 0 0,1-1-1 0 0,-1 0 1 0 0,0 0 0 0 0,0 1-1 0 0,1-1 1 0 0,-1 1-1 0 0,1 0 1 0 0,0-1-1 0 0,0 1 1 0 0,0 0 0 0 0,0 0-1 0 0,1 0 1 0 0,-1 0-1 0 0,1-1 1 0 0,-1 1-1 0 0,1 0 1 0 0,0 0-1 0 0,0 0 1 0 0,0 0 0 0 0,1 0-1 0 0,-1 0 1 0 0,1 0-1 0 0,-1 0 1 0 0,1 0-1 0 0,0-1 1 0 0,0 1-1 0 0,1 0 1 0 0,-1-1 0 0 0,0 1-1 0 0,1-1 1 0 0,-1 1-1 0 0,1-1 1 0 0,0 1-1 0 0,0-1 1 0 0,0 0-1 0 0,3 3 1 0 0,7 5 38 0 0,0-1 0 0 0,1 1 0 0 0,-1-2 0 0 0,1 0 0 0 0,1 0-1 0 0,0-2 1 0 0,0 1 0 0 0,0-2 0 0 0,1 0 0 0 0,19 4 0 0 0,22 2 47 0 0,80 7 0 0 0,-105-15-75 0 0,351 14 159 0 0,-297-20-203 0 0,-1-4 0 0 0,127-27 0 0 0,-172 26 76 0 0,-1-2 0 0 0,0-2 0 0 0,0-2 0 0 0,-1-1 0 0 0,50-28 0 0 0,-84 41-16 0 0,0 0 1 0 0,1 0-1 0 0,-1 0 1 0 0,-1-1-1 0 0,1 1 0 0 0,0-1 1 0 0,0 0-1 0 0,-1 1 0 0 0,0-1 1 0 0,1 0-1 0 0,-1 0 0 0 0,0-1 1 0 0,-1 1-1 0 0,1 0 0 0 0,-1-1 1 0 0,1 1-1 0 0,-1-1 0 0 0,0 1 1 0 0,0-1-1 0 0,0 1 0 0 0,0-5 1 0 0,-2 4-16 0 0,1 0 1 0 0,-1 0-1 0 0,1 0 1 0 0,-1 0-1 0 0,0 0 1 0 0,-1 1-1 0 0,1-1 1 0 0,-1 0-1 0 0,1 1 1 0 0,-1-1-1 0 0,0 1 1 0 0,-1-1-1 0 0,1 1 1 0 0,0 0-1 0 0,-1 0 1 0 0,0 0-1 0 0,0 0 1 0 0,0 1-1 0 0,-6-5 1 0 0,-10-6-49 0 0,-1 1 0 0 0,0 1 0 0 0,-1 0 0 0 0,0 2 0 0 0,-1 0 1 0 0,0 2-1 0 0,0 0 0 0 0,-30-4 0 0 0,-188-16-240 0 0,229 26 283 0 0,-357-2-408 0 0,2 28 392 0 0,268-16 98 0 0,-121 27 0 0 0,174-25-107 0 0,-1 2 0 0 0,2 2 0 0 0,0 1 0 0 0,-75 41 0 0 0,104-48 19 0 0,-55 35-93 0 0,64-40 73 0 0,1 1-1 0 0,0-1 1 0 0,0 1-1 0 0,0 0 0 0 0,0 1 1 0 0,1-1-1 0 0,0 1 0 0 0,0 0 1 0 0,-4 10-1 0 0,7-15 24 0 0,1 1 0 0 0,0-1 0 0 0,0 1 0 0 0,0-1-1 0 0,0 1 1 0 0,0-1 0 0 0,0 1 0 0 0,0 0 0 0 0,0-1 0 0 0,1 1-1 0 0,-1-1 1 0 0,1 1 0 0 0,-1-1 0 0 0,1 0 0 0 0,0 1 0 0 0,-1-1-1 0 0,1 1 1 0 0,0-1 0 0 0,0 0 0 0 0,0 0 0 0 0,0 1 0 0 0,0-1-1 0 0,0 0 1 0 0,0 0 0 0 0,0 0 0 0 0,1 0 0 0 0,-1 0 0 0 0,0 0-1 0 0,1-1 1 0 0,-1 1 0 0 0,3 0 0 0 0,4 4 29 0 0,1 0 1 0 0,0-1-1 0 0,14 5 0 0 0,44 8 48 0 0,0-3 0 0 0,132 10 0 0 0,-108-15-5 0 0,151 18-7 0 0,275 28-116 0 0,1-30 49 0 0,-493-25-15 0 0,244-8-31 0 0,-230 4 62 0 0,-1-2-1 0 0,0-1 0 0 0,0-2 1 0 0,69-26-1 0 0,-103 33 50 0 0,42-20 276 0 0,-44 21-327 0 0,0 1-1 0 0,-1-1 1 0 0,1 0-1 0 0,-1 0 1 0 0,1 0-1 0 0,-1 0 1 0 0,0 0-1 0 0,1-1 1 0 0,-1 1-1 0 0,0 0 1 0 0,0-1-1 0 0,0 1 1 0 0,0 0-1 0 0,0-1 1 0 0,0 0-1 0 0,0 1 1 0 0,0-1-1 0 0,-1 1 1 0 0,1-1-1 0 0,-1 0 1 0 0,1 1-1 0 0,-1-1 1 0 0,1-3-1 0 0,-2 2-1 0 0,0 1 1 0 0,0-1-1 0 0,-1 0 0 0 0,1 0 0 0 0,-1 1 1 0 0,1-1-1 0 0,-1 1 0 0 0,0-1 0 0 0,0 1 1 0 0,0 0-1 0 0,0 0 0 0 0,0 0 0 0 0,-4-3 1 0 0,-36-23-123 0 0,36 25 85 0 0,-19-12-38 0 0,-1 2-1 0 0,-1 1 0 0 0,0 2 1 0 0,-43-12-1 0 0,-118-18 101 0 0,138 31-41 0 0,-108-22-1 0 0,-311-47 642 0 0,446 76-624 0 0,0 1 0 0 0,0 2-1 0 0,0 0 1 0 0,0 2-1 0 0,0 0 1 0 0,-43 13 0 0 0,1 6-73 0 0,-62 30 0 0 0,125-51 65 0 0,-46 17-3 0 0,29-11 23 0 0,1 0-1 0 0,-25 13 0 0 0,42-19-17 0 0,1-1 0 0 0,-1 0 0 0 0,1 1 0 0 0,-1-1 0 0 0,1 0 0 0 0,-1 1 0 0 0,1-1 0 0 0,-1 1 0 0 0,1-1 0 0 0,-1 1 0 0 0,1-1 0 0 0,-1 1 0 0 0,1-1 1 0 0,0 1-1 0 0,-1-1 0 0 0,1 1 0 0 0,0 0 0 0 0,0-1 0 0 0,-1 1 0 0 0,1-1 0 0 0,0 1 0 0 0,0 0 0 0 0,0-1 0 0 0,0 1 0 0 0,0 0 0 0 0,0-1 0 0 0,0 1 0 0 0,0 0 0 0 0,0-1 0 0 0,0 1 0 0 0,0 0 0 0 0,0 0 0 0 0,1 1 1 0 0,1 0 0 0 0,-1 0 0 0 0,0 0-1 0 0,0 0 1 0 0,1 0 0 0 0,-1 0 0 0 0,1 0 0 0 0,0-1-1 0 0,3 4 1 0 0,2 0 24 0 0,0 0-1 0 0,0 0 0 0 0,1-1 0 0 0,-1 0 1 0 0,10 3-1 0 0,-10-5 19 0 0,-7-1-38 0 0,1-1-1 0 0,0 1 0 0 0,-1-1 0 0 0,1 0 0 0 0,0 0 0 0 0,-1 1 0 0 0,1-1 0 0 0,0 0 0 0 0,0 0 0 0 0,-1 0 0 0 0,1 1 0 0 0,0-1 0 0 0,0 0 0 0 0,0 0 0 0 0,-1 0 0 0 0,1-1 0 0 0,0 1 0 0 0,0 0 0 0 0,-1 0 0 0 0,1 0 0 0 0,0-1 1 0 0,0 1-1 0 0,-1 0 0 0 0,1 0 0 0 0,0-1 0 0 0,-1 1 0 0 0,1-1 0 0 0,0 1 0 0 0,-1-1 0 0 0,1 1 0 0 0,-1-1 0 0 0,1 1 0 0 0,0-1 0 0 0,-1 1 0 0 0,0-1 0 0 0,1-1 0 0 0,6 0 24 0 0,-7 3-21 0 0,1-1 1 0 0,-1 0 0 0 0,0 0-1 0 0,1 0 1 0 0,-1 0 0 0 0,0 0-1 0 0,1-1 1 0 0,-1 1-1 0 0,0 0 1 0 0,1 0 0 0 0,-1 0-1 0 0,0 0 1 0 0,0 0 0 0 0,1 0-1 0 0,-1 0 1 0 0,0-1 0 0 0,1 1-1 0 0,-1 0 1 0 0,0 0-1 0 0,0 0 1 0 0,1-1 0 0 0,-1 1-1 0 0,0 0 1 0 0,0 0 0 0 0,0-1-1 0 0,1 1 1 0 0,-1 0 0 0 0,0 0-1 0 0,0-1 1 0 0,0 1-1 0 0,0 0 1 0 0,0-1 0 0 0,1 1-1 0 0,-1 0 1 0 0,0-1 0 0 0,0 1-1 0 0,0 0 1 0 0,0-1 0 0 0,0 1-1 0 0,0 0 1 0 0,0 0-1 0 0,0-1 1 0 0,0 1 0 0 0,0 0-1 0 0,-1-1 1 0 0,5-7 89 0 0,-4 8-114 0 0,0 0-1 0 0,0 0 1 0 0,0 0-1 0 0,-1 0 1 0 0,1 0-1 0 0,0 0 1 0 0,0 0-1 0 0,0 0 1 0 0,0 0-1 0 0,0 0 1 0 0,0 0-1 0 0,0 0 1 0 0,0 0 0 0 0,-1 0-1 0 0,1 0 1 0 0,0 0-1 0 0,0 0 1 0 0,0 0-1 0 0,0 0 1 0 0,0 0-1 0 0,0 0 1 0 0,0 0-1 0 0,0 0 1 0 0,-1 0-1 0 0,1-1 1 0 0,0 1-1 0 0,0 0 1 0 0,0 0-1 0 0,0 0 1 0 0,0 0-1 0 0,0 0 1 0 0,0 0-1 0 0,0 0 1 0 0,0 0-1 0 0,0 0 1 0 0,0 0-1 0 0,0 0 1 0 0,0-1 0 0 0,0 1-1 0 0,0 0 1 0 0,0 0-1 0 0,-1 0 1 0 0,1 0-1 0 0,0 0 1 0 0,0 0-1 0 0,0 0 1 0 0,0 0-1 0 0,0-1 1 0 0,0 1-1 0 0,0 0 1 0 0,0 0-1 0 0,1 0 1 0 0,-1 0-1 0 0,0 0 1 0 0,0 0-1 0 0,-13 34-4531 0 0,-4 13-1354 0 0,9-23 3868 0 0,0-1 1 0 0,-2 0 0 0 0,-14 24 0 0 0,22-42 1650 0 0,-1 0 0 0 0,-1-1 0 0 0,1 1 0 0 0,-1 0 0 0 0,0-1 0 0 0,0 0 0 0 0,0 0 0 0 0,0 0 0 0 0,-1-1 0 0 0,0 1 0 0 0,0-1 0 0 0,0 0 0 0 0,0 0 0 0 0,0-1 0 0 0,0 1 0 0 0,-1-1 0 0 0,1 0 0 0 0,-9 1 0 0 0,12-3 317 0 0,0 1 0 0 0,-1-1 1 0 0,1 0-1 0 0,0 0 0 0 0,0 0 0 0 0,0 0 0 0 0,0-1 1 0 0,-1 1-1 0 0,1 0 0 0 0,0-1 0 0 0,0 0 1 0 0,0 1-1 0 0,0-1 0 0 0,-3-2 0 0 0,-5-5 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5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1304 13539 0 0,'-23'14'5561'0'0,"-20"10"-2851"0"0,57-56-2510 0 0,-11 26-106 0 0,0 0 0 0 0,-1 0 0 0 0,1-1 0 0 0,-1 1 0 0 0,-1-1 0 0 0,1 1 0 0 0,-1-1 0 0 0,0 1 0 0 0,0-10 0 0 0,6-28 678 0 0,47-195 619 0 0,35-118-875 0 0,-63 276-345 0 0,62-131-1 0 0,-62 160-185 0 0,41-74 50 0 0,-56 107 11 0 0,1 1 0 0 0,1 1-1 0 0,1 0 1 0 0,24-23 0 0 0,-37 39-48 0 0,0 0 0 0 0,0 0 0 0 0,0 0 0 0 0,0-1 0 0 0,0 1 1 0 0,0 0-1 0 0,1 1 0 0 0,-1-1 0 0 0,0 0 0 0 0,1 0 0 0 0,-1 0 0 0 0,1 1 0 0 0,-1-1 0 0 0,1 1 0 0 0,-1-1 1 0 0,1 1-1 0 0,-1 0 0 0 0,1-1 0 0 0,-1 1 0 0 0,1 0 0 0 0,-1 0 0 0 0,1 0 0 0 0,0 0 0 0 0,-1 0 0 0 0,1 1 1 0 0,-1-1-1 0 0,3 1 0 0 0,-2 1 0 0 0,-1-1 0 0 0,1 1 1 0 0,0 0-1 0 0,0 0 0 0 0,-1 0 1 0 0,1 0-1 0 0,-1 0 0 0 0,0 0 1 0 0,0 0-1 0 0,0 1 0 0 0,0-1 1 0 0,0 0-1 0 0,0 1 0 0 0,0-1 1 0 0,0 5-1 0 0,7 36 15 0 0,4 73 1 0 0,-4-24-84 0 0,1 33 40 0 0,3 18-268 0 0,-3-63 75 0 0,-5-40-130 0 0,1-1 0 0 0,12 43-1 0 0,-3-25-664 0 0,-10-37-700 0 0,0-1 0 0 0,14 36 0 0 0,-17-55 1609 0 0,-1 0 1 0 0,0 1-1 0 0,0-1 0 0 0,0 0 0 0 0,1 1 0 0 0,-1-1 0 0 0,0 1 1 0 0,0-1-1 0 0,0 0 0 0 0,0 1 0 0 0,0-1 0 0 0,0 1 0 0 0,0-1 1 0 0,0 1-1 0 0,0-1 0 0 0,0 0 0 0 0,0 1 0 0 0,0-1 0 0 0,0 1 0 0 0,0-1 1 0 0,0 0-1 0 0,0 1 0 0 0,0-1 0 0 0,0 1 0 0 0,-1-1 0 0 0,1 0 1 0 0,0 1-1 0 0,0-1 0 0 0,0 0 0 0 0,-1 1 0 0 0,1-1 0 0 0,0 0 1 0 0,0 1-1 0 0,-1-1 0 0 0,1 0 0 0 0,-1 1 0 0 0,-8 0-9416 0 0,4-3 5676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35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83 14755 0 0,'-19'-15'3850'0'0,"11"10"-3746"0"0,1 0 1 0 0,0-1-1 0 0,0 1 0 0 0,1-1 0 0 0,0-1 0 0 0,0 1 1 0 0,0-1-1 0 0,-5-9 0 0 0,11 16-140 0 0,0-1 1 0 0,-1 1-1 0 0,1 0 1 0 0,-1-1-1 0 0,1 1 1 0 0,0 0-1 0 0,-1-1 1 0 0,1 1-1 0 0,-1 0 1 0 0,1 0-1 0 0,-1 0 1 0 0,1-1-1 0 0,-1 1 1 0 0,1 0-1 0 0,-1 0 1 0 0,1 0-1 0 0,-1 0 1 0 0,1 0-1 0 0,-1 0 1 0 0,1 0-1 0 0,-1 0 1 0 0,1 0-1 0 0,-1 0 1 0 0,1 0-1 0 0,-1 0 1 0 0,1 0-1 0 0,-1 0 1 0 0,1 1-1 0 0,-1-1 1 0 0,1 0-1 0 0,-1 0 1 0 0,1 0 0 0 0,0 1-1 0 0,-1-1 1 0 0,1 0-1 0 0,-1 1 1 0 0,1-1-1 0 0,0 0 1 0 0,-1 1-1 0 0,1-1 1 0 0,0 0-1 0 0,-1 1 1 0 0,1-1-1 0 0,0 1 1 0 0,0-1-1 0 0,-1 1 1 0 0,1-1-1 0 0,0 1 1 0 0,0-1-1 0 0,0 1 1 0 0,0-1-1 0 0,-1 1 1 0 0,1-1-1 0 0,0 1 1 0 0,0-1-1 0 0,0 1 1 0 0,0-1-1 0 0,0 1 1 0 0,0-1-1 0 0,1 1 1 0 0,-1-1-1 0 0,0 1 1 0 0,0-1-1 0 0,0 1 1 0 0,4 14 3 0 0,0-1 1 0 0,0 0-1 0 0,2 0 1 0 0,-1 0-1 0 0,2-1 1 0 0,12 21-1 0 0,-5-13-15 0 0,1 0 0 0 0,1 0 0 0 0,22 20-1 0 0,-34-36 79 0 0,1-1 0 0 0,0-1 0 0 0,1 1 0 0 0,-1-1 0 0 0,1 0 0 0 0,7 3 0 0 0,-2 0 396 0 0,49 4 803 0 0,19 5-518 0 0,0-3 0 0 0,139 2 0 0 0,-23-3-29 0 0,168 11 956 0 0,-276-18-1263 0 0,59 2-69 0 0,381 23 900 0 0,826 90-417 0 0,-624-20-2664 0 0,-301-35-3674 0 0,0-17-6913 0 0,-312-40 8082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03.9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2021 444 11771 0 0,'0'-4'291'0'0,"1"0"1"0"0,0 1 0 0 0,0-1 0 0 0,0 1 0 0 0,0-1 0 0 0,0 1 0 0 0,1-1 0 0 0,0 1 0 0 0,-1 0 0 0 0,1-1 0 0 0,0 1 0 0 0,1 0 0 0 0,4-5 0 0 0,0 2-344 0 0,1 0 1 0 0,0 0-1 0 0,16-8 0 0 0,3-3 550 0 0,-29 15-303 0 0,0-1 0 0 0,0 0 0 0 0,0 1-1 0 0,0-1 1 0 0,-1 1 0 0 0,1-1 0 0 0,-1 1 0 0 0,1 0 0 0 0,-6-3 0 0 0,7 5-172 0 0,-25-18 940 0 0,-2 1-1 0 0,-30-14 1 0 0,-126-45 939 0 0,111 48-1581 0 0,-19-7-93 0 0,-189-45 1 0 0,221 69-263 0 0,0 2 1 0 0,0 3-1 0 0,0 2 1 0 0,-89 7-1 0 0,-57 23 146 0 0,183-21-86 0 0,0 1 0 0 0,0 0 0 0 0,1 2 0 0 0,-1 1 0 0 0,2 0 0 0 0,-36 22-1 0 0,52-28-17 0 0,0 1 0 0 0,0 0-1 0 0,0 0 1 0 0,1 0 0 0 0,-1 0-1 0 0,1 1 1 0 0,0 0 0 0 0,0 0-1 0 0,1 0 1 0 0,-1 0-1 0 0,1 0 1 0 0,0 1 0 0 0,1 0-1 0 0,-1-1 1 0 0,1 1 0 0 0,1 0-1 0 0,-1 0 1 0 0,1 0 0 0 0,0 0-1 0 0,0 1 1 0 0,0-1 0 0 0,1 0-1 0 0,0 0 1 0 0,0 0-1 0 0,1 1 1 0 0,1 5 0 0 0,0-2 5 0 0,1 0-1 0 0,0 0 1 0 0,1 0 0 0 0,0 0 0 0 0,0-1 0 0 0,1 1 0 0 0,1-1-1 0 0,-1-1 1 0 0,1 1 0 0 0,1-1 0 0 0,-1 0 0 0 0,2 0 0 0 0,-1-1-1 0 0,15 12 1 0 0,8 1 19 0 0,1-1 1 0 0,1-1-1 0 0,0-2 0 0 0,1-1 0 0 0,1-1 0 0 0,52 12 0 0 0,216 35 35 0 0,-285-58-71 0 0,71 9 58 0 0,1-3 0 0 0,0-4-1 0 0,122-9 1 0 0,-165 0 48 0 0,-1-2 0 0 0,0-2 0 0 0,0-2 0 0 0,-1-2 1 0 0,0-2-1 0 0,65-29 0 0 0,-107 41-80 0 0,1 1 0 0 0,0 0 0 0 0,-1-1 0 0 0,1 1 0 0 0,0-1 1 0 0,-1 0-1 0 0,0 0 0 0 0,1 1 0 0 0,-1-2 0 0 0,0 1 0 0 0,0 0 0 0 0,0 0 0 0 0,-1-1 1 0 0,1 1-1 0 0,0-1 0 0 0,-1 0 0 0 0,0 1 0 0 0,1-1 0 0 0,-1 0 0 0 0,0 0 1 0 0,0 0-1 0 0,0-4 0 0 0,-1 3-21 0 0,0 0 0 0 0,-1 0 0 0 0,0 1 0 0 0,1-1 0 0 0,-1 0 0 0 0,-1 1 0 0 0,1-1 0 0 0,0 1 0 0 0,-1 0 0 0 0,0-1 0 0 0,0 1 1 0 0,0 0-1 0 0,0 0 0 0 0,0 0 0 0 0,-1 0 0 0 0,1 0 0 0 0,-6-4 0 0 0,-4-3-40 0 0,0 1 0 0 0,0 0 1 0 0,-1 1-1 0 0,0 1 0 0 0,-1 0 1 0 0,1 1-1 0 0,-26-8 0 0 0,-108-23-222 0 0,123 32 233 0 0,-97-17-49 0 0,-129-6-1 0 0,-125 13 138 0 0,251 15 35 0 0,-152 20 0 0 0,210-11-14 0 0,1 3-1 0 0,1 3 1 0 0,0 2-1 0 0,-65 28 1 0 0,108-36-104 0 0,0 1 1 0 0,1 1 0 0 0,1 1 0 0 0,-25 20 0 0 0,35-25 5 0 0,0 0 0 0 0,0 1 0 0 0,1 1 0 0 0,0 0 0 0 0,1 0 0 0 0,0 0 0 0 0,0 1 0 0 0,1-1 0 0 0,0 2 0 0 0,-6 14 0 0 0,11-21 13 0 0,-1 0 0 0 0,1 0 0 0 0,0 0 0 0 0,1 0 0 0 0,-1 0 1 0 0,1 1-1 0 0,-1-1 0 0 0,1 0 0 0 0,0 0 0 0 0,1 0 0 0 0,-1 0 0 0 0,1 0 0 0 0,0 1 0 0 0,0-1 0 0 0,0 0 0 0 0,0 0 0 0 0,3 4 0 0 0,-1-3 7 0 0,0 0 0 0 0,1 0 0 0 0,-1 0 0 0 0,1-1 1 0 0,0 1-1 0 0,1-1 0 0 0,-1 0 0 0 0,1 0 0 0 0,0 0 0 0 0,8 4 0 0 0,6 2 37 0 0,1 0 0 0 0,1-2 0 0 0,-1 0 1 0 0,1-2-1 0 0,28 6 0 0 0,30 3-3 0 0,0-4 0 0 0,0-4 0 0 0,109-3 0 0 0,238-37-83 0 0,-236 6 111 0 0,-2-7 0 0 0,-2-9 1 0 0,211-78-1 0 0,-356 106-26 0 0,-1-1 1 0 0,63-37 0 0 0,-94 46-40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04.31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2128 230 26230 0 0,'0'0'11'0'0,"1"-1"0"0"0,-1 1 0 0 0,1 0 0 0 0,-1-1 0 0 0,1 1 0 0 0,-1 0 0 0 0,1-1 1 0 0,-1 1-1 0 0,1-1 0 0 0,-1 1 0 0 0,0-1 0 0 0,1 1 0 0 0,-1-1 0 0 0,0 1 0 0 0,0-1 0 0 0,1 1 1 0 0,-1-1-1 0 0,0 1 0 0 0,0-1 0 0 0,0 1 0 0 0,0-1 0 0 0,1 0 0 0 0,-1 1 0 0 0,0-1 1 0 0,0 1-1 0 0,0-1 0 0 0,0 0 0 0 0,-1 1 0 0 0,1-1 0 0 0,0 1 0 0 0,0-2 0 0 0,-15-16 98 0 0,-27-8-247 0 0,17 16 62 0 0,-1 0 1 0 0,0 2-1 0 0,-51-9 0 0 0,-84-2 10 0 0,-129 12-13 0 0,-695-4 30 0 0,740 10 49 0 0,245 2-2 0 0,0 0 0 0 0,1 0 1 0 0,-1 0-1 0 0,0 0 0 0 0,0 0 0 0 0,0 0 1 0 0,1 0-1 0 0,-1 0 0 0 0,0 0 0 0 0,1 0 0 0 0,-1 0 1 0 0,1 0-1 0 0,-1-1 0 0 0,1 1 0 0 0,0 0 1 0 0,-1 0-1 0 0,1-1 0 0 0,0 1 0 0 0,-1 0 1 0 0,1-1-1 0 0,0 1 0 0 0,0-1 0 0 0,-1 1 0 0 0,1-1 1 0 0,0 1-1 0 0,0-1 0 0 0,0 1 0 0 0,0-1 1 0 0,1 1-1 0 0,29 10 112 0 0,-30-10-107 0 0,118 33-62 0 0,2-5-1 0 0,133 13 1 0 0,-168-33 105 0 0,0-4 0 0 0,1-3-1 0 0,158-19 1 0 0,-227 14-48 0 0,24-2 35 0 0,0-2 1 0 0,66-20 0 0 0,-106 26-25 0 0,-1 1 0 0 0,1 0 1 0 0,0-1-1 0 0,-1 0 0 0 0,1 1 0 0 0,-1-1 1 0 0,1 0-1 0 0,-1 0 0 0 0,0 0 0 0 0,1 0 1 0 0,-1 0-1 0 0,0 0 0 0 0,0 0 0 0 0,0 0 1 0 0,1 0-1 0 0,-1-1 0 0 0,0 1 0 0 0,-1 0 1 0 0,1-1-1 0 0,1-2 0 0 0,-2 3-9 0 0,0 0-1 0 0,0-1 1 0 0,0 1-1 0 0,0-1 1 0 0,0 1-1 0 0,0 0 1 0 0,0-1 0 0 0,-1 1-1 0 0,1 0 1 0 0,-1-1-1 0 0,1 1 1 0 0,-1 0-1 0 0,1-1 1 0 0,-1 1 0 0 0,0 0-1 0 0,1 0 1 0 0,-1 0-1 0 0,-2-2 1 0 0,-4-5-41 0 0,-1 1 0 0 0,1 1 0 0 0,-1-1 0 0 0,-1 1 0 0 0,-10-6 0 0 0,-4 0-146 0 0,-1 0 1 0 0,-1 2-1 0 0,0 0 1 0 0,0 2-1 0 0,-1 1 0 0 0,-35-6 1 0 0,7 6-561 0 0,0 1 0 0 0,-62 3-1 0 0,61 6-1099 0 0,0 2 0 0 0,1 2 0 0 0,-80 21 0 0 0,-152 62-5789 0 0,167-50 3948 0 0,-137 29 0 0 0,187-57 3481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06.06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782 352 8898 0 0,'1'-4'24'0'0,"-1"0"1"0"0,1 0 0 0 0,0 1-1 0 0,1-1 1 0 0,-1 0-1 0 0,0 1 1 0 0,1-1 0 0 0,0 1-1 0 0,0-1 1 0 0,0 1-1 0 0,0 0 1 0 0,1 0-1 0 0,-1 0 1 0 0,1 0 0 0 0,0 0-1 0 0,0 1 1 0 0,0-1-1 0 0,4-2 1 0 0,19-21-1324 0 0,-25 24 1247 0 0,-1 1 0 0 0,1 0 1 0 0,-1-1-1 0 0,0 1 0 0 0,0 0 1 0 0,1-1-1 0 0,-1 1 1 0 0,0-1-1 0 0,0 1 0 0 0,0 0 1 0 0,-1-1-1 0 0,1 1 0 0 0,0-1 1 0 0,0 1-1 0 0,-1 0 0 0 0,1-1 1 0 0,-2-1-1 0 0,-13-30 314 0 0,10 22 206 0 0,-6-14 626 0 0,-19-55 2472 0 0,28 72-3148 0 0,0 0-1 0 0,1-1 1 0 0,0 1-1 0 0,0-1 1 0 0,1 1-1 0 0,0-1 1 0 0,2-16-1 0 0,-9 46 288 0 0,-1 1 1 0 0,-1-2-1 0 0,-1 1 0 0 0,-1-1 0 0 0,-16 22 0 0 0,-85 124-259 0 0,-206 230 763 0 0,298-372-1160 0 0,-23 33-23 0 0,2 2 1 0 0,3 1 0 0 0,-60 130-1 0 0,68-113-62 0 0,27-70 34 0 0,2-1-1 0 0,-1 1 1 0 0,1 0 0 0 0,0-1-1 0 0,0 1 1 0 0,1 0-1 0 0,-1-1 1 0 0,2 1 0 0 0,-1 0-1 0 0,2 7 1 0 0,-1-12-5 0 0,-1 0 1 0 0,1 0 0 0 0,0 0 0 0 0,0-1-1 0 0,-1 1 1 0 0,1 0 0 0 0,1-1 0 0 0,-1 1-1 0 0,0-1 1 0 0,0 1 0 0 0,0-1 0 0 0,1 1-1 0 0,-1-1 1 0 0,1 0 0 0 0,-1 0 0 0 0,1 1-1 0 0,0-1 1 0 0,-1-1 0 0 0,1 1 0 0 0,0 0-1 0 0,0 0 1 0 0,0 0 0 0 0,-1-1-1 0 0,1 1 1 0 0,0-1 0 0 0,0 0 0 0 0,0 0-1 0 0,0 1 1 0 0,0-1 0 0 0,0 0 0 0 0,0 0-1 0 0,0-1 1 0 0,0 1 0 0 0,0 0 0 0 0,-1-1-1 0 0,3 0 1 0 0,2 0 29 0 0,0-1-1 0 0,0 0 1 0 0,0 0 0 0 0,0 0-1 0 0,-1-1 1 0 0,1 0-1 0 0,-1 0 1 0 0,0 0 0 0 0,0-1-1 0 0,6-5 1 0 0,9-14 65 0 0,-1-2-1 0 0,0 0 1 0 0,-2-1-1 0 0,16-32 1 0 0,11-17-166 0 0,75-142-282 0 0,-52 89 57 0 0,-20 48 146 0 0,-18 32 165 0 0,-2-2-1 0 0,41-103 1 0 0,-67 148 37 0 0,1 0 1 0 0,-1 0 0 0 0,0 0 0 0 0,0 0 0 0 0,-1 0 0 0 0,0 0-1 0 0,1 0 1 0 0,-2 0 0 0 0,1 0 0 0 0,-2-8 0 0 0,2 11-27 0 0,-1 0 0 0 0,0 1 0 0 0,1-1 0 0 0,-1 1 0 0 0,0-1 1 0 0,0 0-1 0 0,0 1 0 0 0,0-1 0 0 0,0 1 0 0 0,0 0 0 0 0,-1-1 0 0 0,1 1 1 0 0,0 0-1 0 0,-1 0 0 0 0,1 0 0 0 0,-1 0 0 0 0,1 0 0 0 0,-1 0 1 0 0,1 0-1 0 0,-1 0 0 0 0,0 1 0 0 0,1-1 0 0 0,-1 1 0 0 0,0-1 1 0 0,0 1-1 0 0,1 0 0 0 0,-1-1 0 0 0,0 1 0 0 0,0 0 0 0 0,0 0 0 0 0,0 0 1 0 0,-2 1-1 0 0,-12 1 3 0 0,1 1 0 0 0,0 0-1 0 0,-1 1 1 0 0,1 0 0 0 0,1 2 0 0 0,-1-1 0 0 0,-21 13 0 0 0,2 2-36 0 0,-58 43 0 0 0,55-34-31 0 0,1 2 1 0 0,-50 56 0 0 0,68-65 36 0 0,0 0 0 0 0,1 2 0 0 0,2-1 0 0 0,0 2-1 0 0,-17 42 1 0 0,27-55 39 0 0,1 1-1 0 0,1 0 0 0 0,0 1 1 0 0,1-1-1 0 0,0 0 1 0 0,1 1-1 0 0,0-1 0 0 0,1 1 1 0 0,1-1-1 0 0,0 1 1 0 0,1-1-1 0 0,1 1 0 0 0,0-1 1 0 0,0 0-1 0 0,1 0 1 0 0,1-1-1 0 0,0 1 0 0 0,1-1 1 0 0,0 0-1 0 0,1 0 1 0 0,16 20-1 0 0,-15-22 1 0 0,0 0 0 0 0,1-1 1 0 0,0 0-1 0 0,0 0 0 0 0,1-1 0 0 0,0 0 1 0 0,1-1-1 0 0,-1 0 0 0 0,2-1 1 0 0,-1 0-1 0 0,1-1 0 0 0,-1 0 0 0 0,2-1 1 0 0,-1 0-1 0 0,0 0 0 0 0,1-2 0 0 0,-1 0 1 0 0,1 0-1 0 0,0-1 0 0 0,0 0 0 0 0,-1-1 1 0 0,1-1-1 0 0,13-2 0 0 0,-9 0-16 0 0,1-1 0 0 0,-1 0-1 0 0,0-2 1 0 0,0 0 0 0 0,-1-1 0 0 0,0 0-1 0 0,0-1 1 0 0,-1-1 0 0 0,0-1-1 0 0,0 0 1 0 0,-1-1 0 0 0,-1 0 0 0 0,1-1-1 0 0,-2 0 1 0 0,0-2 0 0 0,0 1 0 0 0,-2-1-1 0 0,1-1 1 0 0,-2 0 0 0 0,13-25 0 0 0,-6 4 26 0 0,-1 0 1 0 0,-2 0 0 0 0,-2-1 0 0 0,-1-1 0 0 0,-2 0 0 0 0,-1 0 0 0 0,-2-1 0 0 0,-1-56 0 0 0,-4 94-43 0 0,0 0 1 0 0,0-1-1 0 0,0 1 0 0 0,0 0 1 0 0,0-1-1 0 0,-1 1 1 0 0,1 0-1 0 0,-1 0 0 0 0,1-1 1 0 0,-1 1-1 0 0,1 0 0 0 0,-1 0 1 0 0,0-1-1 0 0,-5-5 2 0 0,0 0-1 0 0,0 0 0 0 0,-1 1 1 0 0,-6-6-1 0 0,-163-116 47 0 0,131 105-49 0 0,28 23-17 0 0,17 0 19 0 0,-25 9 6 0 0,1 1 0 0 0,1 1 0 0 0,-1 1 0 0 0,2 1 0 0 0,0 1 0 0 0,0 0 0 0 0,1 2 0 0 0,1 1 0 0 0,1 1 0 0 0,0 0 0 0 0,-18 25 0 0 0,18-19-10 0 0,2 2 0 0 0,0 0 0 0 0,2 1 0 0 0,1 0 0 0 0,1 1 0 0 0,1 1 0 0 0,2 0 0 0 0,1 0 0 0 0,1 1 1 0 0,-5 39-1 0 0,11-51 3 0 0,0 0 1 0 0,1 1-1 0 0,1-1 1 0 0,0 1-1 0 0,2-1 1 0 0,0 0-1 0 0,1 0 1 0 0,0 0-1 0 0,2 0 1 0 0,0 0-1 0 0,1-1 1 0 0,1 0-1 0 0,1 0 1 0 0,0 0-1 0 0,1-1 1 0 0,1-1 0 0 0,0 1-1 0 0,18 19 1 0 0,-22-29 20 0 0,0-1 0 0 0,0 0 0 0 0,0 0 1 0 0,0 0-1 0 0,1-1 0 0 0,0 0 0 0 0,0 0 1 0 0,0-1-1 0 0,0 0 0 0 0,0 0 1 0 0,1 0-1 0 0,9 1 0 0 0,-5-2-2 0 0,0 0 0 0 0,0-1 0 0 0,1-1 0 0 0,-1 0 0 0 0,0-1 0 0 0,0 0 0 0 0,15-4-1 0 0,5-3-7 0 0,-1-1-1 0 0,-1-2 0 0 0,0-1 0 0 0,0-2 0 0 0,28-18 0 0 0,-38 21 41 0 0,-1-1 0 0 0,0-1-1 0 0,-1 0 1 0 0,-1-2 0 0 0,0 0 0 0 0,-1-1-1 0 0,17-22 1 0 0,-23 24-52 0 0,0-1 1 0 0,0-1-1 0 0,-1 0 0 0 0,-1 0 0 0 0,-1-1 0 0 0,0 0 1 0 0,-2 0-1 0 0,0-1 0 0 0,4-25 0 0 0,-3 11 2 0 0,-2 0 0 0 0,-2 0 0 0 0,0-1 0 0 0,-3 1-1 0 0,0-1 1 0 0,-2 1 0 0 0,-13-56 0 0 0,12 75 28 0 0,0 1 0 0 0,-1-1 0 0 0,0 1 0 0 0,-1 0 0 0 0,0 1 0 0 0,-1-1 0 0 0,0 1 0 0 0,-1 1 0 0 0,-12-14 0 0 0,12 16 5 0 0,0 1 1 0 0,-1 0-1 0 0,1 1 1 0 0,-1 0 0 0 0,-1 0-1 0 0,1 1 1 0 0,-1 0-1 0 0,0 1 1 0 0,0 0-1 0 0,0 0 1 0 0,-1 1-1 0 0,-18-3 1 0 0,18 5-46 0 0,0 0-1 0 0,0 0 1 0 0,0 1 0 0 0,0 0 0 0 0,0 1 0 0 0,0 0-1 0 0,0 1 1 0 0,0 0 0 0 0,0 1 0 0 0,1 0-1 0 0,-14 7 1 0 0,9-3-25 0 0,1 0-1 0 0,0 2 1 0 0,0-1-1 0 0,1 2 0 0 0,0 0 1 0 0,0 1-1 0 0,-12 13 1 0 0,8-4-11 0 0,0 0 0 0 0,2 1 0 0 0,0 1 0 0 0,2 0 1 0 0,0 1-1 0 0,1 0 0 0 0,1 1 0 0 0,2 0 0 0 0,-11 40 0 0 0,15-36-284 0 0,0 0 0 0 0,2 0-1 0 0,1 0 1 0 0,1 1-1 0 0,2-1 1 0 0,0 1 0 0 0,2-1-1 0 0,1 0 1 0 0,2 0-1 0 0,1 0 1 0 0,11 30 0 0 0,11 21-5532 0 0,-10-30-423 0 0,-27-76-1347 0 0,-10-49 6265 0 0,8 11 1218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09.7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195 1 7250 0 0,'-16'12'424'0'0,"3"1"-320"0"0,-2 2-32 0 0,1 1-48 0 0,2-3-16 0 0,2-1 0 0 0,0 1-32 0 0,0-3 16 0 0,-2-1-32 0 0,2-1-56 0 0,-2 1-88 0 0,0 1-112 0 0,1-3-185 0 0,-1-1-583 0 0,0-1-2200 0 0,-1 0 1063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10.7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132 473 7050 0 0,'-34'-21'1436'0'0,"23"15"-515"0"0,-1-1 0 0 0,1-1 0 0 0,1 1 0 0 0,-13-13 0 0 0,20 16-721 0 0,0 1 0 0 0,0-1 0 0 0,0 0-1 0 0,0 0 1 0 0,1 0 0 0 0,0 0 0 0 0,0 0 0 0 0,0-1 0 0 0,0 1 0 0 0,1 0 0 0 0,0-1-1 0 0,0 0 1 0 0,0 1 0 0 0,0-1 0 0 0,1 1 0 0 0,-1-7 0 0 0,1 2-31 0 0,0 0-1 0 0,1 0 1 0 0,0 0 0 0 0,0 0 0 0 0,1 0 0 0 0,0 0-1 0 0,1 0 1 0 0,-1 0 0 0 0,2 1 0 0 0,-1 0-1 0 0,1-1 1 0 0,1 1 0 0 0,-1 1 0 0 0,1-1 0 0 0,1 1-1 0 0,-1-1 1 0 0,1 2 0 0 0,0-1 0 0 0,1 1 0 0 0,0 0-1 0 0,0 0 1 0 0,0 0 0 0 0,1 1 0 0 0,8-4-1 0 0,58-36 554 0 0,18-10 269 0 0,-82 50-836 0 0,1 0 0 0 0,0 0 0 0 0,0 2 0 0 0,0-1-1 0 0,1 1 1 0 0,19-2 0 0 0,-7 5-140 0 0,0 1 1 0 0,0 1-1 0 0,0 0 0 0 0,0 2 0 0 0,-1 2 0 0 0,35 11 1 0 0,-38-10 8 0 0,-1 1 1 0 0,1 1 0 0 0,-2 1-1 0 0,1 0 1 0 0,-1 2 0 0 0,-1 0-1 0 0,0 1 1 0 0,25 25 0 0 0,-30-26 60 0 0,-2 1-1 0 0,1 0 1 0 0,-2 0 0 0 0,1 1 0 0 0,-2 0 0 0 0,0 1 0 0 0,-1 0 0 0 0,0 0-1 0 0,-2 1 1 0 0,1-1 0 0 0,4 28 0 0 0,-5-7 114 0 0,-2-1 0 0 0,-1 1 0 0 0,-2 0 0 0 0,-1 0 0 0 0,-9 52 0 0 0,-48 176 550 0 0,33-166-666 0 0,5 7-64 0 0,19-93-52 0 0,0 1-1 0 0,0 0 1 0 0,1 0 0 0 0,1-1 0 0 0,0 1 0 0 0,5 17-1 0 0,-5-27 12 0 0,0 0 0 0 0,0 1-1 0 0,1-1 1 0 0,0 0-1 0 0,-1 0 1 0 0,1 0-1 0 0,1 0 1 0 0,-1 0 0 0 0,0 0-1 0 0,1 0 1 0 0,-1-1-1 0 0,1 1 1 0 0,0-1-1 0 0,-1 0 1 0 0,1 0 0 0 0,0 0-1 0 0,1 0 1 0 0,-1-1-1 0 0,0 1 1 0 0,0-1 0 0 0,1 1-1 0 0,-1-1 1 0 0,1 0-1 0 0,-1-1 1 0 0,1 1-1 0 0,-1-1 1 0 0,7 1 0 0 0,10-1 1 0 0,-1 0 0 0 0,1-1 0 0 0,37-7 0 0 0,-37 5 26 0 0,91-22 53 0 0,-77 15-19 0 0,1 2 1 0 0,38-3 0 0 0,-50 9-10 0 0,0-2 0 0 0,42-10 1 0 0,-65 14-19 0 0,0-1 1 0 0,1 1 0 0 0,-1 0 0 0 0,0 0 0 0 0,1 0-1 0 0,-1 0 1 0 0,0 0 0 0 0,1 0 0 0 0,-1 0-1 0 0,0-1 1 0 0,1 1 0 0 0,-1 0 0 0 0,0 0 0 0 0,1 0-1 0 0,-1-1 1 0 0,0 1 0 0 0,0 0 0 0 0,1 0-1 0 0,-1-1 1 0 0,0 1 0 0 0,0 0 0 0 0,0 0 0 0 0,1-1-1 0 0,-1 1 1 0 0,0 0 0 0 0,0-1 0 0 0,0 1 0 0 0,0 0-1 0 0,0-1 1 0 0,0 1 0 0 0,0 0 0 0 0,0-1-1 0 0,0 1 1 0 0,0-1 0 0 0,0 1 0 0 0,0-1 0 0 0,-11-10 107 0 0,10 10-119 0 0,-1 0 0 0 0,0-1 0 0 0,0 2 0 0 0,0-1 0 0 0,0 0 0 0 0,0 0 0 0 0,-1 1-1 0 0,1-1 1 0 0,0 1 0 0 0,0 0 0 0 0,0-1 0 0 0,0 1 0 0 0,-1 0 0 0 0,1 0-1 0 0,0 1 1 0 0,0-1 0 0 0,-3 1 0 0 0,1 1-11 0 0,0-1 0 0 0,0 1 0 0 0,1 0 0 0 0,-1 1 1 0 0,1-1-1 0 0,-1 0 0 0 0,1 1 0 0 0,0 0 0 0 0,0 0 0 0 0,0 0 0 0 0,0 0 0 0 0,1 1 0 0 0,-4 5 0 0 0,5-7 11 0 0,0 0-1 0 0,0 0 0 0 0,0 0 1 0 0,1 0-1 0 0,-1 0 1 0 0,1 0-1 0 0,0 1 0 0 0,0-1 1 0 0,-1 0-1 0 0,1 0 1 0 0,1 0-1 0 0,-1 1 0 0 0,0-1 1 0 0,0 0-1 0 0,1 0 0 0 0,0 0 1 0 0,-1 0-1 0 0,1 0 1 0 0,0 0-1 0 0,0 0 0 0 0,0 0 1 0 0,0 0-1 0 0,0 0 0 0 0,0 0 1 0 0,1 0-1 0 0,-1-1 1 0 0,2 2-1 0 0,18 22 39 0 0,-2 0-1 0 0,0 1 1 0 0,-2 1 0 0 0,-1 0-1 0 0,-1 2 1 0 0,21 59 0 0 0,-18-29 30 0 0,-4 0 0 0 0,-2 1 0 0 0,8 108 0 0 0,-15-103-65 0 0,4 1 1 0 0,30 119-1 0 0,-29-158-9 0 0,2-1-1 0 0,0 0 1 0 0,2-1 0 0 0,0 0-1 0 0,2-2 1 0 0,0 1-1 0 0,2-2 1 0 0,27 28 0 0 0,-6-12 27 0 0,2-2 1 0 0,1-1-1 0 0,68 42 0 0 0,120 51-58 0 0,-6-4 43 0 0,-183-98 29 0 0,-2 2 0 0 0,0 1 0 0 0,43 43 0 0 0,-64-53-23 0 0,-1 1 0 0 0,-1 0 0 0 0,-1 1-1 0 0,-1 0 1 0 0,17 33 0 0 0,-11-10 41 0 0,28 91 1 0 0,-27-64 50 0 0,-3 2 1 0 0,17 149-1 0 0,-32-186-92 0 0,-2 1-1 0 0,-1 0 1 0 0,-2 0 0 0 0,-2 0 0 0 0,-1-1-1 0 0,-2 0 1 0 0,-2 0 0 0 0,-14 39-1 0 0,17-60-89 0 0,-2 1 0 0 0,0-1 0 0 0,-1-1-1 0 0,0 1 1 0 0,-1-1 0 0 0,-1-1 0 0 0,0 0-1 0 0,-18 16 1 0 0,-13 7-711 0 0,-58 38-1 0 0,77-58 411 0 0,-32 20-2608 0 0,-63 31 0 0 0,-2-7-6271 0 0,112-56 8009 0 0,0 0 1 0 0,0-1 0 0 0,0 0 0 0 0,-16 3 0 0 0,21-5 1019 0 0,0-1-1 0 0,0 0 0 0 0,0 0 1 0 0,0 0-1 0 0,-1 0 0 0 0,1 0 1 0 0,0-1-1 0 0,0 1 0 0 0,0-1 1 0 0,0 0-1 0 0,0 0 1 0 0,0 0-1 0 0,0 0 0 0 0,0-1 1 0 0,0 1-1 0 0,-4-4 0 0 0,-9-8 200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17.22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152 111 7130 0 0,'-7'-4'1115'0'0,"-1"-1"0"0"0,1 0 0 0 0,0-1 0 0 0,-12-12 0 0 0,13 12-848 0 0,0 0 1 0 0,-1 1 0 0 0,1 0 0 0 0,-1 0 0 0 0,0 0-1 0 0,-10-4 1 0 0,-10-4-118 0 0,25 12-349 0 0,1 0 0 0 0,0 1 1 0 0,-1-1-1 0 0,1 0 0 0 0,-1 0 0 0 0,1 0 0 0 0,0 0 0 0 0,0 0 0 0 0,-1 0 0 0 0,1 0 0 0 0,0-1 0 0 0,0 1 0 0 0,0 0 0 0 0,0-1 0 0 0,0-1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1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25 9858 0 0,'-3'0'706'0'0,"-18"1"2827"0"0,20-1-3502 0 0,1 0 0 0 0,-1 0 0 0 0,1 0 1 0 0,-1 0-1 0 0,1 1 0 0 0,-1-1 0 0 0,1 0 0 0 0,-1 0 1 0 0,1 0-1 0 0,-1 0 0 0 0,1 1 0 0 0,-1-1 1 0 0,1 0-1 0 0,-1 1 0 0 0,1-1 0 0 0,-1 0 0 0 0,1 1 1 0 0,-1-1-1 0 0,1 0 0 0 0,0 1 0 0 0,-1-1 1 0 0,1 1-1 0 0,0-1 0 0 0,-1 1 0 0 0,1-1 0 0 0,0 1 1 0 0,0-1-1 0 0,0 1 0 0 0,-1-1 0 0 0,1 2 1 0 0,4-13 2946 0 0,-4 11-2918 0 0,0-1 0 0 0,1 1 0 0 0,-1-1 0 0 0,1 1 1 0 0,-1-1-1 0 0,0 1 0 0 0,1-1 0 0 0,-1 1 0 0 0,0-1 0 0 0,1 0 0 0 0,-1 1 0 0 0,0-1 0 0 0,0 1 0 0 0,0-1 0 0 0,0 0 0 0 0,1 1 0 0 0,-1-1 0 0 0,0 0 0 0 0,0 1 0 0 0,0-1 1 0 0,0 1-1 0 0,-1-1 0 0 0,1 0 0 0 0,0 1 0 0 0,0-1 0 0 0,0 0 0 0 0,0 1 0 0 0,-1-1 0 0 0,1 1 0 0 0,0-1 0 0 0,0 0 0 0 0,-1 1 0 0 0,1-1 0 0 0,-1 1 0 0 0,1-1 1 0 0,0 1-1 0 0,-1-1 0 0 0,1 1 0 0 0,-1 0 0 0 0,1-1 0 0 0,-1 1 0 0 0,1-1 0 0 0,-1 1 0 0 0,1 0 0 0 0,-1 0 0 0 0,0-1 0 0 0,1 1 0 0 0,-1 0 0 0 0,1 0 0 0 0,-1 0 0 0 0,0-1 1 0 0,1 1-1 0 0,-1 0 0 0 0,0 0 0 0 0,1 0 0 0 0,-1 0 0 0 0,0 0 0 0 0,1 0 0 0 0,-1 0 0 0 0,0 1 0 0 0,1-1 0 0 0,-1 0 0 0 0,0 0 0 0 0,-112 12 1897 0 0,9-7-880 0 0,100-5-969 0 0,0 0 0 0 0,0 0-1 0 0,1 1 1 0 0,-1-1 0 0 0,0 1-1 0 0,1 0 1 0 0,-1 0 0 0 0,0 0 0 0 0,1 0-1 0 0,-1 1 1 0 0,1-1 0 0 0,0 1-1 0 0,0 0 1 0 0,-1 0 0 0 0,-4 5-1 0 0,7-7-84 0 0,1 1-1 0 0,0-1 0 0 0,0 1 1 0 0,0-1-1 0 0,-1 0 0 0 0,1 1 0 0 0,0-1 1 0 0,0 1-1 0 0,0-1 0 0 0,0 1 1 0 0,0-1-1 0 0,0 0 0 0 0,0 1 0 0 0,0-1 1 0 0,0 1-1 0 0,0-1 0 0 0,0 1 1 0 0,1-1-1 0 0,-1 0 0 0 0,0 1 1 0 0,0-1-1 0 0,0 1 0 0 0,0-1 0 0 0,1 0 1 0 0,-1 1-1 0 0,1 0 0 0 0,-1 0 14 0 0,1 0 1 0 0,-1-1-1 0 0,0 1 0 0 0,1 0 0 0 0,-1 0 0 0 0,0 0 1 0 0,1 0-1 0 0,-1 0 0 0 0,0 0 0 0 0,0 0 0 0 0,0 0 0 0 0,0 0 1 0 0,0 0-1 0 0,0 0 0 0 0,0 0 0 0 0,0 0 0 0 0,0 0 0 0 0,0-1 1 0 0,-1 1-1 0 0,1 1 0 0 0,-5 9-25 0 0,1 0 0 0 0,1 0 0 0 0,0 0 0 0 0,1 0 0 0 0,0 1 0 0 0,0-1 0 0 0,1 1 0 0 0,1-1 0 0 0,0 1 0 0 0,1-1 0 0 0,3 20 0 0 0,77 461 377 0 0,-40-155-450 0 0,-1 351 0 0 0,-36-443 103 0 0,-2-219-8 0 0,-2-22-30 0 0,1-1-1 0 0,0 1 1 0 0,-1-1 0 0 0,1 0-1 0 0,-1 1 1 0 0,0-1-1 0 0,-1 1 1 0 0,1-1 0 0 0,0 1-1 0 0,-1-1 1 0 0,0 1 0 0 0,0-1-1 0 0,0 0 1 0 0,0 1 0 0 0,0-1-1 0 0,-1 0 1 0 0,-3 6-1 0 0,-5 9 55 0 0,9-16-56 0 0,0-1 0 0 0,1 1 0 0 0,-1-1-1 0 0,0 1 1 0 0,0-1 0 0 0,0 1 0 0 0,0-1-1 0 0,0 1 1 0 0,0-1 0 0 0,0 0 0 0 0,0 1-1 0 0,0-1 1 0 0,-1 0 0 0 0,-1 1-1 0 0,-9 7 65 0 0,22-20 207 0 0,-8 10-254 0 0,1-1 1 0 0,-1 0 0 0 0,0 1 0 0 0,1 0-1 0 0,-1-1 1 0 0,1 1 0 0 0,0 0 0 0 0,-1 0 0 0 0,1 0-1 0 0,0 1 1 0 0,0-1 0 0 0,-1 1 0 0 0,1-1 0 0 0,0 1-1 0 0,0 0 1 0 0,0 0 0 0 0,3 1 0 0 0,54 9-6 0 0,-33-4 0 0 0,14 1-65 0 0,92 13-2494 0 0,-64-15-3666 0 0,-24-4-2792 0 0,-43-1 8840 0 0,0 0-1 0 0,-1 0 0 0 0,1-1 0 0 0,0 1 0 0 0,-1 0 0 0 0,1-1 0 0 0,-1 1 0 0 0,1-1 1 0 0,-1 1-1 0 0,1-1 0 0 0,-1 0 0 0 0,1 0 0 0 0,-1 0 0 0 0,0 0 0 0 0,1 0 0 0 0,-1 0 0 0 0,0 0 1 0 0,0 0-1 0 0,0 0 0 0 0,0-1 0 0 0,0 1 0 0 0,0 0 0 0 0,0-1 0 0 0,0 1 0 0 0,0-1 1 0 0,0-1-1 0 0,2-5-920 0 0,0 0-1 0 0,-1-1 1 0 0,0 1 0 0 0,1-10 0 0 0,3-14-508 0 0,4 6 1593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3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253 162 3585 0 0,'6'-15'7647'0'0,"-5"14"-7403"0"0,-1 0 1 0 0,1 0-1 0 0,0 0 0 0 0,-1 0 0 0 0,1 0 1 0 0,-1 0-1 0 0,1 0 0 0 0,-1 0 1 0 0,1 0-1 0 0,-1 0 0 0 0,0-1 1 0 0,0 1-1 0 0,1 0 0 0 0,-1 0 0 0 0,0 0 1 0 0,0-1-1 0 0,0 1 0 0 0,0 0 1 0 0,-1 0-1 0 0,1-3 0 0 0,-1 3-13 0 0,1-1 1 0 0,0 1-1 0 0,0-1 0 0 0,0 1 0 0 0,0-1 0 0 0,1 1 1 0 0,-1-1-1 0 0,0 0 0 0 0,0 1 0 0 0,1-1 1 0 0,-1 1-1 0 0,1 0 0 0 0,0-1 0 0 0,0-1 0 0 0,0 2-58 0 0,0-1-1 0 0,-1 1 1 0 0,1 0-1 0 0,-1-1 1 0 0,1 1-1 0 0,-1-1 1 0 0,1 1-1 0 0,-1 0 1 0 0,0-1-1 0 0,0 1 0 0 0,0-1 1 0 0,0 1-1 0 0,0-1 1 0 0,0 1-1 0 0,0-1 1 0 0,-1-1-1 0 0,0-2 69 0 0,-1 0-1 0 0,0 0 0 0 0,0 1 1 0 0,-1-1-1 0 0,1 1 1 0 0,-1 0-1 0 0,0 0 1 0 0,0 0-1 0 0,0 0 1 0 0,-1 0-1 0 0,-4-4 0 0 0,5 6-219 0 0,1 0-1 0 0,-1 1 1 0 0,0-1-1 0 0,0 1 0 0 0,0-1 1 0 0,0 1-1 0 0,0 0 1 0 0,0 0-1 0 0,0 1 1 0 0,0-1-1 0 0,0 1 0 0 0,0-1 1 0 0,0 1-1 0 0,0 0 1 0 0,-1 0-1 0 0,1 0 1 0 0,0 1-1 0 0,0-1 0 0 0,0 1 1 0 0,-4 1-1 0 0,1 0-26 0 0,1 0 0 0 0,-1 1 0 0 0,1 0 1 0 0,-1 0-1 0 0,1 0 0 0 0,0 1 0 0 0,0 0 0 0 0,-6 6 0 0 0,-36 40 38 0 0,39-40 31 0 0,-2 1-77 0 0,1 1 0 0 0,0 0 1 0 0,-11 21-1 0 0,18-31 12 0 0,1 1 0 0 0,-1-1 0 0 0,1 0 0 0 0,0 1 0 0 0,0 0 0 0 0,0-1 0 0 0,0 1 0 0 0,0-1 0 0 0,1 1 0 0 0,-1 0 0 0 0,1-1 0 0 0,0 1 1 0 0,-1 0-1 0 0,1 0 0 0 0,1-1 0 0 0,-1 1 0 0 0,0 0 0 0 0,1 0 0 0 0,-1-1 0 0 0,1 1 0 0 0,0-1 0 0 0,0 1 0 0 0,0 0 0 0 0,0-1 0 0 0,0 0 0 0 0,0 1 0 0 0,3 2 0 0 0,-2-4 3 0 0,0 0-1 0 0,0 0 0 0 0,0 0 1 0 0,0 0-1 0 0,0 0 0 0 0,0 0 1 0 0,1-1-1 0 0,-1 1 0 0 0,0-1 1 0 0,0 0-1 0 0,0 0 1 0 0,1 0-1 0 0,-1 0 0 0 0,0 0 1 0 0,0 0-1 0 0,1 0 0 0 0,-1-1 1 0 0,0 1-1 0 0,0-1 0 0 0,0 1 1 0 0,0-1-1 0 0,1 0 0 0 0,-1 0 1 0 0,2-2-1 0 0,54-29 14 0 0,-52 28-13 0 0,0 1-7 0 0,0 0 0 0 0,0-1 0 0 0,0 0 0 0 0,-1-1 0 0 0,0 1 0 0 0,1-1 0 0 0,-1 0-1 0 0,-1 0 1 0 0,1-1 0 0 0,-1 0 0 0 0,0 1 0 0 0,0-1 0 0 0,3-8 0 0 0,-7 14 3 0 0,0 0 0 0 0,0 0 1 0 0,0 0-1 0 0,0 0 0 0 0,-1 0 0 0 0,1 0 1 0 0,0 0-1 0 0,0 0 0 0 0,0 0 0 0 0,0 0 1 0 0,0 0-1 0 0,0 0 0 0 0,0 0 0 0 0,-1 0 1 0 0,1 0-1 0 0,0 0 0 0 0,0 0 0 0 0,0 0 0 0 0,0 0 1 0 0,0 0-1 0 0,0 0 0 0 0,0 0 0 0 0,0 0 1 0 0,0 0-1 0 0,-1 0 0 0 0,1 0 0 0 0,0 0 1 0 0,0 0-1 0 0,0-1 0 0 0,0 1 0 0 0,0 0 1 0 0,0 0-1 0 0,0 0 0 0 0,0 0 0 0 0,0 0 1 0 0,0 0-1 0 0,0 0 0 0 0,0 0 0 0 0,0-1 1 0 0,-15 20-194 0 0,-17 30-41 0 0,14-5 88 0 0,2 1-1 0 0,2 1 0 0 0,2 0 1 0 0,2 1-1 0 0,3 0 1 0 0,-5 92-1 0 0,12-124 197 0 0,0-1 1 0 0,1 1-1 0 0,0-1 0 0 0,6 22 0 0 0,-6-29-38 0 0,1-1-1 0 0,0 1 0 0 0,1-1 0 0 0,0 0 0 0 0,0 0 1 0 0,0 0-1 0 0,0 0 0 0 0,1 0 0 0 0,0-1 1 0 0,1 1-1 0 0,7 6 0 0 0,-6-5 9 0 0,1-2 1 0 0,1 1-1 0 0,-1-1 0 0 0,1 0 1 0 0,0-1-1 0 0,0 0 0 0 0,11 4 1 0 0,-17-7-7 0 0,1 0 0 0 0,-1 0 0 0 0,0-1 0 0 0,1 1 1 0 0,-1-1-1 0 0,1 1 0 0 0,-1-1 0 0 0,1 0 0 0 0,-1 0 1 0 0,0 0-1 0 0,1-1 0 0 0,-1 1 0 0 0,1 0 0 0 0,-1-1 1 0 0,1 1-1 0 0,-1-1 0 0 0,0 0 0 0 0,0 0 0 0 0,1 0 1 0 0,-1 0-1 0 0,0 0 0 0 0,0-1 0 0 0,0 1 0 0 0,0-1 0 0 0,0 1 1 0 0,0-1-1 0 0,-1 0 0 0 0,1 0 0 0 0,0 0 0 0 0,-1 1 1 0 0,0-1-1 0 0,2-4 0 0 0,-1 3 21 0 0,-1 0 0 0 0,0-1-1 0 0,0 1 1 0 0,0-1 0 0 0,0 0 0 0 0,0 1 0 0 0,-1-1-1 0 0,0 0 1 0 0,0 1 0 0 0,0-1 0 0 0,-1-6-1 0 0,-10-44 258 0 0,8 42-240 0 0,-4-17 2 0 0,-1 1 1 0 0,-1 0-1 0 0,-2 0 1 0 0,-22-41-1 0 0,31 64-39 0 0,-1-1 0 0 0,0 0 0 0 0,-1 1 0 0 0,1 0 0 0 0,-1-1-1 0 0,0 1 1 0 0,0 1 0 0 0,0-1 0 0 0,-1 1 0 0 0,0 0 0 0 0,0 0 0 0 0,0 0 0 0 0,0 0-1 0 0,-1 1 1 0 0,1 0 0 0 0,-1 0 0 0 0,0 1 0 0 0,0-1 0 0 0,-12-2 0 0 0,32 6 39 0 0,-1-1 0 0 0,1-1 0 0 0,-1 0 0 0 0,0-1 0 0 0,25-6 0 0 0,48-17 172 0 0,-38 13-304 0 0,-47 11 51 0 0,0 1 0 0 0,0 0 0 0 0,0-1 0 0 0,0 1 1 0 0,1 0-1 0 0,-1 0 0 0 0,0-1 0 0 0,0 1 0 0 0,0 0 0 0 0,1 0 1 0 0,-1 0-1 0 0,0 0 0 0 0,0 1 0 0 0,0-1 0 0 0,0 0 0 0 0,0 0 1 0 0,1 1-1 0 0,-1-1 0 0 0,0 1 0 0 0,0-1 0 0 0,0 1 0 0 0,1 0 0 0 0,-3 7-1116 0 0,-13 2 1 0 0,13-10 1022 0 0,0 0 1 0 0,1 0 0 0 0,-1 0 0 0 0,1 1-1 0 0,-1-1 1 0 0,0 0 0 0 0,1 0-1 0 0,-1 1 1 0 0,1-1 0 0 0,-1 1-1 0 0,1-1 1 0 0,-1 0 0 0 0,1 1-1 0 0,-1-1 1 0 0,1 1 0 0 0,0-1-1 0 0,-1 1 1 0 0,1-1 0 0 0,0 1-1 0 0,-1 0 1 0 0,1-1 0 0 0,0 1 0 0 0,0-1-1 0 0,-1 1 1 0 0,1 0 0 0 0,0-1-1 0 0,0 1 1 0 0,0-1 0 0 0,0 1-1 0 0,0 0 1 0 0,0 0 0 0 0,0-1-118 0 0,0 1 1 0 0,0-1-1 0 0,0 0 1 0 0,0 1-1 0 0,1-1 1 0 0,-1 0-1 0 0,0 0 1 0 0,0 0-1 0 0,0 1 0 0 0,0-1 1 0 0,1 0-1 0 0,-1 0 1 0 0,0 0-1 0 0,0 1 1 0 0,1-1-1 0 0,-1 0 1 0 0,0 0-1 0 0,0 0 1 0 0,1 0-1 0 0,-1 0 1 0 0,0 0-1 0 0,0 1 1 0 0,1-1-1 0 0,-1 0 1 0 0,0 0-1 0 0,1 0 1 0 0,-1 0-1 0 0,0 0 0 0 0,0 0 1 0 0,1 0-1 0 0,-1 0 1 0 0,0 0-1 0 0,1-1 1 0 0,-1 1-1 0 0,0 0 1 0 0,0 0-1 0 0,1 0 1 0 0,-1 0-1 0 0,0 0 1 0 0,0 0-1 0 0,1 0 1 0 0,-1-1-1 0 0,0 1 1 0 0,0 0-1 0 0,1 0 1 0 0,-1 0-1 0 0,0-1 1 0 0,0 1-1 0 0,0 0 0 0 0,1 0 1 0 0,-1-1-1 0 0,0 1 1 0 0,2-3-222 0 0,-1 1 1 0 0,1-1-1 0 0,-1 1 1 0 0,0-1-1 0 0,0 0 1 0 0,0 1-1 0 0,0-1 1 0 0,0 0-1 0 0,-1 0 1 0 0,1 0 0 0 0,-1 0-1 0 0,0-3 1 0 0,3-10-821 0 0,-1 4 1281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3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12 15395 0 0,'-8'-1'1765'0'0,"5"0"-984"0"0,-1 1-1 0 0,0-1 1 0 0,1 0 0 0 0,-1 0-1 0 0,1 0 1 0 0,-1 0-1 0 0,-5-4 1 0 0,9 7-745 0 0,0 0 0 0 0,1 0-1 0 0,-1 0 1 0 0,0 0 0 0 0,-1 0 0 0 0,1 0 0 0 0,0 0-1 0 0,0 0 1 0 0,-1 0 0 0 0,0-1 0 0 0,0 4-1 0 0,-2 10 21 0 0,12 99 358 0 0,0-30 69 0 0,-4 2-163 0 0,-4-79-391 0 0,-1 0 1 0 0,2 0-1 0 0,-1 0 1 0 0,1 0-1 0 0,4 10 1 0 0,-6-16 32 0 0,0-1 0 0 0,0 0 0 0 0,0 0 0 0 0,0 1 0 0 0,0-1 0 0 0,0 0 1 0 0,0 0-1 0 0,0 0 0 0 0,1 0 0 0 0,-1 1 0 0 0,0-1 0 0 0,0 0 0 0 0,0 0 0 0 0,0 0 0 0 0,0 0 0 0 0,1 1 0 0 0,-1-1 0 0 0,0 0 1 0 0,0 0-1 0 0,0 0 0 0 0,1 0 0 0 0,-1 0 0 0 0,0 0 0 0 0,0 0 0 0 0,0 0 0 0 0,1 0 0 0 0,-1 0 0 0 0,0 1 0 0 0,0-1 0 0 0,1 0 1 0 0,-1 0-1 0 0,0 0 0 0 0,0 0 0 0 0,0-1 0 0 0,1 1 0 0 0,-1 0 0 0 0,0 0 0 0 0,0 0 0 0 0,1 0 0 0 0,-1 0 0 0 0,8-9-4296 0 0,2-14-5052 0 0,-9-10 1297 0 0,-3 10 6809 0 0,1 9 1248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4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90 12939 0 0,'-2'-2'683'0'0,"0"1"1"0"0,-1-1-1 0 0,1 0 1 0 0,0 0-1 0 0,0 0 0 0 0,1-1 1 0 0,-1 1-1 0 0,0 0 1 0 0,-1-5-1 0 0,-5-5 407 0 0,5 13-735 0 0,2 9-21 0 0,0 20 1100 0 0,1-26-908 0 0,21-49 1984 0 0,-13 6-2441 0 0,-8 38-68 0 0,-26 19-154 0 0,7-10 135 0 0,19-8 22 0 0,-1 0 0 0 0,1 0-1 0 0,-1 0 1 0 0,1 0 0 0 0,0 0 0 0 0,-1-1-1 0 0,1 1 1 0 0,-1 0 0 0 0,1 0 0 0 0,-1 0-1 0 0,1-1 1 0 0,-1 1 0 0 0,1 0 0 0 0,0-1-1 0 0,-1 1 1 0 0,1 0 0 0 0,0-1 0 0 0,-1 1-1 0 0,1 0 1 0 0,0-1 0 0 0,-1 1 0 0 0,1-1-1 0 0,0 1 1 0 0,0 0 0 0 0,-1-1 0 0 0,1 1-1 0 0,0-1 1 0 0,0 1 0 0 0,0-1 0 0 0,-1-2 26 0 0,0 1 0 0 0,1 0 0 0 0,-1 0 1 0 0,0-1-1 0 0,0 1 0 0 0,0 0 0 0 0,0 0 1 0 0,-1 0-1 0 0,1 0 0 0 0,-3-2 0 0 0,3 3-26 0 0,0 1 0 0 0,0-1-1 0 0,0 1 1 0 0,0 0-1 0 0,0-1 1 0 0,0 1-1 0 0,-1 0 1 0 0,1 0 0 0 0,0 0-1 0 0,0 0 1 0 0,0 0-1 0 0,0 0 1 0 0,0 0-1 0 0,0 0 1 0 0,-1 0 0 0 0,1 0-1 0 0,0 1 1 0 0,0-1-1 0 0,0 0 1 0 0,0 1 0 0 0,0-1-1 0 0,0 1 1 0 0,0-1-1 0 0,0 1 1 0 0,0 0-1 0 0,-1 0 1 0 0,-4 3-13 0 0,-1 0 0 0 0,1 0 0 0 0,0 1 0 0 0,0 0 0 0 0,1 0 0 0 0,0 0 0 0 0,-1 1 0 0 0,2 0 0 0 0,-1 0 0 0 0,1 0 0 0 0,0 0 0 0 0,-5 10 0 0 0,7-11-140 0 0,0-1-1 0 0,1 0 0 0 0,0 1 1 0 0,0-1-1 0 0,0 1 0 0 0,0-1 1 0 0,1 1-1 0 0,0 0 1 0 0,0-1-1 0 0,0 1 0 0 0,0-1 1 0 0,1 1-1 0 0,-1-1 0 0 0,1 1 1 0 0,1-1-1 0 0,-1 1 0 0 0,0-1 1 0 0,1 0-1 0 0,0 1 1 0 0,0-1-1 0 0,5 7 0 0 0,153 231-22745 0 0,-145-221 22744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36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1 250 14443 0 0,'306'4'5251'0'0,"154"-2"-5207"0"0,136-14 165 0 0,362-12 166 0 0,-94-17-517 0 0,-71-36-6222 0 0,-698 60 3296 0 0,104-34 0 0 0,-98 17-1595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4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398 75 16155 0 0,'-11'-7'1592'0'0,"0"-1"-1"0"0,0 0 0 0 0,1-1 1 0 0,-15-16-1 0 0,23 23-1474 0 0,0 1-82 0 0,0-1-1 0 0,0 0 1 0 0,0 1-1 0 0,0 0 0 0 0,0-1 1 0 0,0 1-1 0 0,-1 0 1 0 0,1 0-1 0 0,0 0 1 0 0,-1 1-1 0 0,1-1 1 0 0,0 1-1 0 0,-1-1 1 0 0,1 1-1 0 0,-1 0 0 0 0,1-1 1 0 0,-1 1-1 0 0,1 0 1 0 0,0 1-1 0 0,-1-1 1 0 0,1 0-1 0 0,-1 1 1 0 0,1 0-1 0 0,0-1 1 0 0,-1 1-1 0 0,1 0 0 0 0,-2 1 1 0 0,-9 4 79 0 0,2 1-1 0 0,-1 0 1 0 0,-19 16 0 0 0,8-6-104 0 0,3-2-6 0 0,1 0-1 0 0,0 2 1 0 0,1 0 0 0 0,1 1 0 0 0,0 1 0 0 0,2 0 0 0 0,-22 35-1 0 0,36-53 7 0 0,0 1-1 0 0,0 1 0 0 0,0-1 0 0 0,0 0 0 0 0,0 0 1 0 0,0 0-1 0 0,1 0 0 0 0,-1 1 0 0 0,1-1 0 0 0,-1 0 1 0 0,1 1-1 0 0,0-1 0 0 0,0 3 0 0 0,0-4-7 0 0,1 0 1 0 0,-1 0-1 0 0,0 0 0 0 0,1 0 0 0 0,-1-1 1 0 0,1 1-1 0 0,-1 0 0 0 0,1-1 0 0 0,0 1 1 0 0,-1 0-1 0 0,1-1 0 0 0,0 1 1 0 0,-1-1-1 0 0,1 1 0 0 0,0-1 0 0 0,0 1 1 0 0,0-1-1 0 0,-1 1 0 0 0,1-1 0 0 0,0 0 1 0 0,0 0-1 0 0,0 1 0 0 0,0-1 0 0 0,0 0 1 0 0,-1 0-1 0 0,1 0 0 0 0,0 0 1 0 0,0 0-1 0 0,0 0 0 0 0,0 0 0 0 0,0 0 1 0 0,0 0-1 0 0,0 0 0 0 0,-1-1 0 0 0,1 1 1 0 0,0 0-1 0 0,2-1 0 0 0,16-5 87 0 0,0 0 0 0 0,36-16 0 0 0,18-6-66 0 0,-62 23-73 0 0,-4 3-50 0 0,-8 14 46 0 0,-2-6 34 0 0,0-1 1 0 0,0 1 0 0 0,-1-1 0 0 0,0 1 0 0 0,0-1 0 0 0,0 0 0 0 0,-8 6 0 0 0,-18 24-78 0 0,17-13 74 0 0,0 2 0 0 0,2-1 0 0 0,1 1 0 0 0,0 1 0 0 0,2 0-1 0 0,-6 31 1 0 0,11-38 29 0 0,1 0 0 0 0,0 0 0 0 0,2 0 1 0 0,0 0-1 0 0,1 0 0 0 0,1 1 0 0 0,0-1 0 0 0,1 0 0 0 0,10 30 0 0 0,5 13 277 0 0,-20-99 314 0 0,-30-91 474 0 0,28 114-964 0 0,1 7-44 0 0,1 0-1 0 0,0-1 1 0 0,0 1 0 0 0,1-1 0 0 0,0 1 0 0 0,1-1 0 0 0,0-15-1 0 0,1 23-61 0 0,0 0 0 0 0,0-1-1 0 0,0 1 1 0 0,0-1-1 0 0,0 1 1 0 0,0 0 0 0 0,0 0-1 0 0,1 0 1 0 0,-1 0 0 0 0,0 0-1 0 0,1 0 1 0 0,-1 0-1 0 0,1 0 1 0 0,-1 0 0 0 0,1 1-1 0 0,-1-1 1 0 0,1 1-1 0 0,0-1 1 0 0,-1 1 0 0 0,1-1-1 0 0,0 1 1 0 0,1 0 0 0 0,40-4 39 0 0,55 11-320 0 0,-69-3-463 0 0,1-2 0 0 0,31-2 0 0 0,-49-1-1716 0 0,0 0-1 0 0,0-1 1 0 0,0-1 0 0 0,20-6-1 0 0,-30 8 1836 0 0,-1 0 0 0 0,1 0-1 0 0,-1 0 1 0 0,1 0 0 0 0,-1 0 0 0 0,0 0-1 0 0,0 0 1 0 0,1 0 0 0 0,-1 0 0 0 0,0-1-1 0 0,0 1 1 0 0,0-1 0 0 0,0 1-1 0 0,-1 0 1 0 0,1-1 0 0 0,0 1 0 0 0,-1-1-1 0 0,1 0 1 0 0,0-1 0 0 0,1-6-331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15 17644 0 0,'-4'0'890'0'0,"1"0"0"0"0,-1-1 0 0 0,1 0 0 0 0,0 0 1 0 0,-1 0-1 0 0,1 0 0 0 0,0 0 0 0 0,0 0 0 0 0,-5-4 0 0 0,2 2-243 0 0,14 7-461 0 0,-7-4-156 0 0,1 0 1 0 0,-1 1 0 0 0,0-1 0 0 0,0 1 0 0 0,0 0 0 0 0,0-1 0 0 0,1 1-1 0 0,-1 0 1 0 0,0 0 0 0 0,0 0 0 0 0,0 0 0 0 0,0 0 0 0 0,-1 0-1 0 0,1 0 1 0 0,0 0 0 0 0,1 2 0 0 0,11 13-35 0 0,-11-14 5 0 0,0 0 0 0 0,0 0-1 0 0,0 0 1 0 0,0 0-1 0 0,-1 1 1 0 0,1-1 0 0 0,-1 1-1 0 0,1-1 1 0 0,0 4 0 0 0,7 8 21 0 0,-8-13-22 0 0,0 0 1 0 0,0 0 0 0 0,0 0-1 0 0,0 0 1 0 0,0 0 0 0 0,0 1-1 0 0,-1-1 1 0 0,1 0 0 0 0,0 1-1 0 0,-1-1 1 0 0,1 0 0 0 0,0 3-1 0 0,4 10-18 0 0,-5-13-11 0 0,1-1 0 0 0,-1 1 0 0 0,0 0 0 0 0,1-1 1 0 0,-1 1-1 0 0,0 0 0 0 0,0 0 0 0 0,1 0 0 0 0,-1-1 1 0 0,0 1-1 0 0,0 0 0 0 0,0 0 0 0 0,0 0 0 0 0,0-1 1 0 0,0 1-1 0 0,0 0 0 0 0,0 0 0 0 0,-1 0 0 0 0,1-1 0 0 0,0 1 1 0 0,0 0-1 0 0,-1 0 0 0 0,1-1 0 0 0,0 1 0 0 0,-1 0 1 0 0,1-1-1 0 0,-1 1 0 0 0,1 0 0 0 0,-2 0 0 0 0,-51 64-773 0 0,52-64 814 0 0,1 0-1 0 0,-1 0 1 0 0,0 0 0 0 0,0 0 0 0 0,1 0 0 0 0,-1 1 0 0 0,1-1 0 0 0,-1 0 0 0 0,1 0 0 0 0,-1 0 0 0 0,1 1 0 0 0,0-1 0 0 0,0 0-1 0 0,-1 0 1 0 0,1 1 0 0 0,0-1 0 0 0,0 0 0 0 0,0 0 0 0 0,0 1 0 0 0,1-1 0 0 0,-1 0 0 0 0,0 0 0 0 0,1 1 0 0 0,-1-1 0 0 0,0 0-1 0 0,1 0 1 0 0,-1 0 0 0 0,1 1 0 0 0,0-1 0 0 0,-1 0 0 0 0,1 0 0 0 0,0 0 0 0 0,0 0 0 0 0,0 0 0 0 0,-1 0 0 0 0,1 0 0 0 0,0-1-1 0 0,0 1 1 0 0,0 0 0 0 0,1 0 0 0 0,-1-1 0 0 0,0 1 0 0 0,0-1 0 0 0,0 1 0 0 0,0-1 0 0 0,3 1 0 0 0,1 1 73 0 0,1 0 1 0 0,-1-1 0 0 0,1 0-1 0 0,0 0 1 0 0,-1 0 0 0 0,1 0-1 0 0,0-1 1 0 0,11-1 0 0 0,22-1 99 0 0,-31 3-238 0 0,0-1-1 0 0,-1-1 0 0 0,1 1 1 0 0,0-1-1 0 0,11-4 1 0 0,-18 5-1 0 0,-1 0 1 0 0,0 0 0 0 0,0 0 0 0 0,0 0-1 0 0,0 0 1 0 0,0 0 0 0 0,0 0 0 0 0,0 0 0 0 0,1 0-1 0 0,-1 0 1 0 0,0 0 0 0 0,0 0 0 0 0,0 0-1 0 0,0 0 1 0 0,0 0 0 0 0,0 0 0 0 0,0 0 0 0 0,0 0-1 0 0,1 0 1 0 0,-1 0 0 0 0,0 0 0 0 0,0 0 0 0 0,0 0-1 0 0,0 0 1 0 0,0 0 0 0 0,0-1 0 0 0,0 1-1 0 0,0 0 1 0 0,0 0 0 0 0,0 0 0 0 0,0 0 0 0 0,0 0-1 0 0,0 0 1 0 0,0 0 0 0 0,0 0 0 0 0,1 0 0 0 0,-1-1-1 0 0,0 1 1 0 0,0 0 0 0 0,0 0 0 0 0,0 0-1 0 0,0 0 1 0 0,0 0 0 0 0,0 0 0 0 0,0 0 0 0 0,-1-1-1 0 0,1 1 1 0 0,0 0 0 0 0,0 0 0 0 0,0 0-1 0 0,0 0 1 0 0,0 0 0 0 0,0 0 0 0 0,0 0 0 0 0,0 0-1 0 0,0-1 1 0 0,0 1 0 0 0,0 0 0 0 0,0 0 0 0 0,0 0-1 0 0,0 0 1 0 0,0 0 0 0 0,-1 0 0 0 0,-11-6-4028 0 0,-29-6-4247 0 0,24 8 4685 0 0,-18-10-2641 0 0,17 7 4661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5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73 16644 0 0,'0'-2'555'0'0,"0"1"1"0"0,-1-1 0 0 0,1 1 0 0 0,0-1 0 0 0,0 1 0 0 0,0-1 0 0 0,0 0 0 0 0,0 1 0 0 0,0-1 0 0 0,0 1-1 0 0,1-1 1 0 0,-1 1 0 0 0,0-1 0 0 0,2-2 0 0 0,15-19 2298 0 0,-14 21-2780 0 0,-1-1 0 0 0,1 1-1 0 0,0 0 1 0 0,0 0 0 0 0,0 0 0 0 0,0 0 0 0 0,0 1 0 0 0,1 0 0 0 0,-1-1 0 0 0,0 1 0 0 0,1 0-1 0 0,-1 0 1 0 0,7 0 0 0 0,-9 2-50 0 0,0 1 0 0 0,0 0 0 0 0,-1-1 0 0 0,1 1 0 0 0,-1-1 0 0 0,1 1 0 0 0,-1 0 0 0 0,1-1 0 0 0,-1 1 0 0 0,0 0 0 0 0,0 0-1 0 0,0-1 1 0 0,0 1 0 0 0,0 0 0 0 0,0 0 0 0 0,0-1 0 0 0,-1 1 0 0 0,1 0 0 0 0,-1 1 0 0 0,-6 45-12 0 0,6-44-293 0 0,0 0 0 0 0,0 0 0 0 0,1 0 0 0 0,0 0 0 0 0,0 0 0 0 0,0 0 0 0 0,0-1-1 0 0,1 1 1 0 0,-1 0 0 0 0,1 0 0 0 0,2 7 0 0 0,1-4-2268 0 0,0-1 0 0 0,0 1-1 0 0,0 0 1 0 0,8 8 0 0 0,-1-1-3209 0 0,-3-4 667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6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498 119 16059 0 0,'-8'-5'1108'0'0,"1"-1"-1"0"0,-1 0 1 0 0,1-1-1 0 0,0 1 1 0 0,-8-12-1 0 0,10 12-1004 0 0,1 0 0 0 0,-1 0 0 0 0,-1 1-1 0 0,1 0 1 0 0,-1 0 0 0 0,0 0-1 0 0,0 1 1 0 0,0 0 0 0 0,0 0 0 0 0,-11-4-1 0 0,4 4-64 0 0,1 2 0 0 0,-1-1 0 0 0,1 1-1 0 0,-1 1 1 0 0,0 0 0 0 0,1 1 0 0 0,-1 1-1 0 0,0 0 1 0 0,1 0 0 0 0,-1 1 0 0 0,1 1-1 0 0,-1 0 1 0 0,-12 5 0 0 0,9-2 12 0 0,0 0 1 0 0,0 2-1 0 0,1 0 1 0 0,0 0-1 0 0,0 1 1 0 0,1 1-1 0 0,0 1 1 0 0,1 0-1 0 0,-13 14 1 0 0,23-23-42 0 0,1 1 1 0 0,-1 0-1 0 0,1 0 0 0 0,0 0 0 0 0,0 0 1 0 0,1 0-1 0 0,-1 0 0 0 0,1 1 0 0 0,-1-1 1 0 0,1 0-1 0 0,0 1 0 0 0,-1 6 1 0 0,2-9-6 0 0,0 0 0 0 0,0 0 1 0 0,0 0-1 0 0,0 0 0 0 0,0 0 1 0 0,0-1-1 0 0,1 1 0 0 0,-1 0 1 0 0,0 0-1 0 0,0 0 0 0 0,1 0 1 0 0,-1-1-1 0 0,1 1 0 0 0,-1 0 1 0 0,1 0-1 0 0,-1-1 0 0 0,1 1 1 0 0,-1 0-1 0 0,1-1 0 0 0,-1 1 1 0 0,2 0-1 0 0,0 0 5 0 0,-1 0 1 0 0,1 0-1 0 0,0-1 0 0 0,0 1 1 0 0,-1 0-1 0 0,1-1 0 0 0,0 0 1 0 0,0 1-1 0 0,0-1 0 0 0,0 0 1 0 0,0 0-1 0 0,0 0 0 0 0,3-1 1 0 0,11-1 70 0 0,1-1 0 0 0,-1-1 1 0 0,0-1-1 0 0,-1 0 0 0 0,1-1 0 0 0,24-13 1 0 0,83-56-47 0 0,-110 67-30 0 0,21-15 9 0 0,-32 22-13 0 0,-1 0 1 0 0,1 0-1 0 0,-1 0 0 0 0,0 0 1 0 0,1 0-1 0 0,-1-1 1 0 0,0 1-1 0 0,0-1 1 0 0,0 1-1 0 0,0 0 0 0 0,0-1 1 0 0,0 0-1 0 0,0 1 1 0 0,-1-1-1 0 0,1 1 0 0 0,0-4 1 0 0,-4 6-10 0 0,-1 0 0 0 0,1 0 0 0 0,-1 0 0 0 0,1 0 1 0 0,0 0-1 0 0,0 1 0 0 0,-1-1 0 0 0,1 1 0 0 0,0 0 0 0 0,-4 4 1 0 0,-10 13-102 0 0,2 0 0 0 0,-21 32 0 0 0,31-41 102 0 0,-1 1-1 0 0,2-1 0 0 0,-1 1 1 0 0,1 0-1 0 0,1 1 0 0 0,0-1 0 0 0,-2 19 1 0 0,2 2 15 0 0,2-1 1 0 0,1 1-1 0 0,1-1 1 0 0,2 1-1 0 0,1-1 1 0 0,1 0-1 0 0,14 45 1 0 0,-9-45 90 0 0,0-1 1 0 0,19 36 0 0 0,-15-37-139 0 0,-8-15 61 0 0,1 1 0 0 0,1-1 1 0 0,16 22-1 0 0,-18-28-6 0 0,-6-7 6 0 0,1 0-1 0 0,-1 0 1 0 0,0 0 0 0 0,1 0 0 0 0,0 0-1 0 0,-1 0 1 0 0,1 0 0 0 0,0 0 0 0 0,-1-1-1 0 0,1 1 1 0 0,0 0 0 0 0,0-1-1 0 0,0 1 1 0 0,0 0 0 0 0,0-1 0 0 0,0 1-1 0 0,0-1 1 0 0,0 1 0 0 0,1 0 0 0 0,-7-44 693 0 0,-2-38 10 0 0,4-95 0 0 0,3 124-306 0 0,0 42-355 0 0,-1 1 1 0 0,-1 0-1 0 0,0 0 0 0 0,0 0 0 0 0,0 0 1 0 0,-8-16-1 0 0,10 25-62 0 0,-1 0-1 0 0,1 0 1 0 0,0-1-1 0 0,-1 1 1 0 0,1 0 0 0 0,-1 0-1 0 0,1 0 1 0 0,-1 0 0 0 0,1 0-1 0 0,-1 0 1 0 0,1 1-1 0 0,-1-1 1 0 0,1 0 0 0 0,0 0-1 0 0,-1 0 1 0 0,1 0 0 0 0,-1 0-1 0 0,1 1 1 0 0,-1-1-1 0 0,1 0 1 0 0,0 0 0 0 0,-1 1-1 0 0,1-1 1 0 0,0 0 0 0 0,-1 0-1 0 0,1 1 1 0 0,0-1-1 0 0,-1 1 1 0 0,1-1 0 0 0,0 0-1 0 0,0 1 1 0 0,-1-1 0 0 0,1 0-1 0 0,0 1 1 0 0,0-1-1 0 0,0 1 1 0 0,0-1 0 0 0,-1 1-1 0 0,1-1 1 0 0,0 1 0 0 0,0-1-1 0 0,0 0 1 0 0,0 1-1 0 0,0-1 1 0 0,0 1 0 0 0,0-1-1 0 0,0 1 1 0 0,1-1 0 0 0,-1 1-1 0 0,0-1 1 0 0,0 1-1 0 0,0-1 1 0 0,0 0 0 0 0,0 1-1 0 0,1-1 1 0 0,-1 1 0 0 0,0-1-1 0 0,0 0 1 0 0,1 1-1 0 0,-1-1 1 0 0,0 0 0 0 0,1 1-1 0 0,0 0 1 0 0,4 2 7 0 0,1 1-1 0 0,0-1 1 0 0,0 0 0 0 0,0-1-1 0 0,0 1 1 0 0,8 1 0 0 0,28 14-299 0 0,10 5-2330 0 0,-25-13-1999 0 0,-23-8 3233 0 0,0-1 0 0 0,1 0 0 0 0,-1 0 0 0 0,0 0 0 0 0,1-1 1 0 0,-1 1-1 0 0,0-1 0 0 0,1 0 0 0 0,-1 0 0 0 0,0-1 0 0 0,1 1 0 0 0,5-2 0 0 0,-1-3-1554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7.0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16820 0 0,'0'3'1380'0'0,"21"15"554"0"0,86 63 3108 0 0,-80-59-4061 0 0,-27-18-1300 0 0,-2-3 236 0 0,-3 6-253 0 0,-1-1 1 0 0,0 1-1 0 0,-1-1 0 0 0,1 0 1 0 0,-1-1-1 0 0,0 1 1 0 0,-12 5-1 0 0,12-6 146 0 0,4-3 140 0 0,-8 5-160 0 0,0 1 0 0 0,1 0 1 0 0,-15 14-1 0 0,22-20 210 0 0,1 1 0 0 0,0-1-1 0 0,1 0 1 0 0,-1 1 0 0 0,0 0 0 0 0,1-1-1 0 0,-1 1 1 0 0,1 0 0 0 0,0 0 0 0 0,0-1 0 0 0,0 1-1 0 0,0 0 1 0 0,0 0 0 0 0,1 0 0 0 0,-1 0-1 0 0,1 0 1 0 0,0 0 0 0 0,0 1 0 0 0,0-1-1 0 0,1 5 1 0 0,0-4 135 0 0,0-1-1 0 0,0 1 1 0 0,1-1 0 0 0,0 1 0 0 0,-1-1-1 0 0,1 0 1 0 0,0 0 0 0 0,0 0 0 0 0,1 0-1 0 0,-1 0 1 0 0,1 0 0 0 0,-1-1 0 0 0,7 5-1 0 0,44 25 2098 0 0,-25-16-926 0 0,-27-16-1288 0 0,0 1 1 0 0,0-1-1 0 0,-1 0 0 0 0,1 1 1 0 0,0-1-1 0 0,-1 1 1 0 0,1-1-1 0 0,-1 1 1 0 0,1-1-1 0 0,-1 1 0 0 0,1-1 1 0 0,-1 1-1 0 0,1 0 1 0 0,-1-1-1 0 0,1 1 0 0 0,-1 0 1 0 0,0 0-1 0 0,1-1 1 0 0,-1 1-1 0 0,0 0 0 0 0,0 0 1 0 0,1-1-1 0 0,-1 1 1 0 0,0 1-1 0 0,0-1-20 0 0,-1 0-1 0 0,1 0 1 0 0,-1 0-1 0 0,1 0 1 0 0,-1 0-1 0 0,1 0 1 0 0,-1-1-1 0 0,0 1 1 0 0,1 0-1 0 0,-1 0 1 0 0,0 0-1 0 0,0-1 1 0 0,0 1-1 0 0,1 0 1 0 0,-1-1-1 0 0,0 1 1 0 0,0 0-1 0 0,0-1 1 0 0,0 0-1 0 0,-1 1 1 0 0,-31 18-396 0 0,25-14 50 0 0,0 0 1 0 0,0 0-1 0 0,-1-1 1 0 0,1 0-1 0 0,-14 3 1 0 0,18-6 108 0 0,1 0 0 0 0,-1-1 0 0 0,0 1 0 0 0,1-1 1 0 0,-1 0-1 0 0,1 0 0 0 0,-6 0 0 0 0,7-1-300 0 0,0 1-1 0 0,0-1 1 0 0,0 0 0 0 0,0 1-1 0 0,0-1 1 0 0,0 0-1 0 0,0 0 1 0 0,0 0-1 0 0,0-1 1 0 0,-2 0 0 0 0,0-2-850 0 0,1 0 0 0 0,0 0 1 0 0,-1 0-1 0 0,1 0 1 0 0,1 0-1 0 0,-1-1 1 0 0,1 1-1 0 0,-1-1 0 0 0,-2-10 1 0 0,0 2-1321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7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0 13731 0 0,'-4'2'1305'0'0,"1"-1"0"0"0,-1 1 1 0 0,1 0-1 0 0,0 0 0 0 0,-1 0 0 0 0,-4 5 1 0 0,1-1-437 0 0,1 1 1 0 0,0 0-1 0 0,-9 12 1 0 0,7-13-165 0 0,12-12 234 0 0,-2 5-929 0 0,-1 1 0 0 0,0-1 0 0 0,0 0 0 0 0,0 1 0 0 0,0-1 0 0 0,0 0 0 0 0,0 0 0 0 0,0 0 0 0 0,0 0 0 0 0,0 0 0 0 0,0 0 0 0 0,-1 0 0 0 0,1 0 0 0 0,0-1 0 0 0,-1 1 0 0 0,1 0 0 0 0,-1 0 0 0 0,1-1 0 0 0,-1 1 0 0 0,1 0 0 0 0,-1-1 0 0 0,0 1 0 0 0,0 0 0 0 0,0-1 0 0 0,0 1 0 0 0,0 0 0 0 0,0-3 0 0 0,-1 3-38 0 0,1 0 0 0 0,-1 0 0 0 0,0-1 0 0 0,0 1-1 0 0,0 0 1 0 0,1 0 0 0 0,-1 0 0 0 0,0 0 0 0 0,0 0 0 0 0,0 1 0 0 0,0-1 0 0 0,-1 0 0 0 0,1 0 0 0 0,0 1-1 0 0,0-1 1 0 0,0 0 0 0 0,-1 1 0 0 0,1 0 0 0 0,0-1 0 0 0,-1 1 0 0 0,1 0 0 0 0,0-1 0 0 0,-1 1 0 0 0,1 0 0 0 0,0 0-1 0 0,-1 0 1 0 0,-1 0 0 0 0,1 0-354 0 0,0 0-1 0 0,0 1 0 0 0,0-1 1 0 0,0 0-1 0 0,0 0 1 0 0,0 1-1 0 0,0-1 0 0 0,0 1 1 0 0,1 0-1 0 0,-1 0 1 0 0,-2 1-1 0 0,1 1-5272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8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153 131 11658 0 0,'-39'-15'6698'0'0,"23"9"-5404"0"0,-1 2 0 0 0,1 0 0 0 0,-26-2 0 0 0,41 6-1231 0 0,0 0 1 0 0,0 0-1 0 0,0 0 1 0 0,0 0-1 0 0,0 0 1 0 0,-1 0-1 0 0,1-1 1 0 0,0 1-1 0 0,0 0 1 0 0,0-1-1 0 0,0 1 1 0 0,0 0-1 0 0,0-1 1 0 0,0 1-1 0 0,0-1 1 0 0,0 1-1 0 0,0-1 1 0 0,1 0-1 0 0,-1 0 1 0 0,-1 0-1 0 0,2 0-13 0 0,0 0-1 0 0,1 0 0 0 0,-1 1 1 0 0,0-1-1 0 0,1 0 0 0 0,-1 1 1 0 0,1-1-1 0 0,-1 1 0 0 0,1-1 1 0 0,-1 0-1 0 0,1 1 0 0 0,-1-1 0 0 0,1 1 1 0 0,-1-1-1 0 0,1 1 0 0 0,0 0 1 0 0,-1-1-1 0 0,1 1 0 0 0,0 0 1 0 0,0-1-1 0 0,0 1 0 0 0,54-21 1236 0 0,-50 19-1195 0 0,45-11 295 0 0,1 2 0 0 0,0 2 1 0 0,95-4-1 0 0,-77 8-342 0 0,-67 4-36 0 0,1 1 1 0 0,0 0-1 0 0,0 0 1 0 0,0 0-1 0 0,0 0 1 0 0,0 0-1 0 0,-1 1 1 0 0,1-1-1 0 0,0 1 1 0 0,0 0 0 0 0,-1 0-1 0 0,1 0 1 0 0,0 0-1 0 0,-1 0 1 0 0,1 1-1 0 0,2 1 1 0 0,-4-1-4 0 0,1-1 1 0 0,0 1 0 0 0,-1 0 0 0 0,1 0 0 0 0,-1 1 0 0 0,0-1 0 0 0,0 0-1 0 0,0 0 1 0 0,0 1 0 0 0,0-1 0 0 0,0 0 0 0 0,-1 1 0 0 0,1-1 0 0 0,-1 1-1 0 0,0-1 1 0 0,1 1 0 0 0,-1-1 0 0 0,-1 4 0 0 0,39 615 161 0 0,-11-304-476 0 0,-24-267 233 0 0,66 640-400 0 0,-40-553 364 0 0,63 181 0 0 0,-77-271 110 0 0,-2-12-10 0 0,-2 0 0 0 0,7 48 0 0 0,-17-82 14 0 0,-1 0 0 0 0,0 0 0 0 0,0 0 0 0 0,0 0 0 0 0,0 0 0 0 0,0 0 0 0 0,0 0 0 0 0,0 0 0 0 0,0 0 0 0 0,-1 0 0 0 0,1 0 0 0 0,0 0 0 0 0,-1 0 0 0 0,1 0 0 0 0,0 0 0 0 0,-1 0 0 0 0,1 0 0 0 0,-1 0 0 0 0,0 0 0 0 0,1 0 0 0 0,-1 0 0 0 0,0-1-1 0 0,1 1 1 0 0,-1 0 0 0 0,0 0 0 0 0,0-1 0 0 0,0 1 0 0 0,0-1 0 0 0,1 1 0 0 0,-1-1 0 0 0,0 1 0 0 0,0-1 0 0 0,0 1 0 0 0,0-1 0 0 0,0 0 0 0 0,0 0 0 0 0,0 1 0 0 0,0-1 0 0 0,-1 0 0 0 0,1 0 0 0 0,-1 0 0 0 0,-9 0 23 0 0,0-1 0 0 0,0 1 0 0 0,-18-5 0 0 0,-6 0 25 0 0,-98-6 40 0 0,78 11-40 0 0,0 3 1 0 0,-60 9-1 0 0,114-12-52 0 0,-1 1 0 0 0,0-1 1 0 0,0 0-1 0 0,0 0 0 0 0,1 1 0 0 0,-1-1 0 0 0,0 1 0 0 0,1 0 1 0 0,-1-1-1 0 0,0 1 0 0 0,1 0 0 0 0,-1 0 0 0 0,1 0 1 0 0,0 0-1 0 0,-3 2 0 0 0,4-2-4 0 0,0 0 0 0 0,0 0 0 0 0,0 0 1 0 0,0 0-1 0 0,1 0 0 0 0,-1 0 0 0 0,0 0 0 0 0,0 0 0 0 0,1 0 1 0 0,-1 0-1 0 0,0 0 0 0 0,1 0 0 0 0,-1 0 0 0 0,1 0 1 0 0,-1 0-1 0 0,1-1 0 0 0,0 1 0 0 0,-1 0 0 0 0,1 0 0 0 0,0-1 1 0 0,0 1-1 0 0,-1 0 0 0 0,1-1 0 0 0,0 1 0 0 0,0 0 1 0 0,1 0-1 0 0,7 6-78 0 0,34 26-1927 0 0,-10-20-2798 0 0,-30-12 3606 0 0,0-1 1 0 0,0 0-1 0 0,1-1 1 0 0,-1 1-1 0 0,0 0 1 0 0,0-1-1 0 0,1 0 1 0 0,-1 0-1 0 0,0 0 1 0 0,0 0-1 0 0,0 0 1 0 0,0-1-1 0 0,3-1 1 0 0,1-2-2158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9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77 8090 0 0,'-35'-15'10717'0'0,"33"14"-10461"0"0,1 1-1 0 0,0-1 1 0 0,0 1-1 0 0,0-1 1 0 0,0 1-1 0 0,0-1 0 0 0,0 0 1 0 0,0 1-1 0 0,0-1 1 0 0,1 0-1 0 0,-1 0 1 0 0,0 0-1 0 0,0 0 0 0 0,1 0 1 0 0,-1 0-1 0 0,0 0 1 0 0,1 0-1 0 0,-1 0 1 0 0,1 0-1 0 0,-1 0 0 0 0,1 0 1 0 0,0 0-1 0 0,-1-1 1 0 0,1 1-1 0 0,0 0 1 0 0,0 0-1 0 0,0 0 1 0 0,0-2-1 0 0,1 2-125 0 0,0-1 0 0 0,1 1 0 0 0,-1-1 0 0 0,0 1 0 0 0,1 0 0 0 0,-1-1 0 0 0,1 1 0 0 0,-1 0 0 0 0,1 0 0 0 0,0 0 0 0 0,0 0 0 0 0,-1 1 0 0 0,1-1 0 0 0,0 0 0 0 0,3 0 0 0 0,29-7 500 0 0,-8 4-430 0 0,0 2-1 0 0,0 1 1 0 0,0 1 0 0 0,50 6 0 0 0,100 31-174 0 0,-156-32-373 0 0,1-1-1 0 0,-1-1 0 0 0,31 1 0 0 0,-49-4 247 0 0,-1 0 0 0 0,0 0-1 0 0,1 0 1 0 0,-1 0 0 0 0,0 0-1 0 0,0 1 1 0 0,1-1-1 0 0,-1 0 1 0 0,0 1 0 0 0,0-1-1 0 0,1 1 1 0 0,-1-1-1 0 0,1 2 1 0 0,-1-1-256 0 0,0 0 0 0 0,0 0 0 0 0,-1 0 0 0 0,1 0-1 0 0,-1 0 1 0 0,1 0 0 0 0,-1 0 0 0 0,1 0 0 0 0,-1 0 0 0 0,1 0 0 0 0,-1 0 0 0 0,0 0 0 0 0,0 0-1 0 0,1 0 1 0 0,-1 0 0 0 0,0 1 0 0 0,0-1 0 0 0,0 0 0 0 0,0 0 0 0 0,-1 0 0 0 0,1 0 0 0 0,0 0-1 0 0,0 0 1 0 0,-1 1 0 0 0,1-1 0 0 0,-1 0 0 0 0,1 0 0 0 0,-1 0 0 0 0,1 0 0 0 0,-1 0-1 0 0,1 0 1 0 0,-2 0 0 0 0,0 3-816 0 0,-1 0-1 0 0,1-1 0 0 0,-1 1 0 0 0,0-1 1 0 0,0 0-1 0 0,0 0 0 0 0,0 0 1 0 0,0 0-1 0 0,-8 4 0 0 0,-4 2-1812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29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 15115 0 0,'32'-4'10776'0'0,"18"-13"-8063"0"0,4-1-2325 0 0,-47 17-341 0 0,5-2 70 0 0,1 1 0 0 0,-1 0 0 0 0,22 0-1 0 0,-30 2-128 0 0,1 0 0 0 0,-1 1 0 0 0,0 0 0 0 0,1 0 0 0 0,-1 0 0 0 0,0 0 0 0 0,0 1 0 0 0,0 0 0 0 0,0-1-1 0 0,0 2 1 0 0,0-1 0 0 0,0 0 0 0 0,-1 1 0 0 0,4 3 0 0 0,3 2-1162 0 0,0 0-1 0 0,1 0 1 0 0,15 9-1 0 0,-22-15 99 0 0,0 0 0 0 0,0-1 1 0 0,0 1-1 0 0,0-1 0 0 0,1 0 0 0 0,-1 0 0 0 0,0 0 0 0 0,1 0 0 0 0,-1-1 0 0 0,1 0 0 0 0,-1 0 1 0 0,1 0-1 0 0,7-2 0 0 0,5-2-4584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7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87 10626 0 0,'-19'-2'3083'0'0,"-1"0"312"0"0,0-1 1 0 0,-36-10 0 0 0,56 13-3371 0 0,0 0 0 0 0,0 0 0 0 0,0 0 0 0 0,0-1 0 0 0,-1 1 0 0 0,1 0 0 0 0,0 0 0 0 0,0 0 0 0 0,0 0 0 0 0,0 0 0 0 0,0 0 0 0 0,0 0 1 0 0,-1-1-1 0 0,1 1 0 0 0,0 0 0 0 0,0 0 0 0 0,0 0 0 0 0,0 0 0 0 0,0-1 0 0 0,0 1 0 0 0,0 0 0 0 0,0 0 0 0 0,0 0 0 0 0,0 0 0 0 0,0-1 0 0 0,0 1 0 0 0,0 0 0 0 0,0 0 0 0 0,0 0 1 0 0,0 0-1 0 0,0-1 0 0 0,0 1 0 0 0,0 0 0 0 0,0 0 0 0 0,0 0 0 0 0,0-1 0 0 0,0 1 0 0 0,0 0 0 0 0,0 0 0 0 0,0 0 0 0 0,0 0 0 0 0,0 0 0 0 0,0-1 0 0 0,1 1 0 0 0,-1 0 0 0 0,0 0 0 0 0,0 0 1 0 0,0 0-1 0 0,0 0 0 0 0,0 0 0 0 0,1-1 0 0 0,-1 1 0 0 0,0 0 0 0 0,0 0 0 0 0,0 0 0 0 0,0 0 0 0 0,1 0 0 0 0,-1 0 0 0 0,0 0 0 0 0,0 0 0 0 0,0 0 0 0 0,0 0 0 0 0,1 0 0 0 0,-1 0 1 0 0,0 0-1 0 0,0 0 0 0 0,16-5 854 0 0,113 13 344 0 0,-86-3-870 0 0,86-3-1 0 0,141-44 223 0 0,-143 19-383 0 0,-124 22-169 0 0,24-2-97 0 0,-27 7-255 0 0,-14 5-187 0 0,2-2-44 0 0,-87 45-2782 0 0,64-40-682 0 0,-1-4-3363 0 0,34-8 6722 0 0,0 0 0 0 0,-1-1 0 0 0,1 1 1 0 0,0 0-1 0 0,0-1 0 0 0,-1 0 0 0 0,1 0 0 0 0,0 0 0 0 0,0 0 0 0 0,0 0 0 0 0,0 0 1 0 0,0 0-1 0 0,0 0 0 0 0,0-1 0 0 0,1 1 0 0 0,-1-1 0 0 0,-1-1 0 0 0,-5-6-299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37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19 20660 0 0,'-9'-6'848'0'0,"-7"-5"-945"0"0,18 9-237 0 0,12 6 304 0 0,513 114 434 0 0,93-1-180 0 0,276 49-165 0 0,-711-139-1226 0 0,1-8-1 0 0,289-7 1 0 0,-328-20-1123 0 0,-2-6 1 0 0,1-7-1 0 0,253-70 1 0 0,-231 38-1629 0 0,2-8-6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8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7 13819 0 0,'-10'-2'4608'0'0,"-8"-2"-325"0"0,18 4-4225 0 0,-1 0 1 0 0,1-1 0 0 0,0 1-1 0 0,0 0 1 0 0,0 0-1 0 0,-1 0 1 0 0,1 0 0 0 0,0 0-1 0 0,0 0 1 0 0,-1 0-1 0 0,1 0 1 0 0,0 0 0 0 0,0 0-1 0 0,-1 0 1 0 0,1 0-1 0 0,0 0 1 0 0,0 0 0 0 0,0 0-1 0 0,-1 0 1 0 0,1 0 0 0 0,0 1-1 0 0,0-1 1 0 0,0 0-1 0 0,-1 0 1 0 0,1 0 0 0 0,0 0-1 0 0,0 0 1 0 0,0 0-1 0 0,-1 1 1 0 0,1-1 0 0 0,0 0-1 0 0,0 0 1 0 0,0 0-1 0 0,0 0 1 0 0,0 1 0 0 0,-1-1-1 0 0,1 0 1 0 0,0 0-1 0 0,0 1 1 0 0,0-1 0 0 0,0 0-1 0 0,0 0 1 0 0,0 0-1 0 0,0 1 1 0 0,0-1 0 0 0,0 0-1 0 0,0 1 1 0 0,5 33 146 0 0,-2 1 0 0 0,-2-1 0 0 0,-2 48 0 0 0,-1-41 165 0 0,7 75 0 0 0,-3-93-294 0 0,1-1 1 0 0,1 1-1 0 0,2-1 0 0 0,0 0 0 0 0,1 0 0 0 0,18 38 1 0 0,12-1 61 0 0,-37-59-177 0 0,0 1 1 0 0,1 0-1 0 0,-1 0 0 0 0,0 0 0 0 0,0-1 0 0 0,0 1 1 0 0,1 0-1 0 0,-1 0 0 0 0,0 0 0 0 0,0 0 0 0 0,0-1 1 0 0,-1 1-1 0 0,1 0 0 0 0,0 0 0 0 0,0 0 0 0 0,0 0 0 0 0,-1-1 1 0 0,1 1-1 0 0,0 0 0 0 0,-1 0 0 0 0,1-1 0 0 0,0 1 1 0 0,-1 0-1 0 0,1-1 0 0 0,-1 1 0 0 0,1 0 0 0 0,-1-1 0 0 0,0 2 1 0 0,-7 14-2253 0 0,8-15 1869 0 0,0 0 1 0 0,0 1 0 0 0,0-1-1 0 0,0 0 1 0 0,0 0-1 0 0,0 1 1 0 0,0-1 0 0 0,1 0-1 0 0,-1 0 1 0 0,1 0 0 0 0,-1 1-1 0 0,1-1 1 0 0,-1 0 0 0 0,1 0-1 0 0,-1 0 1 0 0,1 0 0 0 0,0 0-1 0 0,0 0 1 0 0,0 0 0 0 0,-1 0-1 0 0,1-1 1 0 0,0 1 0 0 0,2 1-1 0 0,-2-2-83 0 0,0 1-1 0 0,0-1 0 0 0,1 0 0 0 0,-1 0 1 0 0,0 0-1 0 0,0 0 0 0 0,1 0 1 0 0,-1 0-1 0 0,0 0 0 0 0,0 0 0 0 0,1 0 1 0 0,-1-1-1 0 0,0 1 0 0 0,0 0 1 0 0,0-1-1 0 0,0 1 0 0 0,1-1 0 0 0,-1 1 1 0 0,0-1-1 0 0,0 0 0 0 0,0 1 0 0 0,0-1 1 0 0,0 0-1 0 0,0 0 0 0 0,1-1 1 0 0,6-6-565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9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568 66 9002 0 0,'-7'-3'2415'0'0,"0"-1"0"0"0,-1 0 0 0 0,2 0 0 0 0,-9-7 0 0 0,11 7-2108 0 0,-1 1-1 0 0,0-1 1 0 0,0 1 0 0 0,0 0 0 0 0,0 0 0 0 0,0 1 0 0 0,-1 0-1 0 0,1 0 1 0 0,-12-3 0 0 0,-27 0 16 0 0,-1 2-1 0 0,0 2 1 0 0,0 2-1 0 0,0 2 1 0 0,-47 9-1 0 0,74-9-281 0 0,-44 10 202 0 0,58-12-205 0 0,-1 0 1 0 0,1 1-1 0 0,0-1 0 0 0,0 1 0 0 0,0 0 0 0 0,0 1 0 0 0,0-1 0 0 0,1 1 0 0 0,-1-1 0 0 0,-6 7 0 0 0,8-5-27 0 0,0 0 0 0 0,0-1 0 0 0,0 1 0 0 0,0 0 0 0 0,1 0-1 0 0,-1 0 1 0 0,1 1 0 0 0,0-1 0 0 0,0 0 0 0 0,1 0 0 0 0,0 1 0 0 0,-1 6 0 0 0,2 4 0 0 0,0-1 0 0 0,4 22 0 0 0,67 530 18 0 0,-68-526-41 0 0,46 1253 63 0 0,-51-1247 65 0 0,0 237 412 0 0,3-239-473 0 0,3 0 1 0 0,2-1-1 0 0,1 0 0 0 0,21 61 0 0 0,-25-92-3 0 0,0 0 0 0 0,1 0-1 0 0,1-1 1 0 0,0 1 0 0 0,11 15 0 0 0,-16-25-35 0 0,0-1 0 0 0,0 1 0 0 0,0 0 1 0 0,0 0-1 0 0,-1-1 0 0 0,1 1 0 0 0,0 0 1 0 0,-1 0-1 0 0,0 0 0 0 0,1 0 0 0 0,-1-1 0 0 0,0 1 1 0 0,0 0-1 0 0,0 0 0 0 0,0 0 0 0 0,0 0 1 0 0,0 0-1 0 0,-1 0 0 0 0,1 0 0 0 0,-1-1 1 0 0,0 4-1 0 0,-24 41-153 0 0,21-40 140 0 0,0 0-1 0 0,0 0 1 0 0,1 1 0 0 0,-5 12-1 0 0,8-18 3 0 0,0 0-1 0 0,0 0 1 0 0,0 0-1 0 0,0-1 1 0 0,1 1-1 0 0,-1 0 1 0 0,0 0-1 0 0,1-1 1 0 0,-1 1-1 0 0,0 0 1 0 0,1-1-1 0 0,-1 1 1 0 0,1-1-1 0 0,-1 1 1 0 0,1 0-1 0 0,-1-1 1 0 0,1 1-1 0 0,0-1 1 0 0,-1 1-1 0 0,1-1 1 0 0,0 0-1 0 0,-1 1 1 0 0,1-1-1 0 0,0 1 1 0 0,-1-1-1 0 0,1 0 1 0 0,0 0-1 0 0,0 0 1 0 0,-1 1-1 0 0,1-1 1 0 0,0 0-1 0 0,0 0 1 0 0,0 0-1 0 0,-1 0 1 0 0,2 0-1 0 0,36 3 256 0 0,-32-3-242 0 0,63-1 51 0 0,-51 0-34 0 0,0 0-1 0 0,0 1 0 0 0,24 3 1 0 0,-20 2-1390 0 0,0 1 1 0 0,-1 1 0 0 0,1 1 0 0 0,27 15 0 0 0,38 13 846 0 0,-85-35 481 0 0,0 0 0 0 0,0-1 0 0 0,0 1-1 0 0,0-1 1 0 0,0 0 0 0 0,1 1 0 0 0,-1-1-1 0 0,0 0 1 0 0,0 0 0 0 0,0-1 0 0 0,1 1 0 0 0,2-1-1 0 0,-3 0-319 0 0,0 0 0 0 0,0 0 0 0 0,-1 1 0 0 0,1-2 1 0 0,0 1-1 0 0,-1 0 0 0 0,1 0 0 0 0,-1 0 0 0 0,0-1 0 0 0,1 1 0 0 0,-1-1 0 0 0,0 1 0 0 0,0-1 0 0 0,0 1 0 0 0,0-1 0 0 0,0 0 0 0 0,0 1 0 0 0,0-1 0 0 0,0-2 0 0 0,0-1-625 0 0,1 0-1 0 0,-1 0 1 0 0,0 0 0 0 0,-1 0 0 0 0,1 0-1 0 0,-1 0 1 0 0,0 0 0 0 0,-1 0 0 0 0,1 0-1 0 0,-1 0 1 0 0,0 0 0 0 0,-3-9-1 0 0,-6-10-804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4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370 174 10738 0 0,'-12'-15'7082'0'0,"12"-1"-3496"0"0,2 10-3365 0 0,1 0-1 0 0,0 1 0 0 0,0 0 0 0 0,7-10 1 0 0,-7 11-99 0 0,0 0 0 0 0,0 0-1 0 0,-1-1 1 0 0,1 1 0 0 0,-1 0 0 0 0,0-1 0 0 0,0 1 0 0 0,1-7 0 0 0,-3 9-19 0 0,1 0 0 0 0,-1 0 0 0 0,0-1 0 0 0,1 1 0 0 0,-1 0 0 0 0,0 0-1 0 0,0 0 1 0 0,-1 0 0 0 0,1 0 0 0 0,0-1 0 0 0,-1 1 0 0 0,1 0 0 0 0,-1 0 0 0 0,0 0 0 0 0,0 0 0 0 0,0 0 0 0 0,0 0 0 0 0,0 0 0 0 0,0 1-1 0 0,0-1 1 0 0,-1 0 0 0 0,1 1 0 0 0,-1-1 0 0 0,1 0 0 0 0,-1 1 0 0 0,1 0 0 0 0,-1-1 0 0 0,0 1 0 0 0,-2-1 0 0 0,1 1-62 0 0,0 0 1 0 0,-1 0-1 0 0,0 1 1 0 0,1-1-1 0 0,-1 1 1 0 0,1 0 0 0 0,-1 0-1 0 0,1 0 1 0 0,-1 1-1 0 0,1-1 1 0 0,-1 1-1 0 0,1 0 1 0 0,-1 0-1 0 0,1 0 1 0 0,0 0-1 0 0,-1 1 1 0 0,-3 2 0 0 0,-19 12-35 0 0,1 1 0 0 0,1 1 0 0 0,1 1 1 0 0,0 1-1 0 0,-36 43 0 0 0,38-41 22 0 0,13-13-33 0 0,1-1 0 0 0,0 1 1 0 0,0 0-1 0 0,1 0 0 0 0,0 1 1 0 0,0 0-1 0 0,-5 13 0 0 0,11-21 3 0 0,-1 0 0 0 0,0 0-1 0 0,1 0 1 0 0,-1 1 0 0 0,1-1-1 0 0,0 0 1 0 0,0 1 0 0 0,0-1-1 0 0,0 0 1 0 0,0 0 0 0 0,0 1-1 0 0,0-1 1 0 0,1 0 0 0 0,-1 1-1 0 0,1-1 1 0 0,0 0 0 0 0,1 2-1 0 0,-1-1 1 0 0,1-1 0 0 0,0 0 0 0 0,0 0 0 0 0,0 0 0 0 0,0 0 0 0 0,0 0 0 0 0,1-1 0 0 0,-1 1 0 0 0,0-1 0 0 0,1 1 0 0 0,-1-1 0 0 0,1 0 0 0 0,0 0 0 0 0,-1 0 0 0 0,1 0 0 0 0,0 0 0 0 0,4 0 0 0 0,5 1 11 0 0,0-1 1 0 0,0-1 0 0 0,1 1 0 0 0,-1-2 0 0 0,0 0 0 0 0,0 0 0 0 0,22-6 0 0 0,-12 1 35 0 0,1-1 0 0 0,-1-1 0 0 0,23-12 1 0 0,-42 19-61 0 0,12-7 18 0 0,0 0-1 0 0,19-14 1 0 0,-31 20 4 0 0,-1 0 0 0 0,1 1 1 0 0,-1-1-1 0 0,0 0 0 0 0,0 0 1 0 0,0 0-1 0 0,0-1 0 0 0,0 1 1 0 0,0 0-1 0 0,-1-1 0 0 0,1 1 1 0 0,-1-1-1 0 0,1 0 0 0 0,-1 1 0 0 0,0-1 1 0 0,0 0-1 0 0,0 0 0 0 0,0 0 1 0 0,-1 1-1 0 0,1-1 0 0 0,-1-6 1 0 0,0 8-5 0 0,0 0-1 0 0,-1-1 1 0 0,1 1 0 0 0,0 0 0 0 0,-1-1 0 0 0,1 1 0 0 0,-1 0 0 0 0,0 0 0 0 0,1-1 0 0 0,-1 1 0 0 0,0 0 0 0 0,0 0 0 0 0,1 0 0 0 0,-1 0 0 0 0,0 0 0 0 0,0 0-1 0 0,0 0 1 0 0,-1 0 0 0 0,1 1 0 0 0,0-1 0 0 0,0 0 0 0 0,0 0 0 0 0,-1 1 0 0 0,1-1 0 0 0,0 1 0 0 0,0-1 0 0 0,-1 1 0 0 0,1 0 0 0 0,0 0 0 0 0,-1-1-1 0 0,1 1 1 0 0,-1 0 0 0 0,1 0 0 0 0,0 0 0 0 0,-1 0 0 0 0,1 1 0 0 0,0-1 0 0 0,-1 0 0 0 0,1 1 0 0 0,0-1 0 0 0,-3 1 0 0 0,-1 1 2 0 0,-1 0 0 0 0,1 0 1 0 0,0 0-1 0 0,0 0 1 0 0,0 1-1 0 0,0 0 1 0 0,0 0-1 0 0,-8 7 0 0 0,2 2-12 0 0,0 1 0 0 0,1 0 0 0 0,1 1 1 0 0,0 0-1 0 0,-8 16 0 0 0,-31 80-30 0 0,41-92 47 0 0,-57 150-42 0 0,-62 248 0 0 0,120-388 23 0 0,0 1 1 0 0,-2 50 0 0 0,7-71 5 0 0,1 1 1 0 0,0-1 0 0 0,1 1-1 0 0,0-1 1 0 0,0 1 0 0 0,1-1 0 0 0,0 0-1 0 0,1 1 1 0 0,-1-1 0 0 0,2-1 0 0 0,-1 1-1 0 0,1 0 1 0 0,9 13 0 0 0,-12-19 3 0 0,1-1 0 0 0,-1 1 1 0 0,1-1-1 0 0,-1 0 1 0 0,1 1-1 0 0,-1-1 0 0 0,1 0 1 0 0,0 0-1 0 0,0 0 1 0 0,-1 0-1 0 0,1 0 0 0 0,0-1 1 0 0,0 1-1 0 0,0 0 1 0 0,0-1-1 0 0,0 0 0 0 0,0 1 1 0 0,0-1-1 0 0,3 0 1 0 0,0 0 10 0 0,-1-1 0 0 0,1 1 1 0 0,0-1-1 0 0,0 0 1 0 0,-1-1-1 0 0,1 1 1 0 0,8-5-1 0 0,1-1 22 0 0,-1-1 0 0 0,0 0 0 0 0,0-1 0 0 0,12-12 0 0 0,-14 11 11 0 0,-1-1-1 0 0,-1 0 0 0 0,0 0 0 0 0,0-1 0 0 0,-1 0 0 0 0,0 0 0 0 0,-1-1 1 0 0,-1 0-1 0 0,0 0 0 0 0,5-19 0 0 0,-6 15-26 0 0,0 0-1 0 0,-2-1 1 0 0,0 0-1 0 0,-1 0 1 0 0,0 0 0 0 0,-2 0-1 0 0,-3-35 1 0 0,2 47-15 0 0,0 0-1 0 0,0 0 1 0 0,0 1 0 0 0,-1-1-1 0 0,0 0 1 0 0,0 1 0 0 0,0-1-1 0 0,-1 1 1 0 0,0 0 0 0 0,0 0-1 0 0,0 0 1 0 0,-1 0 0 0 0,0 0-1 0 0,0 1 1 0 0,0 0 0 0 0,0 0 0 0 0,-1 0-1 0 0,1 0 1 0 0,-1 1 0 0 0,0-1-1 0 0,0 1 1 0 0,0 0 0 0 0,-1 1-1 0 0,1-1 1 0 0,-1 1 0 0 0,1 0-1 0 0,-1 1 1 0 0,0-1 0 0 0,0 1-1 0 0,0 0 1 0 0,0 1 0 0 0,0-1 0 0 0,-6 2-1 0 0,84-20 216 0 0,-35 13-199 0 0,-1 2 0 0 0,0 2 0 0 0,41 2-1 0 0,-37 0-10 0 0,-25 3-634 0 0,-31 0-1375 0 0,0-6-1904 0 0,16 2 3706 0 0,0 1 0 0 0,0-1 0 0 0,1 0 0 0 0,-1 1 0 0 0,0-1 0 0 0,0 1 0 0 0,0-1 0 0 0,0 0-1 0 0,1 1 1 0 0,-1-1 0 0 0,0 1 0 0 0,0-1 0 0 0,1 1 0 0 0,-1-1 0 0 0,1 1 0 0 0,-1-1 0 0 0,0 1 0 0 0,1-1 0 0 0,-1 1 0 0 0,1-1 0 0 0,-1 1 0 0 0,1 0 0 0 0,-1-1 0 0 0,1 1 0 0 0,-1 0 0 0 0,1-1-1 0 0,0 1 1 0 0,-1 0 0 0 0,1 0 0 0 0,-1-1 0 0 0,2 1 0 0 0,9-7-2525 0 0,-6 5 1302 0 0,-1-1 0 0 0,1 1 0 0 0,-1-1 0 0 0,0 0 0 0 0,0-1 0 0 0,0 1 1 0 0,-1-1-1 0 0,5-5 0 0 0,-1 0 446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4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14155 0 0,'0'-4'8448'0'0,"0"4"-8286"0"0,0 0 1 0 0,0 0-1 0 0,0 0 1 0 0,1 0-1 0 0,-1 0 1 0 0,0 0-1 0 0,0 0 1 0 0,0 0-1 0 0,0 0 1 0 0,0 0-1 0 0,0 0 0 0 0,0 0 1 0 0,0 0-1 0 0,1 0 1 0 0,12 0 2333 0 0,17 9-2334 0 0,-28-7-114 0 0,0 0 0 0 0,-1 0 0 0 0,1 0 0 0 0,-1 0 0 0 0,1 0 0 0 0,-1 0 0 0 0,1 1 0 0 0,-1-1 1 0 0,0 0-1 0 0,0 1 0 0 0,0-1 0 0 0,-1 1 0 0 0,1-1 0 0 0,-1 1 0 0 0,1 0 0 0 0,-1-1 0 0 0,0 1 0 0 0,0-1 0 0 0,0 1 0 0 0,-1 4 0 0 0,-1 8 10 0 0,0 0-1 0 0,-8 23 0 0 0,-1 3-11 0 0,10-32-117 0 0,1 1 0 0 0,-1-1 0 0 0,2 0 0 0 0,-1 0 1 0 0,1 1-1 0 0,1-1 0 0 0,3 15 0 0 0,3-1-2062 0 0,17 35 0 0 0,-23-53 1769 0 0,6 17-2863 0 0,0 0-1 0 0,-2 0 1 0 0,0 1 0 0 0,-2 0 0 0 0,3 37 0 0 0,-5-34-58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5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483 113 11530 0 0,'-1'-3'176'0'0,"-1"0"-1"0"0,1 0 1 0 0,0 0-1 0 0,0 0 1 0 0,0 0-1 0 0,0 0 0 0 0,1 0 1 0 0,-1 0-1 0 0,1 0 1 0 0,0 0-1 0 0,0 0 0 0 0,0-1 1 0 0,0 1-1 0 0,1 0 1 0 0,-1 0-1 0 0,1 0 0 0 0,0 0 1 0 0,1-4-1 0 0,3-17 373 0 0,-4 23-423 0 0,-1 0-1 0 0,0 0 0 0 0,0 0 1 0 0,0 0-1 0 0,0 1 1 0 0,1-1-1 0 0,-1 0 0 0 0,-1 0 1 0 0,1 0-1 0 0,0 0 1 0 0,0 0-1 0 0,0 1 0 0 0,0-1 1 0 0,0 0-1 0 0,-1 0 0 0 0,1 0 1 0 0,0 1-1 0 0,-1-1 1 0 0,1 0-1 0 0,-1 0 0 0 0,1 1 1 0 0,-1-1-1 0 0,1 0 1 0 0,-1 1-1 0 0,1-1 0 0 0,-1 0 1 0 0,0 1-1 0 0,0-1 1 0 0,-1 0 54 0 0,0 0 1 0 0,0 1 0 0 0,0-1 0 0 0,0 1 0 0 0,0 0-1 0 0,0-1 1 0 0,0 1 0 0 0,0 0 0 0 0,1 0 0 0 0,-1 0 0 0 0,0 1-1 0 0,-2-1 1 0 0,-8 3 276 0 0,0 0 0 0 0,0 1-1 0 0,-12 5 1 0 0,21-8-423 0 0,-20 10 114 0 0,0 1 1 0 0,2 1-1 0 0,-1 1 0 0 0,2 1 1 0 0,0 1-1 0 0,-35 35 1 0 0,54-50-147 0 0,-1 1 1 0 0,1-1 0 0 0,0 0-1 0 0,-1 1 1 0 0,1-1-1 0 0,0 1 1 0 0,0-1-1 0 0,0 1 1 0 0,0 0 0 0 0,0-1-1 0 0,0 1 1 0 0,0 0-1 0 0,1-1 1 0 0,-1 1-1 0 0,0 0 1 0 0,1 0 0 0 0,0 0-1 0 0,-1 0 1 0 0,1 0-1 0 0,0 0 1 0 0,0 0-1 0 0,0-1 1 0 0,0 1 0 0 0,1 0-1 0 0,0 4 1 0 0,0-5 5 0 0,0 1 0 0 0,0-1 1 0 0,0 0-1 0 0,1 1 0 0 0,-1-1 1 0 0,1 0-1 0 0,-1 1 1 0 0,1-1-1 0 0,0 0 0 0 0,-1 0 1 0 0,1-1-1 0 0,0 1 0 0 0,0 0 1 0 0,-1 0-1 0 0,1-1 0 0 0,0 1 1 0 0,0-1-1 0 0,0 0 0 0 0,0 1 1 0 0,0-1-1 0 0,0 0 1 0 0,0 0-1 0 0,0 0 0 0 0,-1-1 1 0 0,5 1-1 0 0,27-4 86 0 0,-1 0 0 0 0,1-2 0 0 0,-1-1 0 0 0,38-14 0 0 0,-70 21-86 0 0,1 0-1 0 0,0-1 1 0 0,0 1-1 0 0,0 0 1 0 0,0-1-1 0 0,0 1 1 0 0,-1 0-1 0 0,1-1 1 0 0,0 1-1 0 0,0-1 1 0 0,0 1-1 0 0,-1-1 1 0 0,1 0-1 0 0,0 1 1 0 0,-1-1-1 0 0,1 0 1 0 0,-1 1-1 0 0,1-1 1 0 0,-1 0-1 0 0,1 0 1 0 0,-1 1-1 0 0,1-1 1 0 0,-1 0-1 0 0,0 0 1 0 0,1 0-1 0 0,-1 0 1 0 0,0-1-1 0 0,0 1-2 0 0,0 0 0 0 0,-1 1-1 0 0,1-1 1 0 0,-1 0 0 0 0,1 1 0 0 0,-1-1-1 0 0,1 1 1 0 0,-1-1 0 0 0,0 1 0 0 0,1-1-1 0 0,-1 1 1 0 0,1-1 0 0 0,-1 1 0 0 0,0-1-1 0 0,0 1 1 0 0,1 0 0 0 0,-1 0-1 0 0,0-1 1 0 0,0 1 0 0 0,1 0 0 0 0,-1 0-1 0 0,0 0 1 0 0,0 0 0 0 0,1 0 0 0 0,-1 0-1 0 0,0 0 1 0 0,0 0 0 0 0,0 0 0 0 0,1 0-1 0 0,-1 0 1 0 0,-1 1 0 0 0,-7 1-6 0 0,0 0 0 0 0,0 1 0 0 0,0 0 0 0 0,1 0 1 0 0,-1 1-1 0 0,1 0 0 0 0,0 1 0 0 0,0-1 0 0 0,0 2 1 0 0,1-1-1 0 0,-1 1 0 0 0,-6 8 0 0 0,-8 7-22 0 0,1 2 1 0 0,-23 32-1 0 0,27-30-20 0 0,1 1 0 0 0,2 1 0 0 0,0 0 0 0 0,-14 41-1 0 0,12-22 30 0 0,2 1 0 0 0,-7 49-1 0 0,19-80 21 0 0,0-1-1 0 0,2 1 0 0 0,-1 0 0 0 0,2 0 1 0 0,0-1-1 0 0,1 1 0 0 0,5 21 0 0 0,-6-30-3 0 0,1-1 0 0 0,0 0-1 0 0,0 0 1 0 0,0 0-1 0 0,1 0 1 0 0,0 0 0 0 0,0 0-1 0 0,0 0 1 0 0,1-1-1 0 0,0 0 1 0 0,0 0 0 0 0,0 0-1 0 0,1 0 1 0 0,-1-1-1 0 0,1 1 1 0 0,0-1 0 0 0,1 0-1 0 0,-1-1 1 0 0,1 0-1 0 0,8 5 1 0 0,-9-7 17 0 0,0 1 0 0 0,0-1 0 0 0,0 0 0 0 0,0 0 0 0 0,0-1 0 0 0,0 1 0 0 0,0-1 0 0 0,0 0 0 0 0,1-1 0 0 0,-1 1 0 0 0,0-1 0 0 0,0 0 0 0 0,0 0 0 0 0,5-3 0 0 0,-8 3 8 0 0,0 0 0 0 0,0 0 0 0 0,1 0 0 0 0,-1 0 0 0 0,-1 0 0 0 0,1-1 0 0 0,0 1 0 0 0,0-1 0 0 0,0 1 0 0 0,-1-1 0 0 0,1 0 0 0 0,-1 0 0 0 0,1 0 0 0 0,-1 1 0 0 0,0-1 0 0 0,0-1 0 0 0,0 1 0 0 0,0 0 0 0 0,0 0 0 0 0,0 0 0 0 0,0-1 0 0 0,-1 1 0 0 0,1 0 0 0 0,-1 0 0 0 0,0-1 0 0 0,0 1 0 0 0,0 0 0 0 0,0-1 0 0 0,0 1 0 0 0,0-1 0 0 0,0 1 0 0 0,-1-3 0 0 0,-3-10 6 0 0,1 0 1 0 0,-2-1-1 0 0,0 2 0 0 0,0-1 0 0 0,-2 0 1 0 0,0 1-1 0 0,0 0 0 0 0,-1 1 0 0 0,-1 0 0 0 0,-1 0 1 0 0,1 1-1 0 0,-2 0 0 0 0,0 1 0 0 0,0 0 0 0 0,-1 0 1 0 0,0 2-1 0 0,-1-1 0 0 0,-15-8 0 0 0,8 7 0 0 0,-78-39 566 0 0,97 48-373 0 0,7 0-66 0 0,18-1 16 0 0,30-1 31 0 0,266 7 89 0 0,-306-1-319 0 0,-12-1-24 0 0,0-1 0 0 0,0 0 0 0 0,0 1 0 0 0,0-1 0 0 0,0 0 0 0 0,0 0 0 0 0,0 0 0 0 0,0 0 0 0 0,0 0 0 0 0,4-2 0 0 0,-6 2-148 0 0,-3-5-5049 0 0,-14-5-15834 0 0,14 10 19817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5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13763 0 0,'4'-3'7523'0'0,"16"-7"-4841"0"0,77-20 63 0 0,-85 27-2700 0 0,-1 1 0 0 0,1 0 1 0 0,-1 1-1 0 0,1 1 0 0 0,0 0 1 0 0,21 2-1 0 0,-30-1-28 0 0,0 0 1 0 0,0 0-1 0 0,0 0 1 0 0,0 0-1 0 0,0 0 1 0 0,0 1-1 0 0,0-1 1 0 0,-1 1-1 0 0,1 0 0 0 0,0 0 1 0 0,-1 0-1 0 0,0 0 1 0 0,1 0-1 0 0,-1 1 1 0 0,0-1-1 0 0,0 1 1 0 0,0-1-1 0 0,-1 1 1 0 0,1 0-1 0 0,-1-1 1 0 0,1 1-1 0 0,-1 0 1 0 0,0 0-1 0 0,0 0 0 0 0,0 0 1 0 0,0 4-1 0 0,0-3-6 0 0,0 0 1 0 0,0 1-1 0 0,-1-1 0 0 0,0 0 0 0 0,0 1 0 0 0,0-1 0 0 0,-1 1 0 0 0,1-1 0 0 0,-1 0 1 0 0,0 0-1 0 0,0 1 0 0 0,0-1 0 0 0,-1 0 0 0 0,0 0 0 0 0,1 0 0 0 0,-1 0 0 0 0,-1 0 0 0 0,-3 4 1 0 0,4-5 26 0 0,-1 0 0 0 0,1 0 0 0 0,0 0 0 0 0,0 0 0 0 0,0 0 0 0 0,0 0 0 0 0,0 1 0 0 0,1-1 1 0 0,-1 1-1 0 0,1-1 0 0 0,0 1 0 0 0,0 0 0 0 0,1-1 0 0 0,-2 7 0 0 0,3-8-15 0 0,-1 0-1 0 0,1 0 0 0 0,-1 0 0 0 0,1 0 1 0 0,-1 0-1 0 0,1 0 0 0 0,0-1 0 0 0,0 1 1 0 0,0 0-1 0 0,0-1 0 0 0,0 1 1 0 0,0-1-1 0 0,1 1 0 0 0,-1-1 0 0 0,0 1 1 0 0,1-1-1 0 0,-1 0 0 0 0,1 0 0 0 0,-1 1 1 0 0,1-1-1 0 0,0 0 0 0 0,0-1 1 0 0,-1 1-1 0 0,1 0 0 0 0,0 0 0 0 0,0-1 1 0 0,0 1-1 0 0,3 0 0 0 0,51 8-5190 0 0,30-9 2633 0 0,-42-1 107 0 0,-38 0 1285 0 0,-5-4-6295 0 0,-6 2 516 0 0,-1 3 6695 0 0,-2 3-1954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6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90 8610 0 0,'-10'-18'6354'0'0,"0"-12"-3314"0"0,1 3-2295 0 0,9 26-733 0 0,0 1-1 0 0,0-1 1 0 0,-1 1-1 0 0,1-1 1 0 0,0 1 0 0 0,0-1-1 0 0,-1 1 1 0 0,1 0-1 0 0,0-1 1 0 0,-1 1-1 0 0,1 0 1 0 0,-1-1-1 0 0,1 1 1 0 0,0 0-1 0 0,-1-1 1 0 0,1 1-1 0 0,-1 0 1 0 0,1 0-1 0 0,-1 0 1 0 0,1-1 0 0 0,-1 1-1 0 0,1 0 1 0 0,-1 0-1 0 0,1 0 1 0 0,-1 0-1 0 0,1 0 1 0 0,-1 0-1 0 0,1 0 1 0 0,-1 0-1 0 0,-19 7 240 0 0,-15 18 247 0 0,33-24-428 0 0,-59 49 1197 0 0,2 2-1 0 0,-65 75 1 0 0,121-124-1207 0 0,0 0-1 0 0,1 0 1 0 0,-1 0-1 0 0,1 1 0 0 0,0-1 1 0 0,0 1-1 0 0,0 0 0 0 0,-2 7 1 0 0,4-11-52 0 0,-1 1 0 0 0,1-1 1 0 0,0 1-1 0 0,0-1 0 0 0,0 1 0 0 0,0-1 1 0 0,1 0-1 0 0,-1 1 0 0 0,0-1 0 0 0,0 1 1 0 0,0-1-1 0 0,0 1 0 0 0,0-1 0 0 0,1 1 1 0 0,-1-1-1 0 0,0 0 0 0 0,0 1 0 0 0,1-1 1 0 0,-1 1-1 0 0,0-1 0 0 0,0 0 1 0 0,1 1-1 0 0,-1-1 0 0 0,0 0 0 0 0,1 0 1 0 0,-1 1-1 0 0,1-1 0 0 0,-1 0 0 0 0,1 1 1 0 0,1-1 13 0 0,0 1 1 0 0,1 0-1 0 0,-1-1 1 0 0,0 0 0 0 0,0 1-1 0 0,1-1 1 0 0,-1 0-1 0 0,0 0 1 0 0,5-1 0 0 0,11-1 61 0 0,0-2 0 0 0,0 0 0 0 0,0 0 0 0 0,-1-2 0 0 0,0 0 0 0 0,0-1 0 0 0,0-1 0 0 0,-1 0 0 0 0,0-2 0 0 0,28-20 0 0 0,-32 20-93 0 0,1-1 0 0 0,-1 0-1 0 0,-1 0 1 0 0,0-2 0 0 0,-1 1 0 0 0,0-1-1 0 0,-1-1 1 0 0,0 1 0 0 0,-1-2 0 0 0,-1 1-1 0 0,0-1 1 0 0,7-23 0 0 0,-14 36 11 0 0,1 0 0 0 0,-1 0 0 0 0,1 0-1 0 0,-1 0 1 0 0,0 0 0 0 0,1 0 0 0 0,-1 0 0 0 0,0 0 0 0 0,0 0 0 0 0,-1 0 0 0 0,1 0 0 0 0,0 0 0 0 0,-1 0 0 0 0,1 0-1 0 0,-1 0 1 0 0,0 1 0 0 0,0-3 0 0 0,1 3-2 0 0,-1 1 0 0 0,1 0 0 0 0,0-1 0 0 0,-1 1 0 0 0,1 0 0 0 0,-1 0 0 0 0,1-1-1 0 0,0 1 1 0 0,-1 0 0 0 0,1 0 0 0 0,-1-1 0 0 0,1 1 0 0 0,0 0 0 0 0,-1 0 0 0 0,1 0 0 0 0,-1 0 0 0 0,1 0 0 0 0,-1 0 0 0 0,1 0-1 0 0,-1 0 1 0 0,1 0 0 0 0,-1 0 0 0 0,1 0 0 0 0,-1 0 0 0 0,0 0 0 0 0,-17 12-67 0 0,8-1 46 0 0,0 1 0 0 0,2-1 1 0 0,-1 1-1 0 0,1 1 0 0 0,-10 22 0 0 0,-26 74-154 0 0,19-44 130 0 0,-6 14 73 0 0,-26 97 1 0 0,47-137-17 0 0,2 1-1 0 0,2 0 0 0 0,1 0 1 0 0,1 67-1 0 0,5-97-9 0 0,1 1 0 0 0,0-1-1 0 0,0 0 1 0 0,1 0 0 0 0,0 0-1 0 0,1 0 1 0 0,0-1 0 0 0,1 1-1 0 0,0-1 1 0 0,0 0 0 0 0,11 13-1 0 0,-12-17 0 0 0,0 1 0 0 0,0-1-1 0 0,1 0 1 0 0,0 0 0 0 0,0-1-1 0 0,0 0 1 0 0,1 1-1 0 0,-1-2 1 0 0,1 1 0 0 0,0-1-1 0 0,0 0 1 0 0,1 0 0 0 0,-1 0-1 0 0,0-1 1 0 0,1 0-1 0 0,-1 0 1 0 0,1-1 0 0 0,11 1-1 0 0,-16-2 8 0 0,0 0-1 0 0,-1 0 0 0 0,1 0 0 0 0,0 0 0 0 0,0-1 0 0 0,-1 1 1 0 0,1-1-1 0 0,0 1 0 0 0,-1-1 0 0 0,1 0 0 0 0,0 0 0 0 0,-1 0 0 0 0,1 0 1 0 0,-1 0-1 0 0,1 0 0 0 0,-1 0 0 0 0,0 0 0 0 0,1 0 0 0 0,-1-1 1 0 0,0 1-1 0 0,0 0 0 0 0,0-1 0 0 0,0 1 0 0 0,0-1 0 0 0,0 0 1 0 0,0 1-1 0 0,-1-1 0 0 0,1 0 0 0 0,0 1 0 0 0,-1-1 0 0 0,0 0 1 0 0,1 0-1 0 0,-1 1 0 0 0,0-1 0 0 0,0-3 0 0 0,1-8 40 0 0,-2 0 0 0 0,1 0-1 0 0,-1 0 1 0 0,-4-14 0 0 0,3 11-89 0 0,-5-35 88 0 0,4 13 44 0 0,-3 1 0 0 0,0 0 0 0 0,-3 0 0 0 0,-18-50 0 0 0,25 83-89 0 0,0 0 0 0 0,0 0 1 0 0,-1 0-1 0 0,0 1 0 0 0,0-1 0 0 0,0 1 0 0 0,0-1 1 0 0,0 1-1 0 0,-1 0 0 0 0,1 0 0 0 0,-1 0 0 0 0,0 1 1 0 0,0-1-1 0 0,0 1 0 0 0,0 0 0 0 0,-1 0 0 0 0,1 1 1 0 0,0-1-1 0 0,-1 1 0 0 0,1 0 0 0 0,-1 0 0 0 0,1 0 1 0 0,-1 1-1 0 0,0-1 0 0 0,1 1 0 0 0,-1 1 0 0 0,1-1 1 0 0,-1 0-1 0 0,-7 3 0 0 0,-3 1-67 0 0,12 1 19 0 0,4-4 43 0 0,1 1 0 0 0,-1-1 1 0 0,0 0-1 0 0,0 0 0 0 0,0 0 0 0 0,1 0 0 0 0,-1 0 0 0 0,0 0 0 0 0,1-1 1 0 0,-1 1-1 0 0,4 1 0 0 0,49 17 10 0 0,-13-6-787 0 0,-30-8-698 0 0,1-1 0 0 0,-1 0 0 0 0,1-1 0 0 0,0-1 0 0 0,16 2 0 0 0,-25-3 919 0 0,0-1 0 0 0,0 0 0 0 0,0-1 0 0 0,0 1 0 0 0,-1-1 0 0 0,1 1 0 0 0,0-1 0 0 0,0 0 0 0 0,-1 0-1 0 0,1 0 1 0 0,0 0 0 0 0,-1 0 0 0 0,1-1 0 0 0,-1 1 0 0 0,0-1 0 0 0,1 1 0 0 0,-1-1 0 0 0,0 0 0 0 0,0 0 0 0 0,0 0 0 0 0,0 0 0 0 0,-1-1 0 0 0,1 1 0 0 0,-1 0 0 0 0,1-1 0 0 0,-1 1-1 0 0,0-1 1 0 0,2-3 0 0 0,0-4 343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6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16876 0 0,'5'2'6441'0'0,"17"7"-5157"0"0,39-4-359 0 0,-48-5-853 0 0,1 1 0 0 0,-1 0 1 0 0,1 1-1 0 0,-1 0 0 0 0,1 1 0 0 0,-1 1 1 0 0,0 0-1 0 0,20 9 0 0 0,-33-13-112 0 0,1 1-1 0 0,0-1 0 0 0,0 0 0 0 0,-1 1 1 0 0,1-1-1 0 0,0 1 0 0 0,-1-1 0 0 0,1 1 1 0 0,-1-1-1 0 0,1 1 0 0 0,0-1 0 0 0,-1 1 1 0 0,1-1-1 0 0,-1 1 0 0 0,0 0 0 0 0,1-1 1 0 0,-1 1-1 0 0,1 0 0 0 0,-1 0 1 0 0,0-1-1 0 0,0 1 0 0 0,1 0 0 0 0,-1 0 1 0 0,0-1-1 0 0,0 1 0 0 0,0 0 0 0 0,0 0 1 0 0,0 0-1 0 0,0-1 0 0 0,0 1 0 0 0,0 0 1 0 0,0 0-1 0 0,0-1 0 0 0,0 1 0 0 0,-1 0 1 0 0,1 0-1 0 0,0-1 0 0 0,-1 1 1 0 0,1 0-1 0 0,0 0 0 0 0,-1-1 0 0 0,1 1 1 0 0,-1 0-1 0 0,1-1 0 0 0,-1 1 0 0 0,1-1 1 0 0,-1 1-1 0 0,1-1 0 0 0,-1 1 0 0 0,0-1 1 0 0,0 1-1 0 0,-7 5-596 0 0,1 0 0 0 0,-1-1 0 0 0,-15 7 0 0 0,2 0 360 0 0,-6 4 140 0 0,23-14 179 0 0,-1 1 1 0 0,1-1-1 0 0,-1 1 0 0 0,1 0 0 0 0,0 0 0 0 0,0 0 0 0 0,0 1 1 0 0,0-1-1 0 0,-3 6 0 0 0,6-8-15 0 0,1 1 0 0 0,0-1 0 0 0,0 1 0 0 0,-1-1 0 0 0,1 1 1 0 0,0-1-1 0 0,0 0 0 0 0,1 1 0 0 0,-1-1 0 0 0,0 1 0 0 0,0-1 0 0 0,1 0 0 0 0,-1 1 0 0 0,1-1 1 0 0,-1 1-1 0 0,1-1 0 0 0,0 0 0 0 0,-1 0 0 0 0,1 1 0 0 0,0-1 0 0 0,0 0 0 0 0,0 0 0 0 0,0 0 1 0 0,0 0-1 0 0,0 0 0 0 0,0 0 0 0 0,0 0 0 0 0,2 1 0 0 0,35 24 409 0 0,-27-21-271 0 0,-1 1 0 0 0,0 0 0 0 0,0 1 0 0 0,-1 0 0 0 0,1 1 0 0 0,-2 0 0 0 0,1 0 0 0 0,-1 1 0 0 0,-1 0 1 0 0,1 0-1 0 0,-1 1 0 0 0,-1-1 0 0 0,0 2 0 0 0,5 10 0 0 0,-11-19-156 0 0,1 0 0 0 0,-1 0 1 0 0,0 0-1 0 0,0 0 0 0 0,0 0 0 0 0,0-1 0 0 0,0 1 0 0 0,0 0 1 0 0,-1 0-1 0 0,1 0 0 0 0,0 0 0 0 0,-1 0 0 0 0,0-1 1 0 0,1 1-1 0 0,-1 0 0 0 0,0 0 0 0 0,0-1 0 0 0,0 1 0 0 0,0 0 1 0 0,0-1-1 0 0,-1 1 0 0 0,1-1 0 0 0,0 0 0 0 0,-1 1 1 0 0,1-1-1 0 0,-1 0 0 0 0,1 0 0 0 0,-1 0 0 0 0,1 0 0 0 0,-1 0 1 0 0,-3 1-1 0 0,-8 5-50 0 0,0-1 1 0 0,-1 0-1 0 0,-14 4 1 0 0,14-5-15 0 0,3-2 23 0 0,0 1 1 0 0,-1-2-1 0 0,0 0 0 0 0,1 0 0 0 0,-1-1 0 0 0,-12 0 0 0 0,17-1-174 0 0,-1-1-1 0 0,1 1 1 0 0,-1-1 0 0 0,1 0-1 0 0,0-1 1 0 0,0 0 0 0 0,-1 0 0 0 0,1-1-1 0 0,1 1 1 0 0,-12-7 0 0 0,16 7-47 0 0,1 1 1 0 0,-1 0-1 0 0,1-1 1 0 0,-1 1 0 0 0,1-1-1 0 0,0 0 1 0 0,0 1-1 0 0,0-1 1 0 0,0 0-1 0 0,0 0 1 0 0,0 0-1 0 0,0 1 1 0 0,0-1-1 0 0,1 0 1 0 0,-1 0-1 0 0,1 0 1 0 0,0 0-1 0 0,-1 0 1 0 0,1-1-1 0 0,0 1 1 0 0,0 0 0 0 0,0 0-1 0 0,0 0 1 0 0,1-3-1 0 0,1-6-1706 0 0,1 0 0 0 0,0-1 0 0 0,6-13 0 0 0,-2 4-1729 0 0,0-2 694 0 0,0-2 1207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7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100 280 14691 0 0,'-7'-1'1331'0'0,"-46"-10"2882"0"0,50 11-4038 0 0,1-1 1 0 0,0 1-1 0 0,0-1 1 0 0,-1 0 0 0 0,1 0-1 0 0,0 0 1 0 0,0 0 0 0 0,0 0-1 0 0,0-1 1 0 0,0 1 0 0 0,0-1-1 0 0,0 1 1 0 0,0-1 0 0 0,1 1-1 0 0,-1-1 1 0 0,1 0-1 0 0,-1 0 1 0 0,-1-3 0 0 0,3 3-143 0 0,0 0 0 0 0,0 0 0 0 0,0-1 1 0 0,0 1-1 0 0,0 0 0 0 0,0 0 0 0 0,0-1 1 0 0,1 1-1 0 0,-1 0 0 0 0,1 0 0 0 0,0 0 1 0 0,0 0-1 0 0,0 0 0 0 0,0 0 0 0 0,0 0 1 0 0,0 0-1 0 0,0 0 0 0 0,2-2 0 0 0,31-35-99 0 0,-26 31 114 0 0,6-7 31 0 0,0 1 0 0 0,2 1 0 0 0,-1 0 0 0 0,1 1 0 0 0,1 1 0 0 0,0 1 0 0 0,1 0 0 0 0,0 1 0 0 0,0 1 0 0 0,1 0 1 0 0,0 2-1 0 0,0 0 0 0 0,1 1 0 0 0,0 1 0 0 0,0 1 0 0 0,0 1 0 0 0,0 0 0 0 0,0 2 0 0 0,0 0 0 0 0,0 2 0 0 0,0 0 0 0 0,29 7 0 0 0,-22-4 68 0 0,0 2 0 0 0,0 1 1 0 0,-1 1-1 0 0,35 17 0 0 0,-49-19-97 0 0,0 0 0 0 0,-1 0 0 0 0,0 1 0 0 0,0 0 0 0 0,-1 1 0 0 0,0 0-1 0 0,0 1 1 0 0,-1 0 0 0 0,0 0 0 0 0,-1 1 0 0 0,7 13 0 0 0,0 5-24 0 0,-1 0 1 0 0,-2 1-1 0 0,-1 1 0 0 0,-2-1 1 0 0,0 2-1 0 0,-3-1 1 0 0,6 54-1 0 0,-6 232 76 0 0,-7-239-175 0 0,28 659 141 0 0,42 173-131 0 0,-61-827-90 0 0,-5 0-1 0 0,-9 119 1 0 0,3-179 143 0 0,-1 0 0 0 0,-1 0 0 0 0,-1-1 0 0 0,-12 30-1 0 0,16-48 37 0 0,0-1 0 0 0,0 1-1 0 0,-1-1 1 0 0,1 0-1 0 0,-1 0 1 0 0,1 0-1 0 0,-1 0 1 0 0,0 0 0 0 0,0-1-1 0 0,0 0 1 0 0,-1 1-1 0 0,1-1 1 0 0,0 0-1 0 0,-1 0 1 0 0,0-1-1 0 0,1 1 1 0 0,-1-1 0 0 0,0 0-1 0 0,0 0 1 0 0,1 0-1 0 0,-1 0 1 0 0,-6 0-1 0 0,-9 0 142 0 0,-1-1-1 0 0,1 0 0 0 0,-29-5 0 0 0,2 1-30 0 0,-131 0 237 0 0,-167-11-1824 0 0,324 14 673 0 0,9 1 255 0 0,0-1 0 0 0,0-1-1 0 0,-17-4 1 0 0,2-7-4212 0 0,24 11 3826 0 0,1 0 0 0 0,-1 1 0 0 0,0-1 0 0 0,1 0 0 0 0,-1 0 1 0 0,1 0-1 0 0,0 0 0 0 0,0 0 0 0 0,0 0 0 0 0,-2-4 0 0 0,-2-10-4004 0 0,0-1 1135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8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525 61 15723 0 0,'-33'-21'5998'0'0,"-21"-5"-3741"0"0,43 23-2150 0 0,1 0 0 0 0,-1 1-1 0 0,0 0 1 0 0,0 0 0 0 0,0 1-1 0 0,-15 1 1 0 0,-69 8 267 0 0,58-4-101 0 0,-144 5 842 0 0,180-9-1111 0 0,-1 1-1 0 0,1-1 1 0 0,-1 0 0 0 0,1 1-1 0 0,-1-1 1 0 0,1 1 0 0 0,-1-1-1 0 0,1 1 1 0 0,-1 0 0 0 0,1 0-1 0 0,-1-1 1 0 0,1 1 0 0 0,0 0-1 0 0,0 0 1 0 0,-1 0 0 0 0,1 1-1 0 0,0-1 1 0 0,0 0-1 0 0,0 0 1 0 0,0 1 0 0 0,0-1-1 0 0,1 0 1 0 0,-1 1 0 0 0,0-1-1 0 0,1 1 1 0 0,-1-1 0 0 0,1 1-1 0 0,-1-1 1 0 0,1 1 0 0 0,0-1-1 0 0,-1 1 1 0 0,1 0 0 0 0,0-1-1 0 0,0 1 1 0 0,1 2 0 0 0,-2 11 3 0 0,2 0 1 0 0,0 0-1 0 0,3 16 0 0 0,-1-7 9 0 0,72 669-1 0 0,115 521-958 0 0,-169-1072 1057 0 0,-6 1-1 0 0,-7 1 1 0 0,-6-1-1 0 0,-6 1 1 0 0,-28 176 0 0 0,30-304-113 0 0,1 0-1 0 0,1 29 1 0 0,0-40 23 0 0,0 0-1 0 0,1-1 1 0 0,-1 1-1 0 0,1 0 0 0 0,0-1 1 0 0,1 1-1 0 0,-1-1 1 0 0,1 1-1 0 0,0-1 1 0 0,0 0-1 0 0,0 1 1 0 0,1-1-1 0 0,5 7 0 0 0,-6-10 7 0 0,0 0-1 0 0,0 1 0 0 0,0-1 0 0 0,0 0 0 0 0,1 0 0 0 0,-1 0 0 0 0,0 0 0 0 0,1-1 1 0 0,-1 1-1 0 0,0-1 0 0 0,1 1 0 0 0,-1-1 0 0 0,1 0 0 0 0,-1 0 0 0 0,1 0 0 0 0,-1 0 1 0 0,0 0-1 0 0,1 0 0 0 0,-1-1 0 0 0,5-1 0 0 0,50-18 430 0 0,-49 17-433 0 0,37-17 128 0 0,-32 12-129 0 0,0 2 1 0 0,1 0-1 0 0,0 0 0 0 0,0 2 0 0 0,0 0 1 0 0,0 0-1 0 0,1 1 0 0 0,0 1 0 0 0,23-1 0 0 0,-18 5-5 0 0,-1 1 0 0 0,0 1 0 0 0,0 0-1 0 0,20 8 1 0 0,-37-8-613 0 0,-10 0-772 0 0,-15-2-1185 0 0,19-4 1224 0 0,0 1 0 0 0,0-1-1 0 0,0-1 1 0 0,0 1-1 0 0,0 0 1 0 0,1-1 0 0 0,0 0-1 0 0,-1 0 1 0 0,1 0-1 0 0,0 0 1 0 0,0 0 0 0 0,1-1-1 0 0,-4-4 1 0 0,-4-5-1566 0 0,-2-2 831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38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1007 49 9834 0 0,'-5'-5'153'0'0,"0"1"0"0"0,0-1-1 0 0,0 1 1 0 0,-1 0 0 0 0,0 1 0 0 0,0-1-1 0 0,0 1 1 0 0,0 0 0 0 0,0 0 0 0 0,0 1-1 0 0,-1 0 1 0 0,0 0 0 0 0,1 0 0 0 0,-1 1 0 0 0,0 0-1 0 0,1 1 1 0 0,-1-1 0 0 0,0 1 0 0 0,0 1-1 0 0,0-1 1 0 0,-11 3 0 0 0,-279 51 1174 0 0,153-26-420 0 0,117-23-748 0 0,-139 33 1506 0 0,149-33-1461 0 0,1 1 0 0 0,0 1 0 0 0,0 0-1 0 0,0 1 1 0 0,1 1 0 0 0,0 0 0 0 0,-21 18 0 0 0,29-21-150 0 0,1 2 0 0 0,0-1 0 0 0,0 1 0 0 0,1 0 0 0 0,0 0 0 0 0,0 0 0 0 0,1 1 0 0 0,0 0 0 0 0,1-1 0 0 0,0 1 0 0 0,-3 12-1 0 0,0 6 41 0 0,1 0-1 0 0,-2 46 0 0 0,7-49-59 0 0,1 0 0 0 0,0 0-1 0 0,2 0 1 0 0,1-1 0 0 0,1 1 0 0 0,0-1 0 0 0,2 0-1 0 0,1 0 1 0 0,1-1 0 0 0,12 24 0 0 0,15 17 38 0 0,87 116-1 0 0,-21-36 551 0 0,-93-127-446 0 0,-1 0 0 0 0,-1 0 0 0 0,0 0-1 0 0,-1 1 1 0 0,-1 0 0 0 0,0 0 0 0 0,-1 1-1 0 0,2 34 1 0 0,-4-21-151 0 0,-2 0-1 0 0,-1 0 1 0 0,-1-1-1 0 0,-8 42 1 0 0,8-58 2 0 0,-1-1 0 0 0,-1 1 0 0 0,1-1 0 0 0,-2 0 0 0 0,0 0 1 0 0,-1-1-1 0 0,0 1 0 0 0,-1-1 0 0 0,0 0 0 0 0,-1-1 0 0 0,0 0 0 0 0,0 0 0 0 0,-2-1 0 0 0,-16 16 1 0 0,16-20 48 0 0,0 0 0 0 0,0-1 0 0 0,0 0 0 0 0,-1-1 1 0 0,0 0-1 0 0,0 0 0 0 0,-17 2 0 0 0,27-6-75 0 0,0 1-1 0 0,0-1 1 0 0,0 0 0 0 0,0 0-1 0 0,0 1 1 0 0,0-1-1 0 0,0 1 1 0 0,0-1 0 0 0,0 1-1 0 0,0-1 1 0 0,0 1-1 0 0,0-1 1 0 0,0 1 0 0 0,0 0-1 0 0,0-1 1 0 0,1 1-1 0 0,-1 0 1 0 0,0 0 0 0 0,1 0-1 0 0,-1 0 1 0 0,0 0 0 0 0,1 0-1 0 0,-1 0 1 0 0,1 0-1 0 0,0 0 1 0 0,-1 0 0 0 0,0 1-1 0 0,1 1 5 0 0,0 0 0 0 0,0 0 0 0 0,0-1-1 0 0,1 1 1 0 0,-1 0 0 0 0,1 0 0 0 0,-1-1 0 0 0,1 1 0 0 0,0 0-1 0 0,2 4 1 0 0,2 3 35 0 0,0-1 0 0 0,0 1 1 0 0,1-1-1 0 0,13 14 0 0 0,18 14 34 0 0,2-3 0 0 0,73 51 0 0 0,-73-58-92 0 0,-1 2 1 0 0,-1 1-1 0 0,54 59 1 0 0,-76-71 25 0 0,-1 0 1 0 0,-1 1-1 0 0,0 0 1 0 0,-2 1 0 0 0,0 1-1 0 0,-1-1 1 0 0,-1 2-1 0 0,-1-1 1 0 0,-1 1-1 0 0,-1 1 1 0 0,-1-1-1 0 0,0 1 1 0 0,-2 0 0 0 0,-1 0-1 0 0,-1 0 1 0 0,-2 29-1 0 0,-5 19 98 0 0,-3 1 0 0 0,-27 102 0 0 0,-56 137 7 0 0,36-130-149 0 0,40-124 73 0 0,-155 546 380 0 0,40 9-39 0 0,48 86-146 0 0,77-574-227 0 0,6 1 0 0 0,5-1 0 0 0,34 202 0 0 0,-35-303 17 0 0,18 74-64 0 0,-20-88 56 0 0,1-1 1 0 0,1 0 0 0 0,-1 0 0 0 0,1 0-1 0 0,1 0 1 0 0,-1 0 0 0 0,1-1-1 0 0,11 12 1 0 0,1-10 741 0 0,-18-8-519 0 0,-5 4-5644 0 0,7-5 5249 0 0,-1 1 0 0 0,0-1 0 0 0,0 0 0 0 0,0 0 0 0 0,0 1 0 0 0,0-1 0 0 0,0 0 0 0 0,1 0 0 0 0,-1 0 1 0 0,0 1-1 0 0,0-1 0 0 0,0 0 0 0 0,0 0 0 0 0,1 0 0 0 0,-1 0 0 0 0,0 0 0 0 0,0 1 0 0 0,0-1 0 0 0,1 0 0 0 0,-1 0 0 0 0,0 0 0 0 0,0 0 0 0 0,1 0 0 0 0,-1 0 0 0 0,0 0 0 0 0,0 0 0 0 0,1 0 0 0 0,-1 0 0 0 0,0 0 0 0 0,0 0 0 0 0,1 0 0 0 0,-1 0 0 0 0,0 0 1 0 0,0 0-1 0 0,1 0 0 0 0,-1 0 0 0 0,0 0 0 0 0,0 0 0 0 0,1 0 0 0 0,-1-1 0 0 0,2 1-419 0 0,0 0 0 0 0,0-1-1 0 0,0 1 1 0 0,0-1 0 0 0,0 1 0 0 0,0-1 0 0 0,-1 0 0 0 0,1 0 0 0 0,0 0 0 0 0,0 0 0 0 0,2-2-1 0 0,14-11-4369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49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409 1 11410 0 0,'-30'2'2238'0'0,"0"1"359"0"0,0-2 0 0 0,-1-1 1 0 0,-43-5-1 0 0,61 3-1048 0 0,20 5-850 0 0,20 3-329 0 0,10-5 99 0 0,73-5 0 0 0,8 0-281 0 0,-36 5-95 0 0,-37-1-73 0 0,-1 1 0 0 0,53 10 0 0 0,-94-11-19 0 0,1 1 0 0 0,-1-1-1 0 0,0 1 1 0 0,1 0 0 0 0,-1 0 0 0 0,0 0 0 0 0,0 1-1 0 0,0-1 1 0 0,1 1 0 0 0,-2 0 0 0 0,1 0-1 0 0,0 0 1 0 0,0 0 0 0 0,-1 0 0 0 0,1 1 0 0 0,-1-1-1 0 0,0 1 1 0 0,1-1 0 0 0,-1 1 0 0 0,2 5 0 0 0,-1-2 1 0 0,-2 0-1 0 0,1 0 1 0 0,-1 0 0 0 0,0 0 0 0 0,0 0 0 0 0,-1 1 0 0 0,1-1 0 0 0,-1 0 0 0 0,-1 0-1 0 0,-1 12 1 0 0,-8 30-6 0 0,-1 0-1 0 0,-33 85 1 0 0,13-44-125 0 0,-129 535-361 0 0,143-513 525 0 0,4 2 0 0 0,5 0-1 0 0,5 0 1 0 0,5 0 0 0 0,5 0-1 0 0,4-1 1 0 0,29 117 0 0 0,-2-81-492 0 0,81 200 1 0 0,-54-169-221 0 0,-48-132 393 0 0,-2 1 0 0 0,-3 1 1 0 0,-1 0-1 0 0,5 63 0 0 0,-16-103 295 0 0,0 1 0 0 0,-1-1 0 0 0,1 1 0 0 0,-2 0 0 0 0,0-1 0 0 0,0 0 0 0 0,0 1 1 0 0,-1-1-1 0 0,-1 0 0 0 0,1-1 0 0 0,-2 1 0 0 0,-6 11 0 0 0,9-18 22 0 0,0 0 0 0 0,-1-1 0 0 0,1 1 0 0 0,0-1 0 0 0,-1 1 1 0 0,1-1-1 0 0,-1 0 0 0 0,0 0 0 0 0,1 0 0 0 0,-1 0 0 0 0,0-1 0 0 0,1 1 0 0 0,-1-1 0 0 0,0 1 0 0 0,0-1 0 0 0,0 0 1 0 0,-3 0-1 0 0,-49-5 395 0 0,-47-15 492 0 0,-100-14-376 0 0,-111 21 654 0 0,178 13-926 0 0,200-6-895 0 0,-54 3-709 0 0,0 0 0 0 0,0 0 0 0 0,19-9 0 0 0,-24 9 95 0 0,1 0 1 0 0,-1-1 0 0 0,0 0 0 0 0,-1 0-1 0 0,1 0 1 0 0,-1-1 0 0 0,1 1-1 0 0,-1-1 1 0 0,-1-1 0 0 0,1 1 0 0 0,-1-1-1 0 0,0 1 1 0 0,0-1 0 0 0,0 0-1 0 0,-1-1 1 0 0,4-11 0 0 0,0-5-434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0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31 16251 0 0,'-11'1'952'0'0,"-76"10"3820"0"0,80-10-4593 0 0,0 1-1 0 0,0 0 0 0 0,0 0 1 0 0,0 1-1 0 0,0-1 0 0 0,0 2 0 0 0,1-1 1 0 0,0 1-1 0 0,-10 7 0 0 0,12-7-179 0 0,0 1 0 0 0,1 0 0 0 0,-1-1-1 0 0,1 1 1 0 0,0 1 0 0 0,1-1-1 0 0,-1 0 1 0 0,1 1 0 0 0,0-1-1 0 0,1 1 1 0 0,-1-1 0 0 0,1 1 0 0 0,0 0-1 0 0,0 0 1 0 0,1 0 0 0 0,0 8-1 0 0,0-4 30 0 0,0 0 0 0 0,1 0-1 0 0,0-1 1 0 0,1 1 0 0 0,0 0-1 0 0,1-1 1 0 0,0 1-1 0 0,7 16 1 0 0,-8-22 37 0 0,0-1-1 0 0,0 0 0 0 0,0 0 1 0 0,1 0-1 0 0,-1 0 0 0 0,1 0 1 0 0,-1 0-1 0 0,1-1 0 0 0,0 1 1 0 0,0-1-1 0 0,0 1 1 0 0,0-1-1 0 0,1 0 0 0 0,-1-1 1 0 0,1 1-1 0 0,-1-1 0 0 0,6 2 1 0 0,-3-1 24 0 0,0-1 0 0 0,0-1 0 0 0,0 1 0 0 0,0-1 0 0 0,0 0 0 0 0,0-1 0 0 0,0 0 0 0 0,0 1 0 0 0,0-2 1 0 0,7-1-1 0 0,3-3 31 0 0,-1 0 1 0 0,0 0 0 0 0,-1-2 0 0 0,0 0-1 0 0,0 0 1 0 0,0-1 0 0 0,15-14 0 0 0,-23 18-85 0 0,-1-1-1 0 0,1 1 1 0 0,-1-1 0 0 0,0 0 0 0 0,0-1 0 0 0,-1 1-1 0 0,0-1 1 0 0,0 0 0 0 0,0 0 0 0 0,-1 0 0 0 0,0 0-1 0 0,-1-1 1 0 0,0 0 0 0 0,2-10 0 0 0,-3 12-30 0 0,-1 1 0 0 0,0-1 0 0 0,0 1 0 0 0,0-1 0 0 0,-1 1 1 0 0,0-1-1 0 0,0 1 0 0 0,0-1 0 0 0,-1 1 0 0 0,1 0 0 0 0,-1 0 0 0 0,-1 0 1 0 0,1 0-1 0 0,-1 0 0 0 0,0 0 0 0 0,0 1 0 0 0,0-1 0 0 0,-1 1 0 0 0,1 0 1 0 0,-1 0-1 0 0,-7-6 0 0 0,8 8-72 0 0,-1-1 0 0 0,1 1 0 0 0,-1 0 0 0 0,1-1 0 0 0,-1 2 1 0 0,0-1-1 0 0,0 0 0 0 0,0 1 0 0 0,0 0 0 0 0,0 0 0 0 0,0 0 0 0 0,0 0 0 0 0,0 1 0 0 0,0-1 1 0 0,0 1-1 0 0,-7 1 0 0 0,4 0-78 0 0,0 0 0 0 0,0 1 1 0 0,1-1-1 0 0,-1 2 0 0 0,1-1 0 0 0,-1 1 1 0 0,1 0-1 0 0,0 0 0 0 0,-10 7 0 0 0,9-5-217 0 0,1 0 0 0 0,-1 0 0 0 0,1 1 0 0 0,-1 0-1 0 0,2 0 1 0 0,-1 1 0 0 0,1-1 0 0 0,0 1 0 0 0,0 1-1 0 0,1-1 1 0 0,0 0 0 0 0,0 1 0 0 0,1 0 0 0 0,0 0-1 0 0,0 0 1 0 0,-3 16 0 0 0,6-22 152 0 0,0 0 0 0 0,0 0 0 0 0,-1 0 0 0 0,1 0 0 0 0,0 1 0 0 0,0-1 0 0 0,1 0 0 0 0,-1 0 0 0 0,0 0-1 0 0,1 0 1 0 0,-1 0 0 0 0,1 0 0 0 0,0 0 0 0 0,0-1 0 0 0,0 1 0 0 0,0 0 0 0 0,0 0 0 0 0,0 0 0 0 0,0-1 0 0 0,0 1 0 0 0,1-1 0 0 0,-1 1 0 0 0,1-1 0 0 0,-1 1-1 0 0,1-1 1 0 0,-1 0 0 0 0,1 0 0 0 0,0 0 0 0 0,0 0 0 0 0,-1 0 0 0 0,1 0 0 0 0,0 0 0 0 0,3 0 0 0 0,1 0-748 0 0,0 0-1 0 0,0 0 1 0 0,0-1 0 0 0,0 0-1 0 0,-1 0 1 0 0,1-1 0 0 0,0 0 0 0 0,0 0-1 0 0,0 0 1 0 0,7-3 0 0 0,3-1-421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0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20 11122 0 0,'-1'-1'376'0'0,"1"0"-1"0"0,-1 0 1 0 0,0 0-1 0 0,1-1 0 0 0,-1 1 1 0 0,0 0-1 0 0,0 0 1 0 0,0 0-1 0 0,0 0 1 0 0,0 0-1 0 0,0 0 0 0 0,0 1 1 0 0,0-1-1 0 0,0 0 1 0 0,0 0-1 0 0,0 1 0 0 0,-1-1 1 0 0,1 1-1 0 0,0-1 1 0 0,0 1-1 0 0,-1 0 0 0 0,1-1 1 0 0,0 1-1 0 0,-1 0 1 0 0,-1 0-1 0 0,0 0-176 0 0,0 0-1 0 0,0 1 1 0 0,0 0-1 0 0,0 0 1 0 0,0 0-1 0 0,0 0 1 0 0,0 0-1 0 0,0 0 0 0 0,0 1 1 0 0,-4 2-1 0 0,-5 5-287 0 0,1 0 0 0 0,0 1 0 0 0,-15 16 0 0 0,18-17 146 0 0,1 0-1 0 0,1 0 0 0 0,-1 1 1 0 0,-5 13-1 0 0,10-20 6 0 0,0 0-1 0 0,1 0 1 0 0,-1 1 0 0 0,1-1-1 0 0,0 0 1 0 0,0 1 0 0 0,0-1-1 0 0,0 1 1 0 0,1-1 0 0 0,-1 1 0 0 0,1-1-1 0 0,0 1 1 0 0,0 0 0 0 0,0-1-1 0 0,1 1 1 0 0,-1-1 0 0 0,3 6-1 0 0,-2-7-11 0 0,0-1 0 0 0,0 0-1 0 0,0 1 1 0 0,0-1 0 0 0,1 0-1 0 0,-1 0 1 0 0,1 0-1 0 0,-1 0 1 0 0,1 0 0 0 0,-1 0-1 0 0,1 0 1 0 0,-1 0 0 0 0,1-1-1 0 0,0 1 1 0 0,0-1-1 0 0,-1 1 1 0 0,1-1 0 0 0,0 0-1 0 0,0 1 1 0 0,-1-1 0 0 0,1 0-1 0 0,0 0 1 0 0,0 0-1 0 0,0 0 1 0 0,-1-1 0 0 0,1 1-1 0 0,0-1 1 0 0,-1 1 0 0 0,1-1-1 0 0,0 1 1 0 0,1-2 0 0 0,10-2 66 0 0,-1-1 0 0 0,23-12 0 0 0,-30 14-87 0 0,11-6 3 0 0,0-1 0 0 0,0 0 0 0 0,-1-1 0 0 0,-1 0-1 0 0,0-1 1 0 0,20-23 0 0 0,-33 34-39 0 0,0 0 0 0 0,0-1 0 0 0,0 1-1 0 0,0-1 1 0 0,-1 1 0 0 0,1-1 0 0 0,0 1 0 0 0,-1-1 0 0 0,1 1 0 0 0,-1-1-1 0 0,0 1 1 0 0,1-1 0 0 0,-1 0 0 0 0,0 1 0 0 0,0-1 0 0 0,0 1 0 0 0,0-1 0 0 0,0 0-1 0 0,-1 1 1 0 0,1-1 0 0 0,0 0 0 0 0,-1 1 0 0 0,1-1 0 0 0,-1 1 0 0 0,1-1-1 0 0,-1 1 1 0 0,0-1 0 0 0,0 1 0 0 0,0 0 0 0 0,0-1 0 0 0,0 1 0 0 0,-1-2-1 0 0,0 1-77 0 0,0 0 0 0 0,0 0 0 0 0,-1 0 0 0 0,1 0 0 0 0,0 0 0 0 0,-1 0 0 0 0,1 1 0 0 0,-1-1 0 0 0,0 1 0 0 0,1 0 0 0 0,-1-1 0 0 0,0 1 0 0 0,0 1-1 0 0,0-1 1 0 0,0 0 0 0 0,-4 0 0 0 0,0 2-240 0 0,1 0 0 0 0,-1 0 0 0 0,1 0 0 0 0,0 1 1 0 0,-1 0-1 0 0,1 0 0 0 0,0 0 0 0 0,0 1 0 0 0,-6 4 0 0 0,-24 9-2550 0 0,36-16 2788 0 0,-1 0 0 0 0,1-1-1 0 0,0 1 1 0 0,-1 0 0 0 0,1 1-1 0 0,-1-1 1 0 0,1 0-1 0 0,-1 0 1 0 0,1 0 0 0 0,0 0-1 0 0,-1 0 1 0 0,1 0 0 0 0,-1 0-1 0 0,1 1 1 0 0,0-1 0 0 0,-1 0-1 0 0,1 0 1 0 0,0 1 0 0 0,-1-1-1 0 0,1 0 1 0 0,0 0 0 0 0,-1 1-1 0 0,1-1 1 0 0,0 0-1 0 0,0 1 1 0 0,-1-1 0 0 0,1 0-1 0 0,0 1 1 0 0,0-1 0 0 0,0 1-1 0 0,-1-1 1 0 0,1 0 0 0 0,0 1-1 0 0,0-1 1 0 0,0 1 0 0 0,0-1-1 0 0,0 0 1 0 0,0 1 0 0 0,0-1-1 0 0,0 1 1 0 0,0-1-1 0 0,0 1 1 0 0,0-1 0 0 0,0 0-1 0 0,0 1 1 0 0,0-1 0 0 0,0 1-1 0 0,1-1 1 0 0,-1 0 0 0 0,0 1-1 0 0,0-1 1 0 0,0 1 0 0 0,1-1-1 0 0,-1 1 1 0 0,1 0-122 0 0,0-1 0 0 0,0 1 0 0 0,0 0 0 0 0,0-1 0 0 0,0 1 0 0 0,0-1 0 0 0,1 1 0 0 0,-1-1 0 0 0,0 0 0 0 0,0 1 0 0 0,0-1 0 0 0,0 0 0 0 0,1 0 0 0 0,-1 0 0 0 0,0 0 0 0 0,0 0 1 0 0,0 0-1 0 0,1 0 0 0 0,-1 0 0 0 0,2-1 0 0 0,53-21-7989 0 0,-41 16 7119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0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51 5809 0 0,'-3'-1'661'0'0,"0"1"0"0"0,0-1 0 0 0,-1 1 0 0 0,1 0 0 0 0,0 0-1 0 0,0 0 1 0 0,0 0 0 0 0,0 1 0 0 0,-1-1 0 0 0,1 1 0 0 0,0 0 0 0 0,0 0 0 0 0,0 0 0 0 0,0 0-1 0 0,-4 3 1 0 0,2-1-333 0 0,0 0 0 0 0,0 1 0 0 0,1-1 0 0 0,0 1-1 0 0,-1 0 1 0 0,1 0 0 0 0,1 1 0 0 0,-5 6 0 0 0,3-5-220 0 0,1 0 1 0 0,1 0 0 0 0,0 0 0 0 0,-1 1-1 0 0,2-1 1 0 0,-1 1 0 0 0,1 0-1 0 0,0 0 1 0 0,1 0 0 0 0,-1 0 0 0 0,1 0-1 0 0,1 1 1 0 0,-1-1 0 0 0,2 8-1 0 0,0-11-11 0 0,-1 0-1 0 0,2 0 1 0 0,-1 0-1 0 0,0 0 1 0 0,1-1 0 0 0,0 1-1 0 0,0-1 1 0 0,0 1-1 0 0,0-1 1 0 0,0 0-1 0 0,1 0 1 0 0,0 0-1 0 0,-1 0 1 0 0,1 0-1 0 0,0 0 1 0 0,0-1-1 0 0,1 0 1 0 0,-1 1-1 0 0,0-1 1 0 0,1 0-1 0 0,-1-1 1 0 0,1 1-1 0 0,5 1 1 0 0,-2-1 9 0 0,-1 0 0 0 0,2 0 1 0 0,-1-1-1 0 0,0 0 0 0 0,0 0 0 0 0,0-1 1 0 0,0 0-1 0 0,0 0 0 0 0,1-1 1 0 0,-1 0-1 0 0,0 0 0 0 0,7-3 1 0 0,9-3 59 0 0,-1-1 1 0 0,0-1-1 0 0,-1-1 1 0 0,0-1-1 0 0,-1-1 1 0 0,0-1-1 0 0,30-24 1 0 0,-45 32-135 0 0,-1-1-1 0 0,1 1 1 0 0,-1-1-1 0 0,0 0 1 0 0,0 0 0 0 0,-1 0-1 0 0,1-1 1 0 0,-1 1 0 0 0,-1-1-1 0 0,1 0 1 0 0,1-8 0 0 0,-3 12-26 0 0,0 0 0 0 0,-1-1 1 0 0,1 1-1 0 0,-1 0 0 0 0,0-1 1 0 0,0 1-1 0 0,0 0 0 0 0,0-1 1 0 0,0 1-1 0 0,-1 0 0 0 0,0-1 0 0 0,1 1 1 0 0,-1 0-1 0 0,0 0 0 0 0,-1 0 1 0 0,1 0-1 0 0,0 0 0 0 0,-1 0 1 0 0,0 0-1 0 0,0 0 0 0 0,0 1 1 0 0,0-1-1 0 0,0 0 0 0 0,0 1 1 0 0,-6-4-1 0 0,5 4-57 0 0,0 1 1 0 0,0-1-1 0 0,0 1 1 0 0,0 0-1 0 0,-1 0 0 0 0,1 0 1 0 0,0 1-1 0 0,-1-1 1 0 0,1 1-1 0 0,0 0 0 0 0,-1 0 1 0 0,1 0-1 0 0,-1 0 1 0 0,1 0-1 0 0,0 1 0 0 0,-1 0 1 0 0,-3 1-1 0 0,-10 3-289 0 0,0 1-1 0 0,-17 8 1 0 0,12-5 10 0 0,0 0-360 0 0,0 1 1 0 0,0 1-1 0 0,1 1 0 0 0,1 1 0 0 0,0 0 0 0 0,1 2 0 0 0,-19 18 1 0 0,21-16-1361 0 0,0 1 0 0 0,2 1 0 0 0,0 0 1 0 0,-12 23-1 0 0,-3 6-4581 0 0,14-28 4888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1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35 15403 0 0,'-3'2'331'0'0,"-12"8"1450"0"0,0 1 0 0 0,0 1 0 0 0,-23 24-1 0 0,34-31-1723 0 0,0 0-1 0 0,0 0 1 0 0,1 1-1 0 0,0 0 1 0 0,0-1-1 0 0,0 1 1 0 0,1 0-1 0 0,0 0 1 0 0,0 0-1 0 0,0 1 1 0 0,1-1 0 0 0,0 0-1 0 0,0 1 1 0 0,0 11-1 0 0,2-9-22 0 0,-1 0-1 0 0,2 0 0 0 0,-1 0 1 0 0,1 0-1 0 0,0-1 1 0 0,1 1-1 0 0,0-1 1 0 0,1 1-1 0 0,-1-1 1 0 0,1 0-1 0 0,8 11 0 0 0,-10-16-94 0 0,1 0 0 0 0,-1-1 0 0 0,0 1 0 0 0,1-1 0 0 0,-1 1 0 0 0,1-1 0 0 0,0 0 0 0 0,-1 0 0 0 0,1 0 0 0 0,0 0 0 0 0,1 0 0 0 0,-1-1 0 0 0,0 0 0 0 0,0 1 0 0 0,1-1 0 0 0,-1 0 0 0 0,4 0 0 0 0,-4-1-314 0 0,1 0-1 0 0,-1 0 1 0 0,1 0-1 0 0,-1-1 1 0 0,0 1-1 0 0,1-1 1 0 0,-1 0-1 0 0,0 0 1 0 0,0 0-1 0 0,0 0 1 0 0,1-1-1 0 0,4-3 1 0 0,-1 0 413 0 0,0 0 0 0 0,0-1 1 0 0,0 0-1 0 0,-1 0 0 0 0,0 0 1 0 0,0-1-1 0 0,-1 0 0 0 0,0 0 1 0 0,0-1-1 0 0,-1 1 0 0 0,0-1 0 0 0,0 0 1 0 0,-1 0-1 0 0,0-1 0 0 0,3-11 1 0 0,0-4 421 0 0,-2-1 0 0 0,0 0-1 0 0,-2 0 1 0 0,0-31 0 0 0,-7 0 5141 0 0,5 56-5620 0 0,0-1-1 0 0,-1 1 0 0 0,1-1 0 0 0,0 1 0 0 0,-1-1 0 0 0,1 1 1 0 0,-1-1-1 0 0,1 1 0 0 0,-1 0 0 0 0,1-1 0 0 0,-1 1 1 0 0,1 0-1 0 0,-1-1 0 0 0,1 1 0 0 0,-1 0 0 0 0,1 0 0 0 0,-1-1 1 0 0,1 1-1 0 0,-1 0 0 0 0,1 0 0 0 0,-1 0 0 0 0,0 0 1 0 0,1 0-1 0 0,-1 0 0 0 0,1 0 0 0 0,-1 0 0 0 0,1 0 1 0 0,-1 0-1 0 0,0 0 0 0 0,1 0 0 0 0,-1 0 0 0 0,1 0 0 0 0,-1 1 1 0 0,1-1-1 0 0,-1 0 0 0 0,0 0 0 0 0,1 1 0 0 0,-1-1 1 0 0,1 0-1 0 0,0 1 0 0 0,-1-1 0 0 0,1 0 0 0 0,-1 1 0 0 0,1-1 1 0 0,-1 1-1 0 0,-23 17-1196 0 0,8-3 225 0 0,2 0 0 0 0,0 0 0 0 0,-19 28 0 0 0,28-34-102 0 0,-1 0-1 0 0,2 0 0 0 0,-8 19 1 0 0,10-24 58 0 0,1 1 1 0 0,0 0-1 0 0,0 0 1 0 0,0 0-1 0 0,1 0 1 0 0,-1 0-1 0 0,1 0 0 0 0,1 0 1 0 0,-1 5-1 0 0,2-4-4047 0 0,1-7 4343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1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16 11955 0 0,'-8'1'1324'0'0,"-1"1"1"0"0,0 1 0 0 0,1 0 0 0 0,-16 7 0 0 0,17-7-1086 0 0,-1 1-1 0 0,1 0 1 0 0,1 1 0 0 0,-1-1-1 0 0,0 1 1 0 0,1 1 0 0 0,0-1-1 0 0,0 1 1 0 0,-7 10 0 0 0,12-15-216 0 0,0 0 0 0 0,1 0 0 0 0,-1 1 0 0 0,0-1 0 0 0,1 0 0 0 0,-1 0 0 0 0,1 0 0 0 0,-1 0 0 0 0,1 1 0 0 0,-1-1 0 0 0,1 0-1 0 0,0 0 1 0 0,0 1 0 0 0,0-1 0 0 0,-1 0 0 0 0,1 0 0 0 0,1 1 0 0 0,-1-1 0 0 0,0 0 0 0 0,0 0 0 0 0,0 1 0 0 0,1-1 0 0 0,-1 0 0 0 0,0 0 0 0 0,1 1 0 0 0,0 0 0 0 0,1 0 31 0 0,0 0 0 0 0,-1 0 0 0 0,1 0 0 0 0,0-1 0 0 0,0 1 1 0 0,0-1-1 0 0,0 1 0 0 0,0-1 0 0 0,1 0 0 0 0,-1 0 0 0 0,0 0 0 0 0,5 1 0 0 0,1 1 63 0 0,0-1 0 0 0,0-1 0 0 0,0 1-1 0 0,0-1 1 0 0,0-1 0 0 0,1 1 0 0 0,12-2 0 0 0,28-6 12 0 0,41-9-63 0 0,-82 14-54 0 0,0 0-1 0 0,0-1 0 0 0,0 0 0 0 0,0 0 1 0 0,0-1-1 0 0,0 0 0 0 0,-1-1 1 0 0,8-5-1 0 0,-14 9-18 0 0,0 0 1 0 0,0 0-1 0 0,-1 1 1 0 0,1-1-1 0 0,0 0 1 0 0,-1 0-1 0 0,1 0 0 0 0,0 0 1 0 0,-1 1-1 0 0,1-1 1 0 0,-1 0-1 0 0,1 0 0 0 0,-1 0 1 0 0,0 0-1 0 0,1 0 1 0 0,-1-1-1 0 0,0 1 1 0 0,0 0-1 0 0,0 0 0 0 0,0 0 1 0 0,0 0-1 0 0,0 0 1 0 0,0 0-1 0 0,0 0 1 0 0,0 0-1 0 0,0 0 0 0 0,-1-1 1 0 0,0-1-18 0 0,0 0 0 0 0,-1 0 0 0 0,1 1-1 0 0,-1-1 1 0 0,0 0 0 0 0,0 1 0 0 0,0 0 0 0 0,0-1 0 0 0,-4-3 0 0 0,1 2-9 0 0,0 0 1 0 0,0 0-1 0 0,-1 0 1 0 0,1 1-1 0 0,-1 0 0 0 0,0 0 1 0 0,0 0-1 0 0,0 1 1 0 0,-8-3-1 0 0,-2 3-32 0 0,1 1 0 0 0,-1 0 0 0 0,1 2 0 0 0,-18 1 0 0 0,29-2-66 0 0,0 1-1 0 0,0 0 1 0 0,0 0 0 0 0,0 0-1 0 0,0 0 1 0 0,0 0-1 0 0,0 1 1 0 0,0 0-1 0 0,0 0 1 0 0,0 0-1 0 0,1 0 1 0 0,-1 0-1 0 0,1 1 1 0 0,0 0-1 0 0,0-1 1 0 0,0 1-1 0 0,0 0 1 0 0,0 1-1 0 0,0-1 1 0 0,-2 5-1 0 0,5-7 9 0 0,-1 0 0 0 0,1 0 0 0 0,-1 0 1 0 0,1 0-1 0 0,-1 0 0 0 0,1 0 0 0 0,0 0 0 0 0,-1 0 0 0 0,1 1 0 0 0,0-1 0 0 0,0 0 0 0 0,0 0 0 0 0,0 0 0 0 0,0 1 0 0 0,0-1 0 0 0,0 0 1 0 0,0 0-1 0 0,0 0 0 0 0,1 0 0 0 0,-1 1 0 0 0,1-1 0 0 0,-1 0 0 0 0,1 0 0 0 0,-1 0 0 0 0,2 1 0 0 0,-1 0-77 0 0,1 0 0 0 0,0-1 0 0 0,0 1 0 0 0,0-1 0 0 0,0 0 0 0 0,0 1 0 0 0,0-1 0 0 0,0 0 0 0 0,0 0 0 0 0,0-1 0 0 0,0 1 0 0 0,3 0 0 0 0,6 2-719 0 0,-1-2 0 0 0,1 0 1 0 0,0 0-1 0 0,15-1 0 0 0,2-3-2055 0 0,-1-1 0 0 0,36-11 0 0 0,-61 15 2841 0 0,18-5-98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2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2921 0 0,'9'-5'3408'0'0,"-1"2"-2455"0"0,2-2-505 0 0,-1 0-72 0 0,-6 0 40 0 0,1 1 96 0 0,-3-1 88 0 0,-1 2 80 0 0,-1 0 32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2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1018 17 11755 0 0,'-1'-1'100'0'0,"1"0"1"0"0,-1 0 0 0 0,1 0 0 0 0,-1 0 0 0 0,1 0 0 0 0,-1 0 0 0 0,0 0 0 0 0,0 0 0 0 0,1 0 0 0 0,-1 1 0 0 0,0-1 0 0 0,0 0 0 0 0,0 1 0 0 0,0-1 0 0 0,0 1 0 0 0,0-1 0 0 0,0 1 0 0 0,0-1 0 0 0,0 1 0 0 0,0-1 0 0 0,0 1 0 0 0,0 0 0 0 0,0 0 0 0 0,-1 0 0 0 0,1 0 0 0 0,0 0 0 0 0,0 0 0 0 0,0 0-1 0 0,0 0 1 0 0,0 0 0 0 0,0 0 0 0 0,0 0 0 0 0,0 1 0 0 0,-1-1 0 0 0,1 0 0 0 0,0 1 0 0 0,0-1 0 0 0,0 1 0 0 0,0-1 0 0 0,0 1 0 0 0,-1 1 0 0 0,-5 1 159 0 0,0 1 1 0 0,1 1-1 0 0,-1-1 1 0 0,-8 8-1 0 0,9-5-136 0 0,1-1 0 0 0,-1 0 1 0 0,1 1-1 0 0,0 0 0 0 0,1 0 0 0 0,0 1 0 0 0,0-1 0 0 0,-4 12 1 0 0,-12 8 41 0 0,-102 118 510 0 0,-429 501 2250 0 0,409-484-1848 0 0,141-162-996 0 0,0 0-10 0 0,0 0 0 0 0,0 0-1 0 0,0 0 1 0 0,-1 1-1 0 0,1-1 1 0 0,0 0 0 0 0,0 0-1 0 0,0 1 1 0 0,-1-1 0 0 0,1 1-1 0 0,0-1 1 0 0,0 1-1 0 0,0 0 1 0 0,0-1 0 0 0,0 1-1 0 0,0 0 1 0 0,0-1 0 0 0,0 1-1 0 0,0 0 1 0 0,1 0-1 0 0,-1 0 1 0 0,0 0 0 0 0,0 0-1 0 0,1 0 1 0 0,-1 0 0 0 0,1 0-1 0 0,-1 0 1 0 0,1 0 0 0 0,-1 1-1 0 0,1-1 1 0 0,0 0-1 0 0,-1 0 1 0 0,1 0 0 0 0,0 1-1 0 0,0-1 1 0 0,0 2 0 0 0,-1 1-69 0 0,-6 25 113 0 0,-5 39-1 0 0,11-60-59 0 0,0 1-1 0 0,1-1 1 0 0,0 0 0 0 0,0 0-1 0 0,1 1 1 0 0,0-1-1 0 0,1 0 1 0 0,0 0 0 0 0,5 15-1 0 0,-5-20-45 0 0,0-1-1 0 0,-1 1 1 0 0,1 0-1 0 0,0-1 1 0 0,0 0-1 0 0,1 1 1 0 0,-1-1-1 0 0,0 0 0 0 0,1 0 1 0 0,-1 0-1 0 0,1 0 1 0 0,0-1-1 0 0,0 1 1 0 0,0-1-1 0 0,-1 0 1 0 0,1 0-1 0 0,0 0 1 0 0,1 0-1 0 0,-1 0 0 0 0,0 0 1 0 0,0-1-1 0 0,0 0 1 0 0,0 1-1 0 0,0-1 1 0 0,1 0-1 0 0,-1-1 1 0 0,0 1-1 0 0,5-2 0 0 0,10-1 43 0 0,-1-1-1 0 0,0 0 1 0 0,29-13-1 0 0,-42 16-45 0 0,1-1 6 0 0,-1-1-1 0 0,1 1 1 0 0,-1-1 0 0 0,0 1 0 0 0,0-1-1 0 0,-1 0 1 0 0,1-1 0 0 0,0 1 0 0 0,-1-1-1 0 0,0 1 1 0 0,0-1 0 0 0,0 0 0 0 0,0 0-1 0 0,-1 0 1 0 0,1-1 0 0 0,-1 1 0 0 0,0 0-1 0 0,-1-1 1 0 0,1 0 0 0 0,-1 1-1 0 0,0-1 1 0 0,0 0 0 0 0,0 0 0 0 0,-1 0-1 0 0,1 0 1 0 0,-1 1 0 0 0,0-1 0 0 0,-1 0-1 0 0,1 0 1 0 0,-3-8 0 0 0,2 6-57 0 0,0 0 1 0 0,-1 0-1 0 0,0 0 0 0 0,0 1 0 0 0,-1-1 1 0 0,1 0-1 0 0,-2 1 0 0 0,1 0 1 0 0,-1 0-1 0 0,0 0 0 0 0,0 0 0 0 0,0 0 1 0 0,-1 1-1 0 0,0 0 0 0 0,0 0 1 0 0,0 0-1 0 0,-1 1 0 0 0,1-1 0 0 0,-1 1 1 0 0,-12-5-1 0 0,18 8 24 0 0,-51-21-1428 0 0,48 20 694 0 0,0 0 0 0 0,-1-1 0 0 0,1 1 1 0 0,0-1-1 0 0,0 1 0 0 0,-5-7 1 0 0,8 8 425 0 0,0 0 0 0 0,-1 1 0 0 0,1-1 0 0 0,0 0 0 0 0,0 0 1 0 0,-1 0-1 0 0,1 0 0 0 0,0 0 0 0 0,0 0 0 0 0,0 0 0 0 0,0 0 1 0 0,1 0-1 0 0,-1 0 0 0 0,0 0 0 0 0,0 0 0 0 0,0 0 0 0 0,1 0 0 0 0,-1 0 1 0 0,0 0-1 0 0,1 0 0 0 0,-1 0 0 0 0,1 0 0 0 0,-1 1 0 0 0,2-2 1 0 0,17-23-4682 0 0,-15 20 2860 0 0,7-9-759 0 0,2-4 1321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3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396 77 7458 0 0,'-2'-1'384'0'0,"0"0"1"0"0,0 1 0 0 0,1-1 0 0 0,-1 0 0 0 0,1 0-1 0 0,-1 0 1 0 0,1-1 0 0 0,-1 1 0 0 0,1 0 0 0 0,-1 0-1 0 0,1-1 1 0 0,0 1 0 0 0,0-1 0 0 0,0 1 0 0 0,0-1-1 0 0,0 1 1 0 0,0-1 0 0 0,0 0 0 0 0,1 1 0 0 0,-1-1-1 0 0,0 0 1 0 0,1 0 0 0 0,-1-3 0 0 0,0 4-261 0 0,1-2 69 0 0,-1 1 0 0 0,0 0 0 0 0,0 0 0 0 0,0 0 0 0 0,0 0 0 0 0,0 0 0 0 0,0 0 0 0 0,0 1 0 0 0,-1-1 0 0 0,1 0 0 0 0,-1 1 0 0 0,1-1 0 0 0,-1 1 0 0 0,0-1 0 0 0,0 1 0 0 0,0 0 0 0 0,1-1 0 0 0,-1 1 0 0 0,0 0 0 0 0,0 0 0 0 0,-5-1 0 0 0,1 1-55 0 0,0 0 0 0 0,0 1 0 0 0,0-1 0 0 0,0 1 0 0 0,0 1 0 0 0,0-1 0 0 0,-8 2 0 0 0,-60 10 425 0 0,-78 23 0 0 0,150-34-576 0 0,-1 0-1 0 0,1 1 1 0 0,-1 0 0 0 0,1-1-1 0 0,0 1 1 0 0,-1 0 0 0 0,1 0 0 0 0,0 0-1 0 0,0 0 1 0 0,0 1 0 0 0,1-1-1 0 0,-1 1 1 0 0,0-1 0 0 0,1 1-1 0 0,0-1 1 0 0,0 1 0 0 0,0 0 0 0 0,0 0-1 0 0,0-1 1 0 0,0 1 0 0 0,0 5-1 0 0,-2 9-105 0 0,0-1 0 0 0,0 24-1 0 0,3-37 115 0 0,0 6-41 0 0,0 0-1 0 0,0 0 1 0 0,1 0 0 0 0,1 0 0 0 0,-1 0-1 0 0,1 0 1 0 0,1 0 0 0 0,0 0-1 0 0,0-1 1 0 0,1 1 0 0 0,-1-1 0 0 0,2 0-1 0 0,7 12 1 0 0,-9-16 43 0 0,0-1 0 0 0,0 1 1 0 0,1-1-1 0 0,-1 1 0 0 0,1-1 0 0 0,0 0 0 0 0,0-1 0 0 0,0 1 0 0 0,0-1 0 0 0,0 1 1 0 0,0-1-1 0 0,1 0 0 0 0,-1-1 0 0 0,1 1 0 0 0,0-1 0 0 0,-1 0 0 0 0,1 0 0 0 0,0 0 1 0 0,0-1-1 0 0,-1 0 0 0 0,1 0 0 0 0,0 0 0 0 0,0 0 0 0 0,0-1 0 0 0,-1 0 0 0 0,1 0 1 0 0,6-2-1 0 0,3-1 44 0 0,-1-2-1 0 0,0 1 1 0 0,0-2 0 0 0,-1 1 0 0 0,1-2 0 0 0,-1 0 0 0 0,-1 0 0 0 0,0-1 0 0 0,0 0 0 0 0,0-1 0 0 0,10-13-1 0 0,-19 19-17 0 0,0 0-1 0 0,1 0 1 0 0,-1 0-1 0 0,-1 0 0 0 0,1-1 1 0 0,-1 1-1 0 0,1-1 0 0 0,-1 1 1 0 0,-1-1-1 0 0,1 1 0 0 0,-1-1 1 0 0,1 0-1 0 0,-1 1 0 0 0,0-1 1 0 0,-1 1-1 0 0,1-1 1 0 0,-1 0-1 0 0,0 1 0 0 0,0-1 1 0 0,-1 1-1 0 0,-3-8 0 0 0,2 5-19 0 0,0 0 0 0 0,-1 1 0 0 0,1-1-1 0 0,-2 1 1 0 0,1 0 0 0 0,-1 0 0 0 0,1 0 0 0 0,-2 1-1 0 0,1 0 1 0 0,-1 0 0 0 0,1 0 0 0 0,-1 1-1 0 0,-7-5 1 0 0,9 7-39 0 0,-1 1 0 0 0,1-1 0 0 0,0 1 0 0 0,-1-1 0 0 0,1 1 0 0 0,-1 0 0 0 0,1 1 0 0 0,-1-1 0 0 0,0 1 0 0 0,1 0 0 0 0,-1 0 0 0 0,0 0-1 0 0,1 1 1 0 0,-1 0 0 0 0,1-1 0 0 0,-1 2 0 0 0,-5 1 0 0 0,4-1-145 0 0,-1 1 0 0 0,1 0 0 0 0,0 0 0 0 0,0 1 0 0 0,1-1 0 0 0,-1 1 0 0 0,1 0 0 0 0,0 1 0 0 0,0-1-1 0 0,0 1 1 0 0,-5 7 0 0 0,10-12 58 0 0,-1 1 0 0 0,1-1 1 0 0,0 1-1 0 0,-1-1 0 0 0,1 1 0 0 0,0 0 0 0 0,-1-1 0 0 0,1 1 0 0 0,0-1 0 0 0,0 1 0 0 0,0 0 0 0 0,0-1 0 0 0,-1 1 1 0 0,1 0-1 0 0,0-1 0 0 0,0 1 0 0 0,0 0 0 0 0,0-1 0 0 0,0 1 0 0 0,0 0 0 0 0,1-1 0 0 0,-1 1 0 0 0,0 0 0 0 0,0-1 1 0 0,0 1-1 0 0,1-1 0 0 0,-1 1 0 0 0,0 0 0 0 0,1-1 0 0 0,-1 1 0 0 0,1 0 0 0 0,1 1-255 0 0,-1-1 1 0 0,1 1-1 0 0,0-1 0 0 0,0 1 0 0 0,0-1 0 0 0,0 0 0 0 0,0 0 0 0 0,0 0 1 0 0,3 1-1 0 0,0 0-1122 0 0,0 0 0 0 0,1 0 0 0 0,-1-1 0 0 0,0 0 0 0 0,0 0 0 0 0,1-1 0 0 0,9 1 0 0 0,-11-2 1146 0 0,1-2 319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3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174 261 8906 0 0,'-16'-1'1446'0'0,"0"2"-1"0"0,0 0 1 0 0,1 1 0 0 0,-23 5-1 0 0,34-6-1309 0 0,0 0 0 0 0,0 0-1 0 0,0 1 1 0 0,0 0 0 0 0,1-1-1 0 0,-1 1 1 0 0,0 1 0 0 0,1-1-1 0 0,0 0 1 0 0,-1 1 0 0 0,1 0-1 0 0,0 0 1 0 0,0 0 0 0 0,1 0-1 0 0,-1 0 1 0 0,1 0 0 0 0,-1 1-1 0 0,1-1 1 0 0,0 1 0 0 0,0 0-1 0 0,1-1 1 0 0,-3 6 0 0 0,4-8-86 0 0,0 0-1 0 0,-1 0 1 0 0,1 0 0 0 0,0 0-1 0 0,0 0 1 0 0,0 0 0 0 0,0 0 0 0 0,0 0-1 0 0,0 0 1 0 0,0 0 0 0 0,0 0 0 0 0,0 0-1 0 0,0 0 1 0 0,1 0 0 0 0,-1-1-1 0 0,0 1 1 0 0,0 0 0 0 0,1 0 0 0 0,-1 0-1 0 0,1 0 1 0 0,-1 0 0 0 0,1-1 0 0 0,-1 1-1 0 0,1 0 1 0 0,0 0 0 0 0,-1-1-1 0 0,2 2 1 0 0,0 0 55 0 0,1-1 1 0 0,-1 0-1 0 0,0 0 0 0 0,1 0 0 0 0,-1 0 1 0 0,1 0-1 0 0,-1-1 0 0 0,1 1 0 0 0,-1-1 1 0 0,4 1-1 0 0,4-1 135 0 0,0 0 0 0 0,0 0 1 0 0,0-1-1 0 0,15-3 0 0 0,25-10-22 0 0,-1-2-1 0 0,0-2 0 0 0,70-37 1 0 0,-116 54-203 0 0,0-1 1 0 0,-1 1-1 0 0,1-1 1 0 0,0 0-1 0 0,-1 0 1 0 0,1 1-1 0 0,-1-2 1 0 0,0 1-1 0 0,1 0 1 0 0,-1 0-1 0 0,0-1 1 0 0,-1 1-1 0 0,1-1 1 0 0,0 0-1 0 0,-1 1 1 0 0,1-1-1 0 0,-1 0 1 0 0,0 0-1 0 0,0 0 1 0 0,0 0-1 0 0,0 0 1 0 0,-1 0-1 0 0,1 0 1 0 0,-1 0-1 0 0,1 0 1 0 0,-2-7-1 0 0,0 5-36 0 0,0 0-1 0 0,0 0 1 0 0,-1 0-1 0 0,0 0 1 0 0,0 1-1 0 0,0-1 1 0 0,-1 0-1 0 0,0 1 1 0 0,0 0-1 0 0,0-1 1 0 0,0 1-1 0 0,0 0 1 0 0,-1 1-1 0 0,0-1 1 0 0,-6-4-1 0 0,0 2-335 0 0,0 0-1 0 0,0 1 0 0 0,0 0 0 0 0,0 1 1 0 0,-1 0-1 0 0,0 1 0 0 0,0 0 0 0 0,0 1 0 0 0,0 0 1 0 0,-12-1-1 0 0,-24-5-2953 0 0,45 7 2925 0 0,1 1 1 0 0,-1-1 0 0 0,1 0-1 0 0,-1 0 1 0 0,1 1 0 0 0,0-1-1 0 0,-1 0 1 0 0,1 0 0 0 0,0-1 0 0 0,0 1-1 0 0,0 0 1 0 0,0 0 0 0 0,0-1-1 0 0,0 1 1 0 0,0 0 0 0 0,0-1-1 0 0,1 1 1 0 0,-1-1 0 0 0,0 1 0 0 0,1-1-1 0 0,-1 1 1 0 0,1-1 0 0 0,0 1-1 0 0,-1-1 1 0 0,1 0 0 0 0,0 1-1 0 0,0-1 1 0 0,0 0 0 0 0,0 1-1 0 0,0-1 1 0 0,1-2 0 0 0,-1-4-1914 0 0,-2-4 440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45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8 161 9050 0 0,'-1'-3'174'0'0,"0"0"1"0"0,0 1-1 0 0,0-1 0 0 0,0 0 1 0 0,0 0-1 0 0,0 0 0 0 0,1 0 1 0 0,0 1-1 0 0,-1-1 0 0 0,1 0 1 0 0,1-6-1 0 0,-1 8-165 0 0,1 0 0 0 0,0 0 0 0 0,-1 0 1 0 0,1 0-1 0 0,0 0 0 0 0,0 0 0 0 0,0 0 0 0 0,0 0 0 0 0,0 1 1 0 0,0-1-1 0 0,0 0 0 0 0,0 0 0 0 0,0 1 0 0 0,0-1 0 0 0,0 1 1 0 0,1-1-1 0 0,-1 1 0 0 0,0 0 0 0 0,0-1 0 0 0,0 1 0 0 0,1 0 1 0 0,-1 0-1 0 0,0 0 0 0 0,0 0 0 0 0,1 0 0 0 0,-1 0 0 0 0,0 0 1 0 0,2 1-1 0 0,12-5 2972 0 0,-15 4-2864 0 0,0 0 0 0 0,1-1 0 0 0,-1 1 0 0 0,0 0 0 0 0,1 0 0 0 0,-1 0 0 0 0,1 0 0 0 0,-1 0 0 0 0,0 0 0 0 0,1 0 0 0 0,-1 0 0 0 0,0 0 0 0 0,1 0 0 0 0,-1 0 0 0 0,0 0 0 0 0,1 0 0 0 0,-1 0 0 0 0,1 0 0 0 0,-1 0 0 0 0,0 0 0 0 0,1 0 0 0 0,-1 0 0 0 0,0 1 0 0 0,1-1 0 0 0,-1 0 0 0 0,0 0 0 0 0,1 0 0 0 0,-1 1 0 0 0,0-1 0 0 0,1 1 0 0 0,37 12 1299 0 0,-23-13-559 0 0,-14 0-811 0 0,-1 0-1 0 0,0 0 1 0 0,0-1-1 0 0,1 1 1 0 0,-1 0-1 0 0,0 0 1 0 0,0 0-1 0 0,0 0 0 0 0,1-1 1 0 0,-1 1-1 0 0,0 0 1 0 0,0 0-1 0 0,0 0 1 0 0,0-1-1 0 0,0 1 0 0 0,1 0 1 0 0,-1 0-1 0 0,0-1 1 0 0,0 1-1 0 0,0 0 1 0 0,0 0-1 0 0,0-1 1 0 0,0 1-1 0 0,0 0 0 0 0,0 0 1 0 0,0-1-1 0 0,0 1 1 0 0,0 0-1 0 0,0 0 1 0 0,0-1-1 0 0,0 1 0 0 0,0 0 1 0 0,0 0-1 0 0,0-1 1 0 0,0 1-1 0 0,-1 0 1 0 0,1 0-1 0 0,0-1 1 0 0,0 1-1 0 0,0 0 0 0 0,0 0 1 0 0,0 0-1 0 0,-1-1 1 0 0,-4-7 266 0 0,4 7-290 0 0,0 0 1 0 0,0 0-1 0 0,1 0 0 0 0,-1 0 0 0 0,0 0 0 0 0,1 0 0 0 0,-1 0 0 0 0,1 0 0 0 0,-1 0 0 0 0,1 0 0 0 0,0 0 0 0 0,0 0 1 0 0,-1-1-1 0 0,1 1 0 0 0,0 0 0 0 0,0-2 0 0 0,0-3-144 0 0,-2-24-1217 0 0,-6 8-7182 0 0,5 10 1669 0 0,1 2 2541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4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34 7946 0 0,'-4'-4'1028'0'0,"1"0"1"0"0,-1 1 0 0 0,0 0-1 0 0,0-1 1 0 0,-1 2-1 0 0,1-1 1 0 0,-9-4 0 0 0,9 6-875 0 0,0 0 0 0 0,1 1 1 0 0,-1-1-1 0 0,0 1 1 0 0,1 0-1 0 0,-1 0 0 0 0,0 0 1 0 0,0 0-1 0 0,1 1 0 0 0,-1 0 1 0 0,0 0-1 0 0,1 0 1 0 0,-1 0-1 0 0,1 0 0 0 0,-1 0 1 0 0,1 1-1 0 0,-4 2 0 0 0,-6 2 89 0 0,0 1-1 0 0,1 1 1 0 0,0 0-1 0 0,0 1 1 0 0,1 0-1 0 0,0 0 0 0 0,1 1 1 0 0,0 1-1 0 0,1 0 1 0 0,0 0-1 0 0,0 1 1 0 0,1 0-1 0 0,-9 19 0 0 0,16-30-218 0 0,1 0-1 0 0,0 0 0 0 0,-1 0 0 0 0,1 0 0 0 0,0 0 1 0 0,0 0-1 0 0,0 0 0 0 0,0 0 0 0 0,0 0 0 0 0,0 0 1 0 0,0 0-1 0 0,0 0 0 0 0,0 0 0 0 0,0 0 0 0 0,0 0 1 0 0,1 0-1 0 0,-1 0 0 0 0,0 0 0 0 0,1-1 0 0 0,-1 1 1 0 0,1 0-1 0 0,-1 0 0 0 0,1 0 0 0 0,-1 0 0 0 0,2 0 0 0 0,0 1 31 0 0,0 0-1 0 0,0-1 0 0 0,0 1 0 0 0,0-1 0 0 0,1 1 0 0 0,-1-1 0 0 0,0 0 0 0 0,1 0 0 0 0,4 1 0 0 0,6 1 241 0 0,0-1 0 0 0,27 2 0 0 0,-35-4-197 0 0,-2 0-70 0 0,22 3 119 0 0,0-2 1 0 0,0-1 0 0 0,0 0-1 0 0,0-2 1 0 0,39-8 0 0 0,-62 9-131 0 0,-1 1-1 0 0,1-1 1 0 0,-1 1 0 0 0,0-1 0 0 0,1 1 0 0 0,-1-1-1 0 0,0 0 1 0 0,0 1 0 0 0,1-1 0 0 0,-1 0-1 0 0,0 0 1 0 0,0 0 0 0 0,0 0 0 0 0,0 0 0 0 0,0 0-1 0 0,0-1 1 0 0,0 1 0 0 0,-1 0 0 0 0,1 0 0 0 0,0-1-1 0 0,-1 1 1 0 0,1 0 0 0 0,-1-1 0 0 0,1 1 0 0 0,-1-2-1 0 0,1 0 23 0 0,-1-1 0 0 0,0 0 0 0 0,0 1-1 0 0,0-1 1 0 0,-1 1 0 0 0,1-1 0 0 0,-1 1 0 0 0,0-1-1 0 0,0 1 1 0 0,-2-4 0 0 0,-1-4 67 0 0,-1 1 0 0 0,0-1 0 0 0,-1 1 0 0 0,0 1 0 0 0,-13-16 0 0 0,15 20-84 0 0,-1 0-1 0 0,0 0 1 0 0,-1 0 0 0 0,1 1-1 0 0,-1 0 1 0 0,0 0 0 0 0,0 0-1 0 0,0 1 1 0 0,-1-1-1 0 0,1 2 1 0 0,-1-1 0 0 0,0 1-1 0 0,0 0 1 0 0,-7-1 0 0 0,6 2-44 0 0,-1 1 0 0 0,1-1 0 0 0,0 2 0 0 0,0 0 1 0 0,0 0-1 0 0,0 0 0 0 0,0 1 0 0 0,0 0 1 0 0,0 0-1 0 0,0 1 0 0 0,1 0 0 0 0,-9 5 0 0 0,12-6-103 0 0,0 0 0 0 0,0 0-1 0 0,0 0 1 0 0,0 1 0 0 0,1 0-1 0 0,-1 0 1 0 0,1 0 0 0 0,0 0-1 0 0,0 1 1 0 0,0-1-1 0 0,0 1 1 0 0,0-1 0 0 0,1 1-1 0 0,-1 0 1 0 0,1 0 0 0 0,0 0-1 0 0,1 1 1 0 0,-2 4 0 0 0,2-6-236 0 0,0 0 0 0 0,1 0 1 0 0,0 0-1 0 0,0 0 0 0 0,0 0 1 0 0,0 0-1 0 0,0 0 0 0 0,1 0 1 0 0,-1 0-1 0 0,1 0 0 0 0,2 5 1 0 0,-1-4-341 0 0,0 0 1 0 0,0 0-1 0 0,0-1 1 0 0,0 1-1 0 0,1-1 1 0 0,-1 0 0 0 0,1 0-1 0 0,0 0 1 0 0,0 0-1 0 0,4 2 1 0 0,26 16-7591 0 0,-18-14 5068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2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58 104 9322 0 0,'-5'0'944'0'0,"1"-1"1"0"0,-1 1-1 0 0,0-1 1 0 0,0 0-1 0 0,1 0 0 0 0,-1 0 1 0 0,-5-3-1 0 0,9 4-850 0 0,1 0-1 0 0,-1-1 1 0 0,0 1 0 0 0,0 0-1 0 0,0-1 1 0 0,1 1-1 0 0,-1-1 1 0 0,0 1 0 0 0,1-1-1 0 0,-1 1 1 0 0,0-1-1 0 0,1 1 1 0 0,-1-1 0 0 0,1 0-1 0 0,-1 0 1 0 0,1 1-1 0 0,-1-1 1 0 0,1 0 0 0 0,0 1-1 0 0,-1-1 1 0 0,1 0-1 0 0,0 0 1 0 0,-1 0 0 0 0,1 0-1 0 0,0 1 1 0 0,0-1-1 0 0,0 0 1 0 0,0 0 0 0 0,0 0-1 0 0,0 0 1 0 0,0 1-1 0 0,0-1 1 0 0,0 0 0 0 0,0 0-1 0 0,0 0 1 0 0,1 0-1 0 0,-1 1 1 0 0,0-1 0 0 0,1 0-1 0 0,-1 0 1 0 0,0 0-1 0 0,1 1 1 0 0,-1-1 0 0 0,1 0-1 0 0,-1 1 1 0 0,1-1-1 0 0,0 0 1 0 0,4-4 248 0 0,0 0 0 0 0,0 0 0 0 0,0 1 0 0 0,1 0 0 0 0,-1 0 1 0 0,1 0-1 0 0,0 1 0 0 0,0 0 0 0 0,0 0 0 0 0,1 0 0 0 0,-1 1 0 0 0,1 0 0 0 0,-1 0 0 0 0,8 0 1 0 0,9-2-202 0 0,0 1 1 0 0,43 0 0 0 0,-52 3-108 0 0,0 1 0 0 0,1 0 0 0 0,-1 1 0 0 0,0 0 0 0 0,1 1 0 0 0,-2 1 0 0 0,1 0 0 0 0,17 9-1 0 0,-27-12-10 0 0,0 1-1 0 0,0 1 1 0 0,0-1-1 0 0,-1 0 1 0 0,1 1-1 0 0,-1 0 0 0 0,1 0 1 0 0,-1 0-1 0 0,0 0 1 0 0,0 0-1 0 0,0 1 0 0 0,-1-1 1 0 0,1 1-1 0 0,-1 0 1 0 0,0 0-1 0 0,0 0 1 0 0,0 0-1 0 0,0 0 0 0 0,-1 0 1 0 0,0 1-1 0 0,0-1 1 0 0,0 0-1 0 0,0 1 0 0 0,-1-1 1 0 0,1 0-1 0 0,-1 1 1 0 0,0-1-1 0 0,-1 1 0 0 0,1-1 1 0 0,-2 7-1 0 0,-5 15 20 0 0,0 0 0 0 0,-2-1 0 0 0,0 0 0 0 0,-2-1 0 0 0,-26 43 0 0 0,-84 106-136 0 0,96-139 56 0 0,5-9-1080 0 0,-28 28 0 0 0,66-71-7910 0 0,13-13 264 0 0,15-20 1033 0 0,-35 34 7451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2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12 12267 0 0,'-9'-3'1683'0'0,"0"1"0"0"0,0 0 0 0 0,-19-2 0 0 0,22 4-1297 0 0,-1 0 1 0 0,1 0-1 0 0,0 0 1 0 0,0 1-1 0 0,-1 0 1 0 0,-6 2-1 0 0,8-1-276 0 0,0 0-1 0 0,0 0 1 0 0,0 0-1 0 0,1 1 1 0 0,-1 0-1 0 0,1 0 1 0 0,-1 0-1 0 0,1 0 1 0 0,0 1 0 0 0,0 0-1 0 0,0-1 1 0 0,1 1-1 0 0,-1 1 1 0 0,1-1-1 0 0,0 0 1 0 0,0 1-1 0 0,-4 9 1 0 0,1 1-19 0 0,1 1 1 0 0,0 0 0 0 0,0 0 0 0 0,2 1-1 0 0,0-1 1 0 0,1 1 0 0 0,1 0-1 0 0,0-1 1 0 0,1 1 0 0 0,1 0 0 0 0,0-1-1 0 0,2 1 1 0 0,0 0 0 0 0,0-1-1 0 0,2 0 1 0 0,0 0 0 0 0,1 0 0 0 0,0-1-1 0 0,1 0 1 0 0,1 0 0 0 0,1-1-1 0 0,0 0 1 0 0,0 0 0 0 0,2-1 0 0 0,18 19-1 0 0,-22-25-305 0 0,0-1-1 0 0,1 0 0 0 0,0 0 0 0 0,0-1 1 0 0,0 0-1 0 0,1-1 0 0 0,-1 0 1 0 0,1 0-1 0 0,13 3 0 0 0,-19-6-200 0 0,0 0-1 0 0,1-1 1 0 0,-1 1-1 0 0,1-1 1 0 0,-1 0 0 0 0,1 0-1 0 0,-1-1 1 0 0,1 1-1 0 0,-1 0 1 0 0,0-1-1 0 0,1 0 1 0 0,3-2 0 0 0,-4 2-265 0 0,0-1 0 0 0,0 1 1 0 0,0-1-1 0 0,-1 0 1 0 0,1 0-1 0 0,-1 0 0 0 0,0 0 1 0 0,1-1-1 0 0,-1 1 1 0 0,0-1-1 0 0,0 1 0 0 0,0-1 1 0 0,-1 0-1 0 0,1 1 1 0 0,1-5-1 0 0,-2 4 129 0 0,0-1 1 0 0,0 0 0 0 0,0 1-1 0 0,-1-1 1 0 0,1 0-1 0 0,-1 1 1 0 0,0-1-1 0 0,0 0 1 0 0,0 1-1 0 0,-1-1 1 0 0,1 0-1 0 0,-2-5 1 0 0,-3-11 75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3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481 93 12099 0 0,'0'-2'641'0'0,"0"1"1"0"0,-1-1-1 0 0,1 0 1 0 0,0 1 0 0 0,-1-1-1 0 0,1 1 1 0 0,-1-1-1 0 0,1 1 1 0 0,-1-1 0 0 0,0 1-1 0 0,-1-3 1 0 0,-15-14 961 0 0,-25-7-1518 0 0,26 19 259 0 0,-1 1 0 0 0,0 1 0 0 0,0 1-1 0 0,-1 0 1 0 0,-34-1 0 0 0,2 1 85 0 0,45 3-393 0 0,-1 0-1 0 0,0 0 1 0 0,1 1-1 0 0,-1 0 0 0 0,1 0 1 0 0,0 1-1 0 0,-1-1 0 0 0,1 1 1 0 0,0 0-1 0 0,0 1 1 0 0,0-1-1 0 0,0 1 0 0 0,0 0 1 0 0,-7 7-1 0 0,3-3 74 0 0,-1 1 1 0 0,2 0-1 0 0,-1 1 1 0 0,1 0-1 0 0,-12 18 0 0 0,12-12-47 0 0,0 0 1 0 0,1 0-1 0 0,0 1 0 0 0,1 0 0 0 0,-6 33 0 0 0,-9 85-99 0 0,15-38-169 0 0,4 0 0 0 0,4 1 0 0 0,23 150 0 0 0,11-50-34 0 0,-35-192 247 0 0,-1-4-2 0 0,0 0 0 0 0,0 0 0 0 0,0 0 0 0 0,0 0 1 0 0,0 1-1 0 0,1-1 0 0 0,-1 0 0 0 0,1 0 0 0 0,-1 0 1 0 0,0 0-1 0 0,1 0 0 0 0,0 0 0 0 0,-1 0 0 0 0,1 0 1 0 0,0 0-1 0 0,0 1 0 0 0,0-2 24 0 0,41-5 1446 0 0,18-3-862 0 0,4-1-526 0 0,-61 8-162 0 0,0 1 0 0 0,1-1 0 0 0,-1 0 0 0 0,0 1-1 0 0,0 0 1 0 0,0 0 0 0 0,0 0 0 0 0,0 0 0 0 0,0 0-1 0 0,1 1 1 0 0,-1-1 0 0 0,0 1 0 0 0,0 0 0 0 0,0 0-1 0 0,0 0 1 0 0,3 2 0 0 0,3 3-4371 0 0,-2 3-3914 0 0,-7-9 8127 0 0,0 0 1 0 0,0 1-1 0 0,1-1 1 0 0,-1 0-1 0 0,0 1 1 0 0,0-1-1 0 0,0 0 0 0 0,0 0 1 0 0,1 0-1 0 0,-1 1 1 0 0,0-1-1 0 0,0 0 0 0 0,0 0 1 0 0,1 0-1 0 0,-1 1 1 0 0,0-1-1 0 0,0 0 1 0 0,1 0-1 0 0,-1 0 0 0 0,0 0 1 0 0,0 0-1 0 0,1 0 1 0 0,-1 0-1 0 0,0 0 0 0 0,0 0 1 0 0,1 0-1 0 0,-1 1 1 0 0,0-1-1 0 0,1 0 0 0 0,-1-1 1 0 0,0 1-1 0 0,0 0 1 0 0,1 0-1 0 0,-1 0 1 0 0,0 0-1 0 0,1 0 0 0 0,-1 0 1 0 0,0 0-1 0 0,0 0 1 0 0,1 0-1 0 0,-1 0 0 0 0,0-1 1 0 0,5-3-1702 0 0,0-2 1225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4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48 11891 0 0,'-1'0'432'0'0,"-1"0"1"0"0,1-1-1 0 0,-1 1 1 0 0,1 0-1 0 0,-1-1 1 0 0,1 1-1 0 0,0-1 1 0 0,-1 0 0 0 0,1 1-1 0 0,0-1 1 0 0,-1 0-1 0 0,1 0 1 0 0,0 0-1 0 0,0 0 1 0 0,0 0-1 0 0,0 0 1 0 0,-2-2-1 0 0,3 2-311 0 0,0 1 0 0 0,0-1-1 0 0,0 1 1 0 0,0-1 0 0 0,0 0-1 0 0,0 1 1 0 0,0-1-1 0 0,0 0 1 0 0,0 1 0 0 0,1-1-1 0 0,-1 1 1 0 0,0-1-1 0 0,0 0 1 0 0,0 1 0 0 0,1-1-1 0 0,-1 1 1 0 0,0-1-1 0 0,1 1 1 0 0,-1-1 0 0 0,1 1-1 0 0,-1-1 1 0 0,0 1 0 0 0,1-1-1 0 0,-1 1 1 0 0,1 0-1 0 0,-1-1 1 0 0,2 1 0 0 0,2-3-15 0 0,-1 1 1 0 0,1 0 0 0 0,0 0 0 0 0,0 0-1 0 0,1 0 1 0 0,-1 1 0 0 0,0 0 0 0 0,0 0-1 0 0,1 0 1 0 0,7 0 0 0 0,-2 1-66 0 0,1 2 0 0 0,-1-1 1 0 0,0 2-1 0 0,1-1 0 0 0,-1 1 1 0 0,0 1-1 0 0,-1 0 0 0 0,14 7 1 0 0,-9-4 203 0 0,0-1 0 0 0,29 8 0 0 0,-34-13-191 0 0,1 0 0 0 0,-1-1 0 0 0,1 0 0 0 0,-1 0 0 0 0,0-1 0 0 0,1-1 0 0 0,-1 1 0 0 0,0-1 0 0 0,14-5 0 0 0,-12 3-47 0 0,0 1 1 0 0,-1 1 0 0 0,2 0-1 0 0,-1 0 1 0 0,0 1 0 0 0,14 1-1 0 0,-21 0-3 0 0,0 1 0 0 0,-1 0 0 0 0,1 0 0 0 0,0 0 0 0 0,0 0 1 0 0,0 1-1 0 0,-1-1 0 0 0,1 1 0 0 0,-1 0 0 0 0,1 0 0 0 0,-1 0 0 0 0,0 0 0 0 0,0 1 0 0 0,0 0 0 0 0,0-1 0 0 0,0 1 0 0 0,0 0 0 0 0,-1 0 0 0 0,1 0 0 0 0,-1 1 0 0 0,0-1 0 0 0,0 1 0 0 0,0-1 0 0 0,-1 1 0 0 0,1 0 1 0 0,-1-1-1 0 0,2 8 0 0 0,1 9 15 0 0,0 1 0 0 0,-2 0 1 0 0,0 0-1 0 0,-2 25 0 0 0,2 5-107 0 0,4 261-74 0 0,-21-151 92 0 0,7-95-26 0 0,-1 119-349 0 0,-77-207 1350 0 0,55 19-685 0 0,-56 2 1 0 0,42 2 63 0 0,23 0-143 0 0,14-1-149 0 0,11 0-210 0 0,27-1-1258 0 0,6-5-5101 0 0,-34 5 5950 0 0,1 1-1 0 0,-1-1 1 0 0,0 0-1 0 0,0 0 1 0 0,0 0-1 0 0,0 0 1 0 0,1 0-1 0 0,-1 0 1 0 0,-1 0 0 0 0,1-1-1 0 0,0 1 1 0 0,0-1-1 0 0,0 1 1 0 0,-1-1-1 0 0,1 0 1 0 0,-1 1-1 0 0,1-1 1 0 0,-1 0-1 0 0,0 0 1 0 0,0 0-1 0 0,0 0 1 0 0,0-1 0 0 0,0 1-1 0 0,0 0 1 0 0,0 0-1 0 0,-1-1 1 0 0,1-2-1 0 0,-2-10-532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5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455 56 11498 0 0,'2'-4'6952'0'0,"-12"2"-4636"0"0,-26 3-3252 0 0,23-1 1774 0 0,-28-1 316 0 0,-1-3 0 0 0,-80-16 0 0 0,107 17-997 0 0,-34-11 383 0 0,46 13-527 0 0,-1-1 0 0 0,1 1 0 0 0,0 0 1 0 0,-1 0-1 0 0,1 1 0 0 0,0-1 0 0 0,-1 0 1 0 0,1 1-1 0 0,-1 0 0 0 0,1 0 1 0 0,-1 0-1 0 0,1 0 0 0 0,-1 1 0 0 0,1-1 1 0 0,0 1-1 0 0,-7 2 0 0 0,8-2-9 0 0,-1 1 0 0 0,1-1-1 0 0,0 1 1 0 0,0-1 0 0 0,0 1 0 0 0,-1 0-1 0 0,1 0 1 0 0,1 0 0 0 0,-1 0 0 0 0,0 0-1 0 0,0 0 1 0 0,1 1 0 0 0,0-1 0 0 0,-1 0-1 0 0,1 1 1 0 0,0-1 0 0 0,0 1-1 0 0,0 0 1 0 0,0-1 0 0 0,0 6 0 0 0,-21 103 10 0 0,14-7 166 0 0,10-32 21 0 0,2-1-1 0 0,3 0 0 0 0,4-1 1 0 0,26 97-1 0 0,-7-10 94 0 0,-18-51-48 0 0,-6-13-160 0 0,-10 124 0 0 0,2-161-69 0 0,5 404 37 0 0,0-361-74 0 0,1 10 204 0 0,0-77-152 0 0,-2 0 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5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27374 0 0,'6'60'29'0'0,"26"112"1"0"0,-26-124-12 0 0,-6-39-7 0 0,0-1 1 0 0,1 1 0 0 0,0-1 0 0 0,1 1 0 0 0,0-1 0 0 0,0 0 0 0 0,1 0-1 0 0,0 0 1 0 0,0 0 0 0 0,1 0 0 0 0,0-1 0 0 0,0 1 0 0 0,1-1 0 0 0,6 7 0 0 0,62 84 953 0 0,-49-72-669 0 0,-24-26-296 0 0,0 1 0 0 0,1-1-1 0 0,-1 0 1 0 0,0 0-1 0 0,0 0 1 0 0,0 0-1 0 0,1 0 1 0 0,-1 1 0 0 0,0-1-1 0 0,0 0 1 0 0,1 0-1 0 0,-1 0 1 0 0,0 0-1 0 0,0 0 1 0 0,1 0 0 0 0,-1 0-1 0 0,0 0 1 0 0,0 0-1 0 0,1 0 1 0 0,-1 0 0 0 0,0 0-1 0 0,0 0 1 0 0,1 0-1 0 0,-1 0 1 0 0,0 0-1 0 0,0 0 1 0 0,1-1 0 0 0,-1 1-1 0 0,0 0 1 0 0,0 0-1 0 0,0 0 1 0 0,1 0-1 0 0,-1 0 1 0 0,0-1 0 0 0,5-1 40 0 0,69 6-24 0 0,95 16 1 0 0,-124-13-77 0 0,22 1-14 0 0,-80-14-5366 0 0,-4-3-1836 0 0,1 0 1 0 0,-18-13-1 0 0,24 12 5792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36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 10290 0 0,'-22'5'3111'0'0,"-25"3"1881"0"0,138 45-3267 0 0,-74-44-1475 0 0,338 198 4885 0 0,-333-193-4555 0 0,38 29 1 0 0,-59-42-573 0 0,0 0 0 0 0,0-1 0 0 0,0 1-1 0 0,0 0 1 0 0,-1-1 0 0 0,1 1 0 0 0,0 0 0 0 0,0 0 0 0 0,-1 0 0 0 0,1 0 0 0 0,-1 0 0 0 0,1 0 0 0 0,-1 0-1 0 0,1 0 1 0 0,-1 0 0 0 0,0 0 0 0 0,1 0 0 0 0,-1 0 0 0 0,0 0 0 0 0,0 2 0 0 0,16 428 285 0 0,-8-231-201 0 0,1 1-48 0 0,-11-11-63 0 0,13 303-25 0 0,21-309-5 0 0,-6-44 9 0 0,-12-60 29 0 0,6 55 71 0 0,-17-114-38 0 0,-2-17-9 0 0,-1 1 0 0 0,1 0 0 0 0,-1 0 0 0 0,0 0 0 0 0,0-1 0 0 0,0 1 0 0 0,-2 7 0 0 0,2-11-1 0 0,-1 0 0 0 0,1 0-1 0 0,-1 0 1 0 0,1 0 0 0 0,-1 0 0 0 0,0 0 0 0 0,0 0 0 0 0,1 0 0 0 0,-1 0 0 0 0,0-1 0 0 0,0 1 0 0 0,0 0 0 0 0,0 0 0 0 0,0-1 0 0 0,0 1 0 0 0,0-1 0 0 0,0 1 0 0 0,-1-1 0 0 0,1 1 0 0 0,0-1 0 0 0,0 0 0 0 0,0 1 0 0 0,0-1 0 0 0,-1 0 0 0 0,1 0 0 0 0,0 0 0 0 0,0 0 0 0 0,0 0 0 0 0,-1 0 0 0 0,1 0 0 0 0,0-1 0 0 0,0 1 0 0 0,0 0 0 0 0,0-1 0 0 0,-2 0 0 0 0,-101-20 901 0 0,-70-12 213 0 0,158 32-1087 0 0,-1 0 1 0 0,0 1-1 0 0,1 1 1 0 0,-1 1-1 0 0,1 0 1 0 0,-1 1-1 0 0,-25 8 1 0 0,38-9-27 0 0,1-1 0 0 0,-1 1 0 0 0,1 0 0 0 0,-1 0 0 0 0,1 0 0 0 0,0 0 0 0 0,-4 4 0 0 0,6-6-13 0 0,1 1-1 0 0,0-1 0 0 0,-1 1 0 0 0,1-1 1 0 0,-1 1-1 0 0,1 0 0 0 0,0-1 0 0 0,0 1 1 0 0,-1-1-1 0 0,1 1 0 0 0,0 0 1 0 0,0-1-1 0 0,0 1 0 0 0,0 0 0 0 0,0-1 1 0 0,0 1-1 0 0,0 0 0 0 0,0-1 0 0 0,0 1 1 0 0,0 0-1 0 0,0-1 0 0 0,0 1 0 0 0,0 0 1 0 0,1-1-1 0 0,-1 1 0 0 0,0 0 1 0 0,0-1-1 0 0,1 1 0 0 0,-1-1 0 0 0,0 1 1 0 0,1-1-1 0 0,-1 1 0 0 0,1 0 0 0 0,-1-1 1 0 0,1 0-1 0 0,-1 1 0 0 0,1-1 0 0 0,-1 1 1 0 0,1-1-1 0 0,-1 0 0 0 0,1 1 0 0 0,-1-1 1 0 0,1 0-1 0 0,0 1 0 0 0,-1-1 1 0 0,1 0-1 0 0,0 0 0 0 0,21 14 117 0 0,-18-10-319 0 0,0-1 0 0 0,-1 0 0 0 0,1-1 0 0 0,0 1 0 0 0,1-1 0 0 0,-1 0 0 0 0,0 0 0 0 0,1 0 0 0 0,-1-1 0 0 0,1 1 0 0 0,-1-1 0 0 0,1 0 0 0 0,0 0 0 0 0,0-1 0 0 0,-1 1 0 0 0,1-1 0 0 0,0 0 0 0 0,0-1 0 0 0,-1 1 0 0 0,10-3 0 0 0,23-10-10565 0 0,71-34 0 0 0,-83 33 7290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7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1 11426 0 0,'-15'0'1416'0'0,"0"1"0"0"0,0 1 0 0 0,-17 3-1 0 0,-41 17 469 0 0,67-20-1738 0 0,0 0-1 0 0,0 1 1 0 0,0 0 0 0 0,0 0-1 0 0,1 0 1 0 0,0 1-1 0 0,0 0 1 0 0,0 0-1 0 0,0 0 1 0 0,0 1-1 0 0,1-1 1 0 0,0 1 0 0 0,0 0-1 0 0,0 0 1 0 0,1 1-1 0 0,-1-1 1 0 0,1 1-1 0 0,0 0 1 0 0,1 0-1 0 0,0 0 1 0 0,0 0 0 0 0,0 0-1 0 0,0 0 1 0 0,0 8-1 0 0,1-7-151 0 0,1 1-1 0 0,0 0 1 0 0,0 0-1 0 0,0-1 1 0 0,1 1-1 0 0,0 0 1 0 0,1-1-1 0 0,0 1 1 0 0,0-1-1 0 0,0 1 1 0 0,1-1-1 0 0,0 0 1 0 0,1 0-1 0 0,-1 0 1 0 0,1 0-1 0 0,1-1 1 0 0,-1 0-1 0 0,1 0 1 0 0,11 11-1 0 0,-9-10 14 0 0,1 0-1 0 0,0 0 1 0 0,1-1-1 0 0,-1 0 1 0 0,1-1-1 0 0,10 5 1 0 0,-15-8-8 0 0,1-1 0 0 0,0 1 1 0 0,-1-1-1 0 0,1 0 1 0 0,0-1-1 0 0,0 1 0 0 0,0-1 1 0 0,0 0-1 0 0,0 0 1 0 0,-1-1-1 0 0,1 1 1 0 0,0-1-1 0 0,0 0 0 0 0,0 0 1 0 0,6-3-1 0 0,7-3 29 0 0,-1-1 0 0 0,1 0 0 0 0,-1-2 0 0 0,-1 0 0 0 0,0-1 0 0 0,0 0 0 0 0,-1-1 0 0 0,15-16 0 0 0,-28 25 1 0 0,1 0 0 0 0,0 0-1 0 0,-1-1 1 0 0,0 1 0 0 0,0 0-1 0 0,0-1 1 0 0,0 1 0 0 0,0-1-1 0 0,-1 0 1 0 0,1 0 0 0 0,-1 1-1 0 0,0-1 1 0 0,-1 0 0 0 0,1 0-1 0 0,0 0 1 0 0,-1 0 0 0 0,0 0-1 0 0,0 0 1 0 0,0 0 0 0 0,-1 0-1 0 0,1 0 1 0 0,-1 0 0 0 0,0 0-1 0 0,0 0 1 0 0,0 0 0 0 0,-1 0-1 0 0,1 1 1 0 0,-1-1 0 0 0,0 1-1 0 0,0-1 1 0 0,0 1 0 0 0,-1 0-1 0 0,1-1 1 0 0,-1 1 0 0 0,0 1-1 0 0,0-1 1 0 0,-3-3 0 0 0,0 1-20 0 0,1 0 1 0 0,-1 1-1 0 0,0 0 1 0 0,0 0-1 0 0,0 0 0 0 0,0 1 1 0 0,-1 0-1 0 0,0 0 1 0 0,1 1-1 0 0,-1 0 1 0 0,0 0-1 0 0,0 0 1 0 0,0 1-1 0 0,-1 0 0 0 0,1 0 1 0 0,0 1-1 0 0,0 0 1 0 0,0 0-1 0 0,-1 1 1 0 0,1 0-1 0 0,0 0 0 0 0,0 0 1 0 0,0 1-1 0 0,-10 4 1 0 0,-10 5-95 0 0,0 1 0 0 0,1 2 1 0 0,-31 20-1 0 0,48-27-98 0 0,1 0 1 0 0,1 1-1 0 0,-1 0 0 0 0,1 0 1 0 0,0 0-1 0 0,-8 16 0 0 0,14-23 41 0 0,0 1 0 0 0,0 0 0 0 0,0-1 0 0 0,0 1 0 0 0,1 0 0 0 0,-1 0 0 0 0,1 0 0 0 0,-1-1 0 0 0,1 1-1 0 0,0 0 1 0 0,0 0 0 0 0,0 0 0 0 0,0 0 0 0 0,0 0 0 0 0,0 0 0 0 0,0 0 0 0 0,1-1 0 0 0,-1 1 0 0 0,1 0 0 0 0,-1 0 0 0 0,1 0 0 0 0,0-1 0 0 0,-1 1 0 0 0,1 0-1 0 0,0-1 1 0 0,0 1 0 0 0,0 0 0 0 0,1-1 0 0 0,-1 0 0 0 0,0 1 0 0 0,1-1 0 0 0,-1 0 0 0 0,0 1 0 0 0,1-1 0 0 0,0 0 0 0 0,-1 0 0 0 0,4 1 0 0 0,27 1-2619 0 0,-22-4 661 0 0,0 0 0 0 0,0-1-1 0 0,0 0 1 0 0,0-1 0 0 0,15-5 0 0 0,-2-3 390 0 0,-16 8 1710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7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50 9082 0 0,'-16'-4'5595'0'0,"-3"-5"-2206"0"0,-1 4 3590 0 0,18 6-6925 0 0,-1 1 0 0 0,0 0 0 0 0,1 1 0 0 0,-1-1 0 0 0,1 0 0 0 0,-1 1 0 0 0,1-1-1 0 0,0 1 1 0 0,0 0 0 0 0,1 0 0 0 0,-4 5 0 0 0,-15 40 13 0 0,10-24-24 0 0,1-3-5 0 0,1 1 1 0 0,1 0-1 0 0,0 1 1 0 0,2-1-1 0 0,1 1 1 0 0,0 0-1 0 0,0 47 1 0 0,4-67-38 0 0,0 0 1 0 0,0 0-1 0 0,1 1 0 0 0,-1-1 1 0 0,1 0-1 0 0,0 0 1 0 0,-1 0-1 0 0,1 0 1 0 0,1 0-1 0 0,-1 0 1 0 0,0 0-1 0 0,1 0 1 0 0,0 0-1 0 0,-1-1 1 0 0,1 1-1 0 0,0 0 1 0 0,0-1-1 0 0,5 4 1 0 0,-4-4 12 0 0,0-1 0 0 0,-1 1 1 0 0,1-1-1 0 0,0 0 0 0 0,0 0 1 0 0,0 0-1 0 0,0-1 0 0 0,0 1 1 0 0,0-1-1 0 0,0 0 1 0 0,0 0-1 0 0,0 0 0 0 0,0 0 1 0 0,0 0-1 0 0,0-1 0 0 0,4 0 1 0 0,10-4 72 0 0,1-1-1 0 0,-1 0 1 0 0,-1-1 0 0 0,1-1 0 0 0,17-12 0 0 0,-31 18-79 0 0,16-8 67 0 0,-1-1-1 0 0,1-2 1 0 0,22-19 0 0 0,-36 27-32 0 0,0 0 0 0 0,0 0 0 0 0,-1 0 0 0 0,0-1 0 0 0,0 0 0 0 0,0 0-1 0 0,0 0 1 0 0,-1 0 0 0 0,0 0 0 0 0,-1 0 0 0 0,1-1 0 0 0,-1 0 0 0 0,-1 1 0 0 0,3-15 0 0 0,-3 11-10 0 0,-1 0 0 0 0,0 0-1 0 0,0-1 1 0 0,-1 1 0 0 0,-1 0 0 0 0,1 0 0 0 0,-2-1 0 0 0,1 2 0 0 0,-1-1-1 0 0,-1 0 1 0 0,-5-10 0 0 0,6 14-15 0 0,0 1-1 0 0,0 0 1 0 0,-1 0-1 0 0,1 0 1 0 0,-1 1-1 0 0,-1-1 1 0 0,1 1-1 0 0,0 0 1 0 0,-1 0-1 0 0,0 0 1 0 0,0 1-1 0 0,0 0 1 0 0,0 0-1 0 0,-1 0 1 0 0,1 0-1 0 0,-1 1 1 0 0,0 0-1 0 0,1 0 1 0 0,-13-2-1 0 0,11 4-40 0 0,1 0 1 0 0,-1 0-1 0 0,0 0 0 0 0,1 1 0 0 0,-1 0 1 0 0,1 0-1 0 0,-1 0 0 0 0,1 1 1 0 0,0 0-1 0 0,-12 6 0 0 0,8-3-25 0 0,1 0 1 0 0,-1 0-1 0 0,1 1 0 0 0,0 1 1 0 0,-15 13-1 0 0,21-16-113 0 0,0-1-1 0 0,0 1 1 0 0,0 0-1 0 0,0 0 1 0 0,0 0-1 0 0,1 0 1 0 0,0 1 0 0 0,0-1-1 0 0,0 1 1 0 0,1 0-1 0 0,-1-1 1 0 0,1 1-1 0 0,0 0 1 0 0,0 0 0 0 0,1-1-1 0 0,-1 1 1 0 0,1 0-1 0 0,0 0 1 0 0,1 0-1 0 0,-1 0 1 0 0,2 7 0 0 0,3 7-2058 0 0,1 0 1 0 0,1-1-1 0 0,0 1 1 0 0,11 18 0 0 0,6 15-9802 0 0,-20-40 10637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47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2126 1163 4313 0 0,'0'-1'141'0'0,"0"0"1"0"0,0-1-1 0 0,0 1 1 0 0,1 0-1 0 0,-1 0 1 0 0,0-1-1 0 0,1 1 1 0 0,-1 0-1 0 0,1 0 1 0 0,-1 0-1 0 0,1 0 1 0 0,-1 0-1 0 0,1 0 1 0 0,0 0-1 0 0,0 0 0 0 0,0 0 1 0 0,-1 0-1 0 0,1 0 1 0 0,0 0-1 0 0,0 0 1 0 0,0 1-1 0 0,0-1 1 0 0,0 0-1 0 0,0 1 1 0 0,0-1-1 0 0,1 1 1 0 0,-1-1-1 0 0,0 1 1 0 0,0 0-1 0 0,0-1 1 0 0,1 1-1 0 0,-1 0 0 0 0,0 0 1 0 0,0 0-1 0 0,1 0 1 0 0,-1 0-1 0 0,0 0 1 0 0,0 0-1 0 0,0 0 1 0 0,1 0-1 0 0,0 1 1 0 0,7 2-287 0 0,-1 0 1 0 0,0 0-1 0 0,0 1 1 0 0,0 0-1 0 0,8 6 1 0 0,15 7 451 0 0,-24-15 1323 0 0,-8-4-185 0 0,-14-8 904 0 0,-5-3-440 0 0,20 12-1492 0 0,-96 1 2098 0 0,72 2-2325 0 0,0 2 0 0 0,1 0-1 0 0,-1 1 1 0 0,-33 12 0 0 0,0 0 143 0 0,26-9-222 0 0,-655 153 778 0 0,591-149-844 0 0,-1-3 0 0 0,1-5 0 0 0,-1-3 1 0 0,0-5-1 0 0,-175-30 0 0 0,236 27-16 0 0,1 0 0 0 0,0-3 0 0 0,-35-14 0 0 0,53 18-32 0 0,0-2 0 0 0,0 0 1 0 0,1-1-1 0 0,0-1 0 0 0,0 0 0 0 0,1-1 0 0 0,1 0 0 0 0,-14-14 1 0 0,-7-10 106 0 0,25 27-128 0 0,0-1 0 0 0,1 1 0 0 0,0-2 0 0 0,0 1-1 0 0,1-1 1 0 0,0 0 0 0 0,1 0 0 0 0,0-1 0 0 0,0 0-1 0 0,1 0 1 0 0,-4-13 0 0 0,6 8 45 0 0,0 0-1 0 0,2 0 1 0 0,-1 0 0 0 0,2 0-1 0 0,2-30 1 0 0,20-81-209 0 0,-13 85 173 0 0,5-56-1 0 0,-13 74 15 0 0,1 0 0 0 0,2 0-1 0 0,0 0 1 0 0,9-28-1 0 0,-10 43-6 0 0,0 1 0 0 0,1 0 0 0 0,0 0 0 0 0,1 0 0 0 0,0 1-1 0 0,0-1 1 0 0,0 1 0 0 0,1 0 0 0 0,0 1 0 0 0,0 0 0 0 0,1-1 0 0 0,-1 2-1 0 0,2-1 1 0 0,13-8 0 0 0,27-10 7 0 0,0 3-1 0 0,1 1 1 0 0,2 3 0 0 0,51-12-1 0 0,213-68-134 0 0,-161 46 135 0 0,3 7-1 0 0,307-44 0 0 0,-433 86 39 0 0,1 0-1 0 0,-1 2 1 0 0,0 2 0 0 0,0 0-1 0 0,0 2 1 0 0,0 2 0 0 0,55 17-1 0 0,85 30-10 0 0,100 35 562 0 0,-230-72-538 0 0,53 29 1 0 0,-82-39-42 0 0,-2 1 1 0 0,1 0-1 0 0,-1 0 0 0 0,0 1 1 0 0,0 1-1 0 0,-1-1 0 0 0,0 2 1 0 0,-1-1-1 0 0,12 17 1 0 0,-17-21 1 0 0,-1 0 0 0 0,0 0 0 0 0,0 0 1 0 0,0 0-1 0 0,-1 0 0 0 0,0 0 0 0 0,0 0 1 0 0,0 1-1 0 0,0-1 0 0 0,-1 0 0 0 0,0 0 1 0 0,0 1-1 0 0,0-1 0 0 0,-1 0 1 0 0,0 1-1 0 0,0-1 0 0 0,0 0 0 0 0,-1 0 1 0 0,-3 8-1 0 0,-4 7 47 0 0,-1 0 1 0 0,-1-1-1 0 0,-19 27 1 0 0,2-5-134 0 0,-9 22 157 0 0,-40 92 1 0 0,68-138-64 0 0,0-1-1 0 0,-1 1 1 0 0,-1-2 0 0 0,0 1-1 0 0,-1-2 1 0 0,-1 1 0 0 0,0-2-1 0 0,-1 1 1 0 0,0-2 0 0 0,-17 11-1 0 0,-17 10-359 0 0,-1-3 0 0 0,-53 24 1 0 0,66-36-839 0 0,-43 15 1 0 0,68-29 466 0 0,-1-1 0 0 0,0 0 0 0 0,1 0 1 0 0,-1-1-1 0 0,0-1 0 0 0,0 0 0 0 0,0 0 0 0 0,-16-2 0 0 0,27 1 580 0 0,0 0 0 0 0,0 0-1 0 0,0-1 1 0 0,0 1 0 0 0,0 0-1 0 0,0 0 1 0 0,0 0 0 0 0,0-1 0 0 0,0 1-1 0 0,0 0 1 0 0,0-1 0 0 0,0 1-1 0 0,0-1 1 0 0,1 1 0 0 0,-1-1-1 0 0,0 1 1 0 0,0-1 0 0 0,1 0-1 0 0,-1 1 1 0 0,0-1 0 0 0,1 0-1 0 0,-1 0 1 0 0,0 1 0 0 0,1-1-1 0 0,-1 0 1 0 0,1 0 0 0 0,0 0 0 0 0,-1 0-1 0 0,1 0 1 0 0,0 0 0 0 0,-1 1-1 0 0,1-1 1 0 0,0 0 0 0 0,0 0-1 0 0,0 0 1 0 0,0 0 0 0 0,0 0-1 0 0,0 0 1 0 0,0 0 0 0 0,0 0-1 0 0,0-2 1 0 0,2-2-835 0 0,0-1 0 0 0,0 0 1 0 0,0 1-1 0 0,1-1 0 0 0,4-7 0 0 0,-6 11 703 0 0,12-20-1798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4:58.4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44 143 15315 0 0,'-1'0'250'0'0,"0"1"-1"0"0,-1-1 0 0 0,1 0 1 0 0,-1-1-1 0 0,1 1 0 0 0,0 0 1 0 0,-1 0-1 0 0,1 0 0 0 0,0-1 0 0 0,0 1 1 0 0,-1-1-1 0 0,1 1 0 0 0,0-1 1 0 0,0 1-1 0 0,-1-1 0 0 0,1 0 1 0 0,0 1-1 0 0,0-1 0 0 0,0 0 1 0 0,0 0-1 0 0,0 0 0 0 0,0 0 1 0 0,0 0-1 0 0,0-2 0 0 0,0 2-126 0 0,0-1-1 0 0,1 0 0 0 0,-1 0 0 0 0,1 0 1 0 0,0 0-1 0 0,0 0 0 0 0,-1 0 0 0 0,1 0 1 0 0,1 0-1 0 0,-1 0 0 0 0,0 0 1 0 0,0 0-1 0 0,1 0 0 0 0,0-3 0 0 0,3-6-32 0 0,1 0-1 0 0,0 0 0 0 0,0 1 1 0 0,11-17-1 0 0,-10 20 38 0 0,-5 7-100 0 0,0 0 0 0 0,-1-1 0 0 0,1 1 0 0 0,0-1-1 0 0,-1 1 1 0 0,1-1 0 0 0,-1 1 0 0 0,1-1-1 0 0,-1 1 1 0 0,1-1 0 0 0,-1 0 0 0 0,1 1 0 0 0,-1-1-1 0 0,1 0 1 0 0,-1 1 0 0 0,0-1 0 0 0,1 0 0 0 0,-1 1-1 0 0,0-1 1 0 0,0 0 0 0 0,0 0 0 0 0,1 1-1 0 0,-1-1 1 0 0,0 0 0 0 0,0 0 0 0 0,0 0 0 0 0,0 1-1 0 0,0-1 1 0 0,-1-1 0 0 0,-3 6 133 0 0,0 1 0 0 0,1-1 1 0 0,-1 1-1 0 0,1-1 0 0 0,-4 8 0 0 0,1 1-120 0 0,0 0 0 0 0,1 0-1 0 0,0 0 1 0 0,1 1 0 0 0,1-1-1 0 0,0 1 1 0 0,-1 15 0 0 0,3-20-35 0 0,0 0 0 0 0,1 0 0 0 0,0 1 0 0 0,0-1 0 0 0,1 0 0 0 0,1 0 0 0 0,-1 0 0 0 0,1 0 0 0 0,1 0 0 0 0,-1 0 0 0 0,8 14 0 0 0,-8-20 0 0 0,-1 0 1 0 0,1-1-1 0 0,0 1 1 0 0,0-1-1 0 0,0 0 1 0 0,0 0-1 0 0,1 1 1 0 0,-1-1-1 0 0,1-1 1 0 0,-1 1-1 0 0,1 0 1 0 0,0-1-1 0 0,-1 1 0 0 0,1-1 1 0 0,0 0-1 0 0,0 0 1 0 0,0 0-1 0 0,0 0 1 0 0,0 0-1 0 0,0-1 1 0 0,0 0-1 0 0,1 1 1 0 0,-1-1-1 0 0,0 0 1 0 0,0 0-1 0 0,0-1 1 0 0,0 1-1 0 0,0-1 1 0 0,0 1-1 0 0,0-1 0 0 0,0 0 1 0 0,0 0-1 0 0,0-1 1 0 0,3-1-1 0 0,3-1 19 0 0,0 0-1 0 0,-1-1 1 0 0,0 0 0 0 0,0-1-1 0 0,0 0 1 0 0,-1 0-1 0 0,0 0 1 0 0,0-1 0 0 0,-1 0-1 0 0,7-8 1 0 0,1-5 146 0 0,-8 12 0 0 0,0 0 1 0 0,-1 0-1 0 0,8-15 1 0 0,-12 20-130 0 0,0 0 1 0 0,0-1 0 0 0,0 1 0 0 0,0-1 0 0 0,-1 1 0 0 0,1-1-1 0 0,-1 0 1 0 0,0 1 0 0 0,0-1 0 0 0,0 1 0 0 0,-1-1 0 0 0,1 0-1 0 0,-2-5 1 0 0,1 8-36 0 0,0-5 36 0 0,0 0 1 0 0,-1 1 0 0 0,0-1-1 0 0,0 0 1 0 0,0 1-1 0 0,-1 0 1 0 0,-5-9 0 0 0,6 12-38 0 0,1 1 1 0 0,-1 0-1 0 0,1 0 1 0 0,-1 0-1 0 0,1 0 1 0 0,-1 0-1 0 0,0 0 1 0 0,0 0-1 0 0,1 1 0 0 0,-1-1 1 0 0,0 0-1 0 0,0 1 1 0 0,0 0-1 0 0,0-1 1 0 0,0 1-1 0 0,0 0 1 0 0,1 0-1 0 0,-1 0 1 0 0,0 0-1 0 0,0 0 1 0 0,0 1-1 0 0,0-1 1 0 0,0 1-1 0 0,0-1 1 0 0,0 1-1 0 0,1-1 1 0 0,-1 1-1 0 0,-2 1 1 0 0,2-1-114 0 0,0 0 1 0 0,0-1-1 0 0,0 1 0 0 0,0 0 1 0 0,0 0-1 0 0,0 0 1 0 0,0 0-1 0 0,1 0 0 0 0,-1 0 1 0 0,0 1-1 0 0,1-1 1 0 0,-1 1-1 0 0,1-1 0 0 0,-1 1 1 0 0,1-1-1 0 0,-2 4 1 0 0,3-5 22 0 0,0 1-1 0 0,0-1 1 0 0,0 0 0 0 0,0 0 0 0 0,0 1 0 0 0,0-1 0 0 0,0 0 0 0 0,0 0 0 0 0,0 1 0 0 0,0-1 0 0 0,1 0 0 0 0,-1 0 0 0 0,0 1 0 0 0,0-1 0 0 0,0 0 0 0 0,0 0 0 0 0,0 1 0 0 0,1-1 0 0 0,-1 0 0 0 0,0 0 0 0 0,0 0 0 0 0,0 1 0 0 0,1-1 0 0 0,-1 0 0 0 0,0 0 0 0 0,0 0 0 0 0,0 0 0 0 0,1 0 0 0 0,-1 1-1 0 0,0-1 1 0 0,0 0 0 0 0,1 0 0 0 0,-1 0 0 0 0,0 0 0 0 0,1 0 0 0 0,-1 0 0 0 0,0 0 0 0 0,25-2-3749 0 0,-20 1 2848 0 0,0 0 1 0 0,-1-1-1 0 0,1 0 1 0 0,-1 0-1 0 0,0 0 1 0 0,1 0-1 0 0,-1-1 1 0 0,0 1-1 0 0,0-1 1 0 0,0 0-1 0 0,-1 0 1 0 0,1-1-1 0 0,-1 1 1 0 0,0-1 0 0 0,1 0-1 0 0,1-4 1 0 0,9-16-1572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5:02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1755 786 14507 0 0,'-64'-36'5406'0'0,"52"28"-4989"0"0,-1 0 0 0 0,1 1 0 0 0,-1 0-1 0 0,-1 1 1 0 0,-20-6 0 0 0,-16-2-296 0 0,35 8-54 0 0,-1 2 0 0 0,-1 0 0 0 0,1 1 0 0 0,0 0 0 0 0,-1 1 0 0 0,-32 1 0 0 0,-59 8 314 0 0,-1-4 1 0 0,0-5-1 0 0,0-5 1 0 0,0-5 0 0 0,1-4-1 0 0,-167-48 1 0 0,226 50-265 0 0,1-2 1 0 0,0-2-1 0 0,-66-36 1 0 0,99 45-128 0 0,1 0-1 0 0,1 0 1 0 0,-1-1-1 0 0,2-1 1 0 0,-1-1-1 0 0,1 0 1 0 0,1 0-1 0 0,0-1 1 0 0,1 0-1 0 0,1-1 1 0 0,0 0 0 0 0,0-1-1 0 0,1 0 1 0 0,-8-24-1 0 0,7 11-24 0 0,2-1 0 0 0,1 0 0 0 0,1 0 0 0 0,1-1 0 0 0,1-56 0 0 0,3 52 55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5:04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2534 25798 0 0,'62'-424'497'0'0,"-55"380"-352"0"0,28-124 151 0 0,-35 168-296 0 0,1-1 1 0 0,-1 0 0 0 0,0 0 0 0 0,1 0 0 0 0,-1 1 0 0 0,1-1 0 0 0,0 0 0 0 0,-1 1 0 0 0,1-1 0 0 0,-1 0 0 0 0,1 1 0 0 0,0-1 0 0 0,0 1 0 0 0,-1-1 0 0 0,1 1 0 0 0,0-1 0 0 0,0 1 0 0 0,0-1-1 0 0,-1 1 1 0 0,3-1 0 0 0,88-37 22 0 0,621-217 69 0 0,2548-861 264 0 0,-2517 871-275 0 0,-633 213-69 0 0,-74 26-8 0 0,384-18-7 0 0,871-28 476 0 0,-885 52-436 0 0,1475-19 120 0 0,-1100-3 77 0 0,-260 14-78 0 0,709-26-129 0 0,-31 1 127 0 0,-128 34-139 0 0,-379 2-94 0 0,-155 11 50 0 0,-360 0 42 0 0,180 38 0 0 0,29 38 56 0 0,-273-57-37 0 0,148 67 1 0 0,98 90-44 0 0,-29 26 49 0 0,-269-168-31 0 0,-1 1-1 0 0,-2 4 0 0 0,54 64 0 0 0,-85-82-24 0 0,-1 1 1 0 0,-2 1-1 0 0,-1 2 0 0 0,-2 0 1 0 0,-2 1-1 0 0,-2 1 0 0 0,-1 1 1 0 0,-3 1-1 0 0,-1-1 1 0 0,-2 2-1 0 0,-2 0 0 0 0,-2 0 1 0 0,1 79-1 0 0,-8-75 73 0 0,-2 0-1 0 0,-3 1 1 0 0,-2-2-1 0 0,-27 93 1 0 0,12-73-144 0 0,-3 0 1 0 0,-60 107 0 0 0,67-143 69 0 0,-1-1 1 0 0,-2-2-1 0 0,0 0 0 0 0,-39 37 0 0 0,-115 86-143 0 0,72-78 155 0 0,-3-4 0 0 0,-129 61 1 0 0,173-97-98 0 0,-151 73-139 0 0,-424 145 1 0 0,541-218 220 0 0,-167 50-207 0 0,-544 63-31 0 0,344-86-106 0 0,-567 62-890 0 0,-947 14 769 0 0,1608-121 491 0 0,-900 50-4 0 0,1061-49-93 0 0,-578 41-97 0 0,-1-28 277 0 0,280-34 100 0 0,3-37 125 0 0,-735-170-364 0 0,984 164-129 0 0,-976-122-528 0 0,1227 170 708 0 0,-1377-100-671 0 0,238 135-728 0 0,902-12-2664 0 0,-294 14-10636 0 0,415-41 12475 0 0,-1-8 1025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5:06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11548 6523 22165 0 0,'3'-22'1049'0'0,"0"-1"0"0"0,7-23 0 0 0,32-82-935 0 0,-7 28-285 0 0,-33 91 42 0 0,0 0 1 0 0,0 0-1 0 0,0 0 0 0 0,-1-1 1 0 0,-1 1-1 0 0,1 0 1 0 0,-1-1-1 0 0,-1 1 0 0 0,0-1 1 0 0,0 1-1 0 0,-1 0 1 0 0,-1 0-1 0 0,-5-17 1 0 0,2 14-47 0 0,0 0 1 0 0,0 1-1 0 0,-1 0 1 0 0,0 0-1 0 0,-1 1 1 0 0,0 0 0 0 0,-1 1-1 0 0,0-1 1 0 0,-15-10-1 0 0,8 8 182 0 0,-1 0 0 0 0,0 1 0 0 0,0 1 0 0 0,-1 0 0 0 0,-32-11-1 0 0,32 15 587 0 0,0 0-1 0 0,-1 2 1 0 0,1 0 0 0 0,-1 1-1 0 0,-34-1 1 0 0,37 5-477 0 0,1 1 0 0 0,-1 0-1 0 0,1 1 1 0 0,0 1 0 0 0,0 0 0 0 0,0 1 0 0 0,1 1 0 0 0,0 0 0 0 0,0 1 0 0 0,0 0 0 0 0,1 1 0 0 0,-14 11-1 0 0,-20 18 132 0 0,-76 77 0 0 0,79-71-116 0 0,-151 150 302 0 0,-197 177-181 0 0,259-258-214 0 0,-289 182-1 0 0,210-179 12 0 0,-5-9 0 0 0,-300 100 0 0 0,301-137 21 0 0,-280 51 1 0 0,-233-18 222 0 0,-340-69-147 0 0,800-48-163 0 0,-466-85-1 0 0,-245-151 136 0 0,594 136-200 0 0,-184-59 248 0 0,317 93-121 0 0,-554-203 339 0 0,253 36-11 0 0,412 176-295 0 0,-238-163 0 0 0,275 157-15 0 0,4-3 0 0 0,3-6-1 0 0,4-3 1 0 0,4-4 0 0 0,4-5 0 0 0,-127-189-1 0 0,157 196-140 0 0,4-2 0 0 0,4-3 0 0 0,4-2 0 0 0,5-1 0 0 0,4-2 0 0 0,-40-198 0 0 0,60 206 72 0 0,3-1 0 0 0,5 0 0 0 0,4-1 0 0 0,4 1 0 0 0,4 0 0 0 0,5 0 0 0 0,3 0 0 0 0,27-93 0 0 0,-7 72-3 0 0,5 1-1 0 0,5 3 1 0 0,5 1 0 0 0,4 2-1 0 0,120-182 1 0 0,-60 135 41 0 0,7 4 0 0 0,212-209 0 0 0,-133 176-5 0 0,271-197-1 0 0,-254 229 7 0 0,5 9 0 0 0,441-211 0 0 0,-340 217-92 0 0,526-151-1 0 0,121 61 104 0 0,-392 138-15 0 0,4 25 0 0 0,892 15 0 0 0,-897 80-23 0 0,674 124 0 0 0,-711-51-137 0 0,259 101 174 0 0,-97 34-107 0 0,-551-175 80 0 0,-2 7 0 0 0,212 136 0 0 0,-278-150-19 0 0,-3 3 1 0 0,-2 3-1 0 0,-3 4 0 0 0,-3 3 1 0 0,96 122-1 0 0,-118-127-12 0 0,-4 2 1 0 0,-2 2-1 0 0,-3 2 0 0 0,-4 1 1 0 0,-2 2-1 0 0,-4 1 0 0 0,27 105 1 0 0,-32-70-5 0 0,-5 1-1 0 0,-5 1 1 0 0,-5 0 0 0 0,-7 173 0 0 0,-17-69-136 0 0,-59 293 0 0 0,20-209 236 0 0,-52 261-5 0 0,-48-12 127 0 0,-158 221 156 0 0,236-615-92 0 0,-7-3 0 0 0,-183 253 1 0 0,47-137-154 0 0,152-196-78 0 0,-115 96 0 0 0,-409 247 175 0 0,280-242-7 0 0,236-137 3 0 0,-1-4 0 0 0,-104 28-1 0 0,164-55-110 0 0,0 0 0 0 0,-28 2 0 0 0,41-6-92 0 0,-1 0 0 0 0,1 1 0 0 0,-1-1 0 0 0,0-1 0 0 0,1 1 0 0 0,-1 0 0 0 0,1-1 0 0 0,-1 0-1 0 0,1 0 1 0 0,-1 0 0 0 0,1 0 0 0 0,0 0 0 0 0,0-1 0 0 0,-1 1 0 0 0,1-1 0 0 0,0 0 0 0 0,0 0 0 0 0,-4-4 0 0 0,6 3-34 0 0,0 1 1 0 0,-1-1-1 0 0,2 1 1 0 0,-1-1-1 0 0,0 1 1 0 0,1-1-1 0 0,-1 0 1 0 0,1 1-1 0 0,-1-1 0 0 0,1 0 1 0 0,0 1-1 0 0,0-1 1 0 0,1 0-1 0 0,-1 1 1 0 0,1-1-1 0 0,-1 0 1 0 0,1 1-1 0 0,1-5 0 0 0,19-45-747 0 0,-12 36-285 0 0,0 0 0 0 0,2 1 0 0 0,-1 0 0 0 0,22-22 0 0 0,26-21-10430 0 0,-52 53 9889 0 0,12-15-3149 0 0,0-5-862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5:07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37 499 20620 0 0,'-19'-24'3636'0'0,"5"7"-2541"0"0,10 14-722 0 0,4 6 37 0 0,2 1-359 0 0,0-1 1 0 0,0 1-1 0 0,1 0 1 0 0,-1-1-1 0 0,1 1 1 0 0,0-1-1 0 0,0 1 1 0 0,0-1 0 0 0,0 0-1 0 0,0-1 1 0 0,1 1-1 0 0,-1 0 1 0 0,1-1-1 0 0,0 0 1 0 0,0 0-1 0 0,-1 0 1 0 0,1 0-1 0 0,1-1 1 0 0,-1 1 0 0 0,0-1-1 0 0,0 0 1 0 0,1 0-1 0 0,4 0 1 0 0,12 0 399 0 0,1 0 1 0 0,0-1 0 0 0,33-5-1 0 0,-7 2-324 0 0,883-8 471 0 0,-637 13-502 0 0,278 10 634 0 0,-509-6-520 0 0,67 15 0 0 0,-131-21-200 0 0,1 0 0 0 0,0 0 0 0 0,0 0 1 0 0,0-1-1 0 0,0 1 0 0 0,0 0 0 0 0,-1 0 0 0 0,1 0 0 0 0,0 0 0 0 0,0 0 1 0 0,0-1-1 0 0,0 1 0 0 0,0 0 0 0 0,0 0 0 0 0,0 0 0 0 0,0 0 1 0 0,-1-1-1 0 0,1 1 0 0 0,0 0 0 0 0,0 0 0 0 0,0 0 0 0 0,0 0 0 0 0,0-1 1 0 0,0 1-1 0 0,0 0 0 0 0,0 0 0 0 0,0 0 0 0 0,0 0 0 0 0,0-1 0 0 0,0 1 1 0 0,0 0-1 0 0,0 0 0 0 0,1 0 0 0 0,-1-1 0 0 0,0 1 0 0 0,0 0 1 0 0,0 0-1 0 0,0 0 0 0 0,0 0 0 0 0,0 0 0 0 0,0-1 0 0 0,0 1 0 0 0,1 0 1 0 0,-1 0-1 0 0,0 0 0 0 0,0 0 0 0 0,0 0 0 0 0,0 0 0 0 0,0-1 0 0 0,1 1 1 0 0,-1 0-1 0 0,0 0 0 0 0,0 0 0 0 0,0 0 0 0 0,0 0 0 0 0,1 0 1 0 0,-1 0-1 0 0,0 0 0 0 0,0 0 0 0 0,0 0 0 0 0,1 0 0 0 0,-1 0 0 0 0,0 0 1 0 0,-18-22 125 0 0,7 9-159 0 0,-36-36 32 0 0,32 35-16 0 0,1-1-1 0 0,1 0 0 0 0,-16-24 0 0 0,13 10 19 0 0,-20-48 0 0 0,5 8-19 0 0,27 60 22 0 0,-6-12-20 0 0,0 1 0 0 0,-1 0-1 0 0,-1 0 1 0 0,-1 1 0 0 0,-1 1 0 0 0,-29-31-1 0 0,42 47 7 0 0,-1 1 0 0 0,1 0 0 0 0,-1-1 0 0 0,0 1 0 0 0,0 0 0 0 0,0 0 0 0 0,0 0 0 0 0,0 0 0 0 0,0 0 0 0 0,0 0 0 0 0,0 1 0 0 0,0-1 0 0 0,0 1-1 0 0,0-1 1 0 0,0 1 0 0 0,0 0 0 0 0,0 0 0 0 0,-1 0 0 0 0,1 0 0 0 0,0 0 0 0 0,0 1 0 0 0,-4 0 0 0 0,3 0-1 0 0,-1 1-1 0 0,1 0 1 0 0,0 0 0 0 0,0 0 0 0 0,0 0 0 0 0,0 0 0 0 0,0 1 0 0 0,0-1-1 0 0,0 1 1 0 0,1 0 0 0 0,-1 0 0 0 0,-1 3 0 0 0,-3 4-18 0 0,1 0-1 0 0,1 0 1 0 0,0 0 0 0 0,0 1 0 0 0,1 0-1 0 0,0 0 1 0 0,-3 20 0 0 0,2 19 48 0 0,4 78 0 0 0,1-70-9 0 0,0-24-56 0 0,-7 297 133 0 0,1-266-42 0 0,-2 0 0 0 0,-3 0 1 0 0,-21 65-1 0 0,24-99-101 0 0,4-16 121 0 0,0 0 0 0 0,-11 25 0 0 0,102-199 498 0 0,72-75-621 0 0,-123 189 48 0 0,21-21 0 0 0,11-15 0 0 0,-59 70-11 0 0,77-87-117 0 0,-82 125-1768 0 0,-3-3-49 0 0,-1 1 0 0 0,-4 26 0 0 0,1-24-1503 0 0,-2 1 0 0 0,-1-2 0 0 0,-14 40 0 0 0,1-18-3256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5:34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1 417 5041 0 0,'0'-2'413'0'0,"0"0"-1"0"0,-1 0 1 0 0,1-1-1 0 0,0 1 1 0 0,0 0-1 0 0,0 0 1 0 0,0 0 0 0 0,1 0-1 0 0,-1 0 1 0 0,1-1-1 0 0,-1 1 1 0 0,1 0-1 0 0,0 0 1 0 0,0 0 0 0 0,0 0-1 0 0,0 1 1 0 0,2-5-1 0 0,0 3-144 0 0,1 0 0 0 0,-1 0 0 0 0,1 0 0 0 0,0 0 0 0 0,0 0 0 0 0,0 1 0 0 0,7-3 0 0 0,29-9 241 0 0,-33 13-493 0 0,0-2 0 0 0,1 1 0 0 0,-1-1 0 0 0,12-6 0 0 0,-17 8 19 0 0,0-1-1 0 0,0 1 0 0 0,0-1 1 0 0,0 0-1 0 0,0 0 1 0 0,0 0-1 0 0,0 0 0 0 0,-1 0 1 0 0,1 0-1 0 0,-1-1 1 0 0,1 1-1 0 0,-1-1 0 0 0,0 1 1 0 0,0-1-1 0 0,0 1 1 0 0,0-1-1 0 0,0-4 0 0 0,3-15 403 0 0,2 0 0 0 0,0 0 0 0 0,1 0 0 0 0,1 0 0 0 0,1 1 0 0 0,12-21-1 0 0,-14 34 238 0 0,-6 18 5 0 0,33-32 2151 0 0,-31 20-2805 0 0,0 0 0 0 0,-1 0 0 0 0,1 0 0 0 0,0 0 0 0 0,0 0 0 0 0,1 1 0 0 0,-1-1 0 0 0,0 1 0 0 0,0 0 1 0 0,1 0-1 0 0,3 0 0 0 0,47-5 56 0 0,1-1 11 0 0,106-25 168 0 0,-94 33 38 0 0,22-18 229 0 0,-83 16-504 0 0,0 0 0 0 0,0 1 1 0 0,0 0-1 0 0,0 0 0 0 0,0 0 1 0 0,0 1-1 0 0,8 2 1 0 0,5-1-81 0 0,105 15 192 0 0,-108-16-34 0 0,33 2-195 0 0,33 0 307 0 0,72 0-96 0 0,-134-3-120 0 0,-7-1 0 0 0,0 1 1 0 0,0 0-1 0 0,-1 1 1 0 0,1 0 0 0 0,0 1-1 0 0,-1 0 1 0 0,0 1-1 0 0,24 9 1 0 0,-27-9 4 0 0,-1-1 0 0 0,2 0-1 0 0,-1 0 1 0 0,0-1 0 0 0,0 0 0 0 0,1-1 0 0 0,-1 0-1 0 0,14-1 1 0 0,3 0 9 0 0,64 4 34 0 0,-65 6 159 0 0,-23-8-202 0 0,0 0 0 0 0,1 0 0 0 0,-1 0 0 0 0,1 0 1 0 0,-1-1-1 0 0,1 1 0 0 0,-1-1 0 0 0,1 1 0 0 0,-1-1 0 0 0,1 0 0 0 0,2 0 0 0 0,55 4-18 0 0,9-4-81 0 0,6 4 348 0 0,-46-3-305 0 0,94 11 152 0 0,-96-11 35 0 0,22-2 18 0 0,-41 1-153 0 0,-1 0 1 0 0,1 0-1 0 0,-1 1 0 0 0,0 0 0 0 0,1 0 1 0 0,-1 1-1 0 0,0-1 0 0 0,12 6 1 0 0,-10-4-27 0 0,1 0 1 0 0,0 0 0 0 0,0-1-1 0 0,20 1 1 0 0,3 1 135 0 0,-28-3-99 0 0,-1 0 0 0 0,1 0 1 0 0,0-1-1 0 0,0 1 0 0 0,0-1 1 0 0,0 0-1 0 0,0-1 1 0 0,6 0-1 0 0,-5 0-4 0 0,0 0 0 0 0,-1 1 0 0 0,1 0 0 0 0,0 1 0 0 0,0-1 0 0 0,0 1 0 0 0,-1 0 0 0 0,9 3 1 0 0,25 2 28 0 0,-12-3-65 0 0,9-1 147 0 0,-19-3-135 0 0,1 1 0 0 0,-1 1 0 0 0,23 3 1 0 0,27 1-32 0 0,-20-4 115 0 0,-27 1 18 0 0,41-3 0 0 0,-45 0-44 0 0,0 1 0 0 0,-1 1 1 0 0,25 4-1 0 0,-2 0 21 0 0,-17-3-43 0 0,-1 0 18 0 0,0 0 0 0 0,-1-1 0 0 0,1-1 0 0 0,0 0 0 0 0,0-2-1 0 0,28-5 1 0 0,-26 5-28 0 0,-21 3 1 0 0,1-1-1 0 0,0 0 1 0 0,-1 0-1 0 0,1 0 1 0 0,0 0 0 0 0,-1 0-1 0 0,1-1 1 0 0,0 1-1 0 0,-1 0 1 0 0,1-1 0 0 0,0 1-1 0 0,-1-1 1 0 0,1 0-1 0 0,-1 1 1 0 0,2-2-1 0 0,-1 1-8 0 0,-1 1-1 0 0,0 0 0 0 0,0-1 0 0 0,0 1 0 0 0,0 0 0 0 0,0 0 0 0 0,0 0 1 0 0,1 0-1 0 0,-1 0 0 0 0,0 0 0 0 0,0 0 0 0 0,0 0 0 0 0,0 0 0 0 0,0 1 1 0 0,2-1-1 0 0,-1 1 7 0 0,-1-1 1 0 0,0 1-1 0 0,0-1 0 0 0,1 0 1 0 0,-1 0-1 0 0,1 0 1 0 0,-1 0-1 0 0,0 0 1 0 0,1 0-1 0 0,-1 0 0 0 0,0 0 1 0 0,1 0-1 0 0,-1-1 1 0 0,0 1-1 0 0,1-1 1 0 0,0 0-1 0 0,37-4 107 0 0,5-8-105 0 0,5 7 41 0 0,148-6-58 0 0,-164 13 22 0 0,0-2-1 0 0,1-2 0 0 0,58-11 1 0 0,-73 10-6 0 0,1 2 0 0 0,-1 0 0 0 0,0 1 1 0 0,1 1-1 0 0,25 3 0 0 0,31 4-21 0 0,3-3 121 0 0,21-1-136 0 0,-67-1 30 0 0,-25-1 1 0 0,0 0 0 0 0,1-1 0 0 0,-1 0 0 0 0,15-1-1 0 0,73-6 106 0 0,2-3-232 0 0,-68 9 218 0 0,18-4-10 0 0,-32 7-54 0 0,-16-1-21 0 0,0-1 1 0 0,1 0-1 0 0,-1 0 1 0 0,0 1 0 0 0,0-1-1 0 0,1 0 1 0 0,-1 0-1 0 0,0 0 1 0 0,1 0 0 0 0,-1 0-1 0 0,0 0 1 0 0,1 1-1 0 0,-1-1 1 0 0,1 0 0 0 0,-1 0-1 0 0,0 0 1 0 0,1 0-1 0 0,-1 0 1 0 0,0 0-1 0 0,1 0 1 0 0,-1 0 0 0 0,0-1-1 0 0,1 1 1 0 0,-1 0-1 0 0,0 0 1 0 0,1 0 0 0 0,-1 0-1 0 0,0 0 1 0 0,1 0-1 0 0,-1-1 1 0 0,1 1 0 0 0,-2 0 279 0 0,6 1 106 0 0,0 1-221 0 0,-6-5-210 0 0,-1 6 381 0 0,1-13-41 0 0,1 10-318 0 0,-9-3 77 0 0,-8-3 147 0 0,17 0-241 0 0,-2 8 17 0 0,2-1 19 0 0,0-1-1 0 0,0 0 1 0 0,0 0 0 0 0,0 1 0 0 0,0-1 0 0 0,0 0 0 0 0,0 0-1 0 0,0 1 1 0 0,0-1 0 0 0,0 0 0 0 0,0 0 0 0 0,0 1 0 0 0,0-1 0 0 0,0 0-1 0 0,0 0 1 0 0,0 0 0 0 0,0 1 0 0 0,1-1 0 0 0,-1 0 0 0 0,0 0-1 0 0,0 1 1 0 0,0-1 0 0 0,0 0 0 0 0,0 0 0 0 0,0 0 0 0 0,1 1-1 0 0,-1-1 1 0 0,0 0 0 0 0,0 0 0 0 0,0 0 0 0 0,1 0 0 0 0,-1 0-1 0 0,0 1 1 0 0,0-1 0 0 0,0 0 0 0 0,1 0 0 0 0,-1 0 0 0 0,-1 3 69 0 0,7-8-119 0 0,29 9 102 0 0,-33-3-46 0 0,0 0 1 0 0,1 0 0 0 0,-1-1-1 0 0,0 1 1 0 0,0-1 0 0 0,0 1-1 0 0,0-1 1 0 0,1 0 0 0 0,-1 1-1 0 0,0-1 1 0 0,0-1 0 0 0,4 1-1 0 0,0 0 116 0 0,4-2-249 0 0,-9 1 128 0 0,0 1-1 0 0,-1 0 1 0 0,1-1 0 0 0,0 1 0 0 0,0 0 0 0 0,0 0 0 0 0,0-1-1 0 0,0 1 1 0 0,0 0 0 0 0,0 0 0 0 0,0 0 0 0 0,-1 0 0 0 0,1 1-1 0 0,0-1 1 0 0,0 0 0 0 0,0 0 0 0 0,0 0 0 0 0,0 1 0 0 0,1 0-1 0 0,28 6 189 0 0,-30-7-201 0 0,0 0 0 0 0,1 0 0 0 0,-1 0 0 0 0,0 0 0 0 0,1 0 1 0 0,-1 1-1 0 0,1-1 0 0 0,-1 0 0 0 0,0 0 0 0 0,1 0 0 0 0,-1 0 0 0 0,1 0 0 0 0,-1 0 0 0 0,0 0 0 0 0,1 0 0 0 0,-1 0 0 0 0,0 0 0 0 0,1-1 0 0 0,-1 1 0 0 0,1 0 0 0 0,-1 0 0 0 0,0 0 0 0 0,1 0 0 0 0,-1-1 0 0 0,0 1 0 0 0,1 0 0 0 0,-1 0 0 0 0,0-1 0 0 0,1-1 29 0 0,-3 3 4 0 0,0 4 81 0 0,15 0-122 0 0,-6-2 12 0 0,1-2-1 0 0,-1 1 1 0 0,1-1-1 0 0,14 1 0 0 0,14-10 154 0 0,-18 5-117 0 0,-16 2-31 0 0,-1 0 0 0 0,1 1-1 0 0,0 0 1 0 0,-1-1 0 0 0,1 1-1 0 0,0 0 1 0 0,-1 0 0 0 0,1 0-1 0 0,0 0 1 0 0,0 0 0 0 0,-1 0-1 0 0,1 0 1 0 0,0 1 0 0 0,-1-1-1 0 0,1 1 1 0 0,2 0 0 0 0,-4-1 0 0 0,0 0 1 0 0,1 1 0 0 0,-1-1 0 0 0,1 0 0 0 0,-1 0-1 0 0,0 0 1 0 0,1 1 0 0 0,-1-1 0 0 0,1 0-1 0 0,-1 0 1 0 0,1 0 0 0 0,-1 0 0 0 0,1 0-1 0 0,-1 0 1 0 0,0 0 0 0 0,1 0 0 0 0,-1 0-1 0 0,1 0 1 0 0,-1 0 0 0 0,1 0 0 0 0,-1 0 0 0 0,1 0-1 0 0,-1 0 1 0 0,0-1 0 0 0,1 1 0 0 0,-1 0-1 0 0,1 0 1 0 0,-1-1 0 0 0,0 1 0 0 0,1 0-1 0 0,-1 0 1 0 0,1-1 0 0 0,-1 1 0 0 0,0 0-1 0 0,0-1 1 0 0,1 1 0 0 0,-1 0 0 0 0,0-1 0 0 0,1 0-1 0 0,-1 2 120 0 0,0-1-119 0 0,0 0-1 0 0,0 0 1 0 0,0 0-1 0 0,0 0 0 0 0,0 0 1 0 0,0 0-1 0 0,0 0 1 0 0,0 0-1 0 0,0 0 0 0 0,0 0 1 0 0,0 0-1 0 0,0 0 1 0 0,0 0-1 0 0,0 0 1 0 0,0 0-1 0 0,-1 0 0 0 0,1 0 1 0 0,0 0-1 0 0,0 0 1 0 0,0 0-1 0 0,0 0 0 0 0,0 0 1 0 0,0 0-1 0 0,0 0 1 0 0,0 0-1 0 0,0 0 0 0 0,0 0 1 0 0,0 0-1 0 0,0 0 1 0 0,-1 0-1 0 0,1 0 0 0 0,0 0 1 0 0,0 0-1 0 0,0 0 1 0 0,0 0-1 0 0,0 0 0 0 0,0 0 1 0 0,0 0-1 0 0,0 0 1 0 0,0 0-1 0 0,0 0 0 0 0,0 0 1 0 0,0-1-1 0 0,0 1 1 0 0,0 0-1 0 0,0 0 0 0 0,0 0 1 0 0,0 0-1 0 0,0 0 1 0 0,0 0-1 0 0,0 0 0 0 0,0 0 1 0 0,0 0-1 0 0,0 0 1 0 0,0 0-1 0 0,-1 0 0 0 0,1-1 1 0 0,1 1-1 0 0,-1 0 1 0 0,0 0-1 0 0,0 0 1 0 0,0 0-1 0 0,0 0 0 0 0,0 0 1 0 0,0 0-1 0 0,-1 0-112 0 0,0-2 460 0 0,4 1-551 0 0,2 0 229 0 0,23 3-47 0 0,1 2 0 0 0,42 9 0 0 0,-46-8 17 0 0,-1-1 1 0 0,1-1-1 0 0,41-1 1 0 0,-33-2-36 0 0,42 6 0 0 0,205 24 191 0 0,10-18-288 0 0,-67-8 184 0 0,167-4-1 0 0,-351-3-135 0 0,45 0 386 0 0,17 0-608 0 0,-31 0 487 0 0,-34 2-105 0 0,40 2 0 0 0,14-1-172 0 0,-56 3 51 0 0,57-2 0 0 0,-46-2 224 0 0,127-4-260 0 0,-50 5 81 0 0,-55-1 69 0 0,17-1-117 0 0,-3 6 262 0 0,-80-4-212 0 0,1 0 0 0 0,-1 0 0 0 0,0-1 0 0 0,0 1 0 0 0,0 0 0 0 0,0 0 0 0 0,0-1 1 0 0,1 1-1 0 0,-1-1 0 0 0,0 1 0 0 0,0-1 0 0 0,0 1 0 0 0,0-1 0 0 0,0 0 0 0 0,0 0 0 0 0,-1 1 0 0 0,3-2 0 0 0,-2 1 189 0 0,-1 0-163 0 0,-5-1 156 0 0,3-1-373 0 0,2 3 143 0 0,-1 0 132 0 0,-3-3-81 0 0,-1 0 1 0 0,1 0-1 0 0,0 0 0 0 0,-1 1 1 0 0,0-1-1 0 0,0 1 1 0 0,0 0-1 0 0,-9-2 1 0 0,-1-1-61 0 0,15 7 205 0 0,-5-1-257 0 0,0-6 8 0 0,5 5 106 0 0,0 0 0 0 0,0 0 0 0 0,0 0 0 0 0,0 0 0 0 0,0 0 1 0 0,0 0-1 0 0,0 0 0 0 0,0-1 0 0 0,-1 1 0 0 0,1 0 0 0 0,0 0 0 0 0,0 0 0 0 0,0 0 0 0 0,0 0 0 0 0,0 0 0 0 0,0 0 0 0 0,0 0 1 0 0,0 0-1 0 0,0 0 0 0 0,0 0 0 0 0,0-1 0 0 0,0 1 0 0 0,0 0 0 0 0,-1 0 0 0 0,1 0 0 0 0,0 0 0 0 0,0 0 0 0 0,0 0 0 0 0,0 0 0 0 0,0 0 1 0 0,0 0-1 0 0,0 0 0 0 0,0 0 0 0 0,-1 0 0 0 0,1 0 0 0 0,0 0 0 0 0,0 0 0 0 0,0 0 0 0 0,0 0 0 0 0,0 0 0 0 0,0 0 0 0 0,0 0 1 0 0,0 0-1 0 0,-1 0 0 0 0,1 0 0 0 0,0 0 0 0 0,0 0 0 0 0,0 0 0 0 0,0 0 0 0 0,0 0 0 0 0,0 1 0 0 0,0-1 0 0 0,0 0 0 0 0,0 0 0 0 0,0 0 1 0 0,-1 0-1 0 0,1 0 0 0 0,0 0 0 0 0,0 0 0 0 0,0 0 0 0 0,0 0 0 0 0,0 0 0 0 0,0 1 0 0 0,0-1 0 0 0,0 0 0 0 0,0 0 0 0 0,0 0 1 0 0,-5-6 44 0 0,0 3-147 0 0,8 7 131 0 0,4 3-31 0 0,-7-6 15 0 0,0 0-16 0 0,0-1-1 0 0,0 0 0 0 0,0 0 0 0 0,0 0 1 0 0,0 1-1 0 0,0-1 0 0 0,1 0 1 0 0,-1 0-1 0 0,0 0 0 0 0,0 0 1 0 0,0 1-1 0 0,0-1 0 0 0,1 0 1 0 0,-1 0-1 0 0,0 0 0 0 0,0 0 1 0 0,0 0-1 0 0,1 0 0 0 0,-1 0 0 0 0,0 1 1 0 0,0-1-1 0 0,1 0 0 0 0,-1 0 1 0 0,0 0-1 0 0,0 0 0 0 0,0 0 1 0 0,1 0-1 0 0,-1 0 0 0 0,0 0 1 0 0,0 0-1 0 0,1 0 0 0 0,-1 0 0 0 0,0 0 1 0 0,0-1-1 0 0,0 1 0 0 0,1 0 1 0 0,-1 0-1 0 0,0 0 0 0 0,1 0 1 0 0,6-1-51 0 0,9 1 80 0 0,-9 2 4 0 0,-7-2-33 0 0,-1 0 1 0 0,1 0-1 0 0,0 0 1 0 0,0-1-1 0 0,0 1 1 0 0,0 0 0 0 0,0 0-1 0 0,0 0 1 0 0,0 0-1 0 0,0 0 1 0 0,0 0-1 0 0,0 0 1 0 0,0-1-1 0 0,0 1 1 0 0,0 0-1 0 0,0 0 1 0 0,0 0 0 0 0,0 0-1 0 0,0 0 1 0 0,0 0-1 0 0,0 0 1 0 0,0-1-1 0 0,0 1 1 0 0,0 0-1 0 0,0 0 1 0 0,0 0-1 0 0,0 0 1 0 0,1 0 0 0 0,-1 0-1 0 0,0 0 1 0 0,0-1-1 0 0,0 1 1 0 0,0 0-1 0 0,0 0 1 0 0,0 0-1 0 0,0 0 1 0 0,0 0 0 0 0,0 0-1 0 0,0 0 1 0 0,1 0-1 0 0,-1 0 1 0 0,0 0-1 0 0,0 0 1 0 0,0 0-1 0 0,0 0 1 0 0,0 0-1 0 0,0 0 1 0 0,1 0 0 0 0,-1 0-1 0 0,0 0 1 0 0,0 0-1 0 0,0 0 1 0 0,0 0-1 0 0,0 0 1 0 0,0 0-1 0 0,0 0 1 0 0,1 0 0 0 0,-1 0-1 0 0,0 0 1 0 0,0 0-1 0 0,0 0 1 0 0,0 0-1 0 0,0 0 1 0 0,0 0-1 0 0,0 0 1 0 0,1 0-1 0 0,-1 0 1 0 0,0 0 0 0 0,-1 0-557 0 0,19 0-6921 0 0,-9 1 6320 0 0,-1 0-1 0 0,1 0 1 0 0,-1-1-1 0 0,0-1 1 0 0,1 1-1 0 0,-1-2 1 0 0,1 1-1 0 0,-1-1 1 0 0,0 0-1 0 0,0 0 1 0 0,8-5 0 0 0,19-14-4107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45:40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4233 213 7314 0 0,'26'-47'1859'0'0,"-20"37"-1393"0"0,0 0 1 0 0,0 0-1 0 0,-1 0 0 0 0,0-1 0 0 0,-1 0 0 0 0,0 0 0 0 0,-1 0 1 0 0,0 0-1 0 0,1-18 0 0 0,-3 27-416 0 0,-1 0-1 0 0,-1 0 1 0 0,1 1-1 0 0,0-1 1 0 0,0 0-1 0 0,-1 1 1 0 0,1-1-1 0 0,0 1 1 0 0,-1-1 0 0 0,0 0-1 0 0,1 1 1 0 0,-1-1-1 0 0,0 1 1 0 0,0-1-1 0 0,0 1 1 0 0,0 0 0 0 0,0-1-1 0 0,0 1 1 0 0,0 0-1 0 0,-1 0 1 0 0,1 0-1 0 0,0 0 1 0 0,-1 0 0 0 0,1 0-1 0 0,0 0 1 0 0,-1 0-1 0 0,0 0 1 0 0,1 1-1 0 0,-1-1 1 0 0,1 1 0 0 0,-1-1-1 0 0,0 1 1 0 0,1 0-1 0 0,-1-1 1 0 0,0 1-1 0 0,1 0 1 0 0,-4 0 0 0 0,0 0-17 0 0,0 1 1 0 0,0-1 0 0 0,1 1 0 0 0,-1 0 0 0 0,0 0-1 0 0,0 0 1 0 0,1 0 0 0 0,-1 1 0 0 0,1 0 0 0 0,-1 0-1 0 0,1 0 1 0 0,-4 4 0 0 0,-98 83 1601 0 0,72-59-930 0 0,-1-1 1 0 0,-1-1-1 0 0,-42 24 0 0 0,-280 125 1946 0 0,72-38-1888 0 0,-203 138-427 0 0,478-270-333 0 0,-150 97-114 0 0,4 7 0 0 0,-146 136 0 0 0,205-161-47 0 0,-16 14 22 0 0,-131 88 1 0 0,182-143 151 0 0,38-26 3 0 0,-1-1 0 0 0,-51 27 0 0 0,-44 21 48 0 0,89-46-44 0 0,23-13-7 0 0,1-1-1 0 0,-1 0 1 0 0,0-1 0 0 0,-1 0 0 0 0,1-1 0 0 0,-1 0 0 0 0,-14 4-1 0 0,21-8 35 0 0,0 0 0 0 0,1-1 0 0 0,-1 1 0 0 0,0 0 0 0 0,1-1 0 0 0,-1 0-1 0 0,1 0 1 0 0,-1 0 0 0 0,1 0 0 0 0,-1 0 0 0 0,1 0 0 0 0,0-1 0 0 0,0 1-1 0 0,-1-1 1 0 0,1 1 0 0 0,-3-5 0 0 0,-35-36 460 0 0,32 33-439 0 0,-108-105 502 0 0,114 112-577 0 0,0 1-1 0 0,1-1 1 0 0,-1 0-1 0 0,1 0 1 0 0,-1 0-1 0 0,1 0 1 0 0,0 0 0 0 0,0 0-1 0 0,0 0 1 0 0,0-1-1 0 0,0 1 1 0 0,1 0-1 0 0,-1 0 1 0 0,0-1-1 0 0,1 1 1 0 0,0 0-1 0 0,0-1 1 0 0,0 1-1 0 0,0-1 1 0 0,0 1 0 0 0,0 0-1 0 0,0-1 1 0 0,1 1-1 0 0,-1 0 1 0 0,1-1-1 0 0,0 1 1 0 0,0 0-1 0 0,-1 0 1 0 0,2-1-1 0 0,-1 1 1 0 0,0 0 0 0 0,0 0-1 0 0,1 0 1 0 0,-1 0-1 0 0,1 1 1 0 0,-1-1-1 0 0,5-3 1 0 0,6-6-42 0 0,1 0 1 0 0,0 0-1 0 0,0 1 1 0 0,20-10 0 0 0,-19 12 29 0 0,-10 5 14 0 0,49-31-34 0 0,62-28 0 0 0,-98 54 29 0 0,2 1-1 0 0,-1 0 1 0 0,0 1-1 0 0,1 1 0 0 0,0 1 1 0 0,0 1-1 0 0,37-2 0 0 0,-36 6-1 0 0,0 0-1 0 0,-1 1 0 0 0,1 2 1 0 0,-1 0-1 0 0,0 0 0 0 0,28 12 1 0 0,-35-11 2 0 0,0 0-1 0 0,-1 0 1 0 0,0 2 0 0 0,0-1-1 0 0,0 1 1 0 0,-1 1 0 0 0,0 0 0 0 0,-1 0-1 0 0,1 1 1 0 0,-2 0 0 0 0,10 12 0 0 0,-13-13 15 0 0,0 1 1 0 0,-1 0 0 0 0,1 0-1 0 0,-2 0 1 0 0,1 0-1 0 0,-2 1 1 0 0,1-1 0 0 0,-1 1-1 0 0,0-1 1 0 0,-1 1-1 0 0,0 0 1 0 0,-1 0 0 0 0,0 0-1 0 0,-3 18 1 0 0,1-15 2 0 0,0 0 1 0 0,-1 0-1 0 0,-1 0 1 0 0,0 0 0 0 0,-1 0-1 0 0,0-1 1 0 0,-1 0-1 0 0,-1 0 1 0 0,0-1-1 0 0,-11 15 1 0 0,15-22 21 0 0,-1 1 0 0 0,1-1-1 0 0,-1 0 1 0 0,-1-1 0 0 0,1 1 0 0 0,0-1 0 0 0,-1 0 0 0 0,0 0 0 0 0,1 0 0 0 0,-1 0-1 0 0,-1-1 1 0 0,1 0 0 0 0,-10 3 0 0 0,4-3 55 0 0,-1-1 0 0 0,0 0-1 0 0,1 0 1 0 0,-1-2 0 0 0,-18-1 0 0 0,-116-14 82 0 0,-270-19 187 0 0,341 33-666 0 0,-1 4 0 0 0,1 3-1 0 0,-112 21 1 0 0,160-20-377 0 0,1 2 0 0 0,0 0 0 0 0,0 2 1 0 0,-27 14-1 0 0,13-2-3379 0 0,-63 47 1 0 0,85-56 2417 0 0,-1 0 0 0 0,0-1-1 0 0,-1-1 1 0 0,-34 14 0 0 0,47-22 1345 0 0,-1 0 0 0 0,1-1 1 0 0,-1-1-1 0 0,0 1 0 0 0,1-1 0 0 0,-1 0 0 0 0,0-1 0 0 0,0 0 0 0 0,0 0 0 0 0,0-1 0 0 0,0 0 0 0 0,0 0 1 0 0,1-1-1 0 0,-1 0 0 0 0,1 0 0 0 0,-1-1 0 0 0,-6-3 0 0 0,-1-2 138 0 0,2-1 0 0 0,-20-15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19:50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3038 862 11098 0 0,'0'-2'553'0'0,"3"4"-231"0"0,6 14-151 0 0,-6-10-170 0 0,0 0 0 0 0,0 1-1 0 0,0-1 1 0 0,2 12 0 0 0,0 11 131 0 0,2 19 453 0 0,-5-17 3631 0 0,-10-35 713 0 0,8 3-4909 0 0,-1 1 1 0 0,1-1-1 0 0,-1 1 1 0 0,1-1-1 0 0,-1 1 1 0 0,1-1-1 0 0,-1 1 0 0 0,1 0 1 0 0,-1-1-1 0 0,1 1 1 0 0,-1 0-1 0 0,0 0 1 0 0,1-1-1 0 0,-1 1 0 0 0,0 0 1 0 0,1 0-1 0 0,-1 0 1 0 0,1 0-1 0 0,-1 0 1 0 0,0 0-1 0 0,1 0 1 0 0,-1 0-1 0 0,0 0 0 0 0,1 0 1 0 0,-1 0-1 0 0,0 0 1 0 0,0 1-1 0 0,0-1-19 0 0,-4 2 81 0 0,0 0 1 0 0,0-1 0 0 0,0 0 0 0 0,-1 0 0 0 0,1 0-1 0 0,-7 0 1 0 0,8 0-9 0 0,1 1 0 0 0,-1-1 0 0 0,1 1 0 0 0,0 0 0 0 0,0 0 0 0 0,0 1 0 0 0,-3 2 0 0 0,-21 12 208 0 0,19-13-238 0 0,0 0 0 0 0,1 1 0 0 0,-1-1 0 0 0,1 1 0 0 0,0 1 0 0 0,-6 5 0 0 0,-1 1 65 0 0,-1 0 0 0 0,-1-1-1 0 0,1-1 1 0 0,-29 14 0 0 0,3-7-19 0 0,-1-1 0 0 0,-76 18 0 0 0,15-5 356 0 0,-82 32-515 0 0,104-38 164 0 0,-104 16 1 0 0,-87-3 4 0 0,126-18-64 0 0,-293 19 127 0 0,340-37-67 0 0,1-4 1 0 0,-144-24-1 0 0,204 20-71 0 0,1-1 0 0 0,1-2 0 0 0,-70-32 0 0 0,42 10 78 0 0,-70-47-1 0 0,114 66-102 0 0,1 0-1 0 0,1-2 1 0 0,1 0-1 0 0,0-1 1 0 0,-25-33-1 0 0,-62-106 86 0 0,81 119-208 0 0,13 19 131 0 0,0 0 0 0 0,2-1 0 0 0,0 0 0 0 0,1 0 0 0 0,1-1 0 0 0,1 1 0 0 0,0-1 0 0 0,2-1 0 0 0,0 1 0 0 0,1 0 0 0 0,2-1 0 0 0,1-20 0 0 0,0 24-16 0 0,0 0 0 0 0,2 1 1 0 0,0-1-1 0 0,0 1 0 0 0,2-1 1 0 0,0 1-1 0 0,11-23 0 0 0,-9 26-3 0 0,0 1-1 0 0,1 0 1 0 0,1 1-1 0 0,-1 0 0 0 0,2 0 1 0 0,-1 1-1 0 0,2 0 1 0 0,-1 1-1 0 0,18-12 0 0 0,226-147 142 0 0,-226 152-166 0 0,1 1 0 0 0,1 2 0 0 0,0 1 0 0 0,0 1 0 0 0,1 2 1 0 0,43-8-1 0 0,193-12-115 0 0,-138 19 195 0 0,-45-2 119 0 0,86-23-1 0 0,-132 26-191 0 0,55-7 13 0 0,0 5-1 0 0,154 0 0 0 0,-161 9 25 0 0,34 4-51 0 0,186 28 1 0 0,-169-13 132 0 0,-13 0-63 0 0,170 47 0 0 0,112 62-61 0 0,-218-72 128 0 0,-120-38-95 0 0,-1 4 0 0 0,87 37 0 0 0,-144-52 16 0 0,1 0 1 0 0,-1 1-1 0 0,-1 0 1 0 0,1 1 0 0 0,-1-1-1 0 0,14 15 1 0 0,-19-17-22 0 0,-1 0-1 0 0,0 0 1 0 0,1 1 0 0 0,-1 0 0 0 0,-1-1 0 0 0,1 1 0 0 0,-1 0 0 0 0,0 0-1 0 0,0 1 1 0 0,0-1 0 0 0,-1 0 0 0 0,0 1 0 0 0,0-1 0 0 0,0 1 0 0 0,0 9-1 0 0,-2 2 27 0 0,0 1 0 0 0,0-1 0 0 0,-2 0 0 0 0,0 0 0 0 0,-1 0 0 0 0,-1 0 0 0 0,-1 0 0 0 0,0-1 0 0 0,-1 0-1 0 0,0-1 1 0 0,-2 1 0 0 0,1-1 0 0 0,-14 16 0 0 0,-18 12-102 0 0,-2-2 1 0 0,-88 68-1 0 0,22-21-2059 0 0,57-43 712 0 0,-132 110-6435 0 0,143-124 4483 0 0,-1-3 0 0 0,-77 41 0 0 0,28-30-468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02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70 5705 0 0,'-14'-12'1120'0'0,"3"2"-1008"0"0,-1-2-40 0 0,3 4-47 0 0,3 1-9 0 0,-1 2-153 0 0,3 2-183 0 0,1-2-248 0 0,1 1-752 0 0,1 1-1649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03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283 9 6169 0 0,'-2'-1'163'0'0,"0"0"-46"0"0,1 0 0 0 0,-1 1 0 0 0,1-1 0 0 0,-1 0 0 0 0,1 0 0 0 0,-1 0 0 0 0,0 1 0 0 0,1-1 0 0 0,-1 1 0 0 0,0 0 0 0 0,0-1 0 0 0,1 1-1 0 0,-1 0 1 0 0,-2 0 0 0 0,2 1-106 0 0,1 1 0 0 0,-1-1 0 0 0,1 1 0 0 0,-1-1 0 0 0,1 1 0 0 0,0 0 0 0 0,0 0 0 0 0,0 0 0 0 0,0-1-1 0 0,0 1 1 0 0,0 0 0 0 0,0 0 0 0 0,0 3 0 0 0,-6 23 221 0 0,-2 7 138 0 0,9-34-280 0 0,0 1-1 0 0,-1-1 1 0 0,0 0 0 0 0,1 1 0 0 0,-1-1 0 0 0,0 0 0 0 0,0 1-1 0 0,0-1 1 0 0,0 0 0 0 0,0 0 0 0 0,0 0 0 0 0,0 0 0 0 0,0 0-1 0 0,0 0 1 0 0,0 0 0 0 0,-1 0 0 0 0,1 0 0 0 0,-2 0 0 0 0,-6 1 233 0 0,-1 0 0 0 0,1 0 0 0 0,-1-1 1 0 0,-12 0-1 0 0,14-1-247 0 0,1 1-1 0 0,-1-1 1 0 0,0 1 0 0 0,1 1-1 0 0,-1-1 1 0 0,1 1 0 0 0,-12 5-1 0 0,6 2 160 0 0,8-7 622 0 0,3-9-98 0 0,-2-5-653 0 0,2 8-84 0 0,1 1 0 0 0,-1-1 0 0 0,0 1 0 0 0,0 0 0 0 0,-1 0 0 0 0,1 0 0 0 0,-1 0 0 0 0,1 1 0 0 0,-1-1 0 0 0,-5-3 0 0 0,-5-6 37 0 0,13 12-99 0 0,-1 0 0 0 0,1 0-1 0 0,0 0 1 0 0,0-1 0 0 0,0 1-1 0 0,-1 0 1 0 0,1 0 0 0 0,0 0-1 0 0,0 0 1 0 0,0-1 0 0 0,0 1-1 0 0,0 0 1 0 0,0 0 0 0 0,-1 0-1 0 0,1-1 1 0 0,0 1 0 0 0,0 0-1 0 0,0 0 1 0 0,0-1 0 0 0,0 1-1 0 0,0 0 1 0 0,0 0 0 0 0,0-1-1 0 0,0 1 1 0 0,0 0 0 0 0,0 0-1 0 0,0-1 1 0 0,0 1 0 0 0,0 0-1 0 0,0 0 1 0 0,0-1 0 0 0,0 1-1 0 0,1 0 1 0 0,-1 0 0 0 0,0 0-1 0 0,0-1 1 0 0,0 1 0 0 0,0 0-1 0 0,0 0 1 0 0,0 0 0 0 0,1-1-1 0 0,-1 1 1 0 0,0 0 0 0 0,0 0-1 0 0,0 0 1 0 0,1 0 0 0 0,-1 0-1 0 0,0-1 1 0 0,0 1 0 0 0,1 0-1 0 0,16-6-4070 0 0,-3 1 1300 0 0,-3-1-1013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05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540 22 9922 0 0,'-9'-22'745'0'0,"11"34"-1124"0"0,-1 0 279 0 0,0 0 1 0 0,0 0-1 0 0,-2-1 1 0 0,1 1 0 0 0,-1 0-1 0 0,-1-1 1 0 0,0 1 0 0 0,-1-1-1 0 0,-6 18 1 0 0,9-28 126 0 0,-1-1-1 0 0,1 1 1 0 0,-1-1-1 0 0,1 1 1 0 0,-1-1-1 0 0,1 1 1 0 0,-1-1 0 0 0,1 1-1 0 0,-1-1 1 0 0,1 0-1 0 0,-1 1 1 0 0,1-1-1 0 0,-1 0 1 0 0,1 0 0 0 0,-1 1-1 0 0,0-1 1 0 0,1 0-1 0 0,-1 0 1 0 0,0 0-1 0 0,1 0 1 0 0,-1 0 0 0 0,0 0-1 0 0,1 0 1 0 0,-1 0-1 0 0,0 0 1 0 0,1 0-1 0 0,-1 0 1 0 0,1 0 0 0 0,-1 0-1 0 0,0 0 1 0 0,1-1-1 0 0,-1 1 1 0 0,0 0-1 0 0,1 0 1 0 0,-1-1 0 0 0,1 1-1 0 0,-1-1 1 0 0,1 1-1 0 0,-1 0 1 0 0,1-1-1 0 0,-1 1 1 0 0,0-2 0 0 0,-25-22 799 0 0,23 21-716 0 0,-9-10 152 0 0,-12-10-189 0 0,23 22-77 0 0,0 0-1 0 0,0 1 0 0 0,-1-1 0 0 0,1 1 0 0 0,0-1 0 0 0,0 1 1 0 0,0 0-1 0 0,-1 0 0 0 0,1-1 0 0 0,0 1 0 0 0,0 0 0 0 0,0 0 1 0 0,-1 0-1 0 0,1 0 0 0 0,0 0 0 0 0,0 0 0 0 0,-1 1 0 0 0,1-1 0 0 0,0 0 1 0 0,0 1-1 0 0,0-1 0 0 0,-3 2 0 0 0,-17 10 13 0 0,14-8 58 0 0,-1 1 1 0 0,0-1-1 0 0,0-1 0 0 0,-11 5 1 0 0,17-8-27 0 0,0 1-1 0 0,0-1 1 0 0,0 1 0 0 0,0-1 0 0 0,0 0 0 0 0,-1 0 0 0 0,1 0 0 0 0,0 0-1 0 0,0 0 1 0 0,0-1 0 0 0,0 1 0 0 0,0-1 0 0 0,0 1 0 0 0,0-1 0 0 0,0 0-1 0 0,0 1 1 0 0,1-1 0 0 0,-1 0 0 0 0,0 0 0 0 0,0 0 0 0 0,0-1 0 0 0,1 1 0 0 0,-3-2-1 0 0,-29-23 109 0 0,32 25-144 0 0,-1 1 0 0 0,1-1 0 0 0,0 0 0 0 0,0 0 0 0 0,0 1 1 0 0,0-1-1 0 0,-1 1 0 0 0,1-1 0 0 0,0 1 0 0 0,-1 0 0 0 0,1-1 0 0 0,0 1 0 0 0,-1 0 1 0 0,1 0-1 0 0,0 0 0 0 0,-1 0 0 0 0,1 0 0 0 0,0 0 0 0 0,-1 0 0 0 0,1 0 0 0 0,0 1 1 0 0,-1-1-1 0 0,1 1 0 0 0,0-1 0 0 0,0 1 0 0 0,-2 0 0 0 0,3-1 16 0 0,-1 0 0 0 0,1 1 0 0 0,0-1 0 0 0,0 0 0 0 0,-1 0 0 0 0,1 1 0 0 0,0-1 0 0 0,0 0 0 0 0,-1 0 0 0 0,1 1 0 0 0,0-1 0 0 0,0 0 0 0 0,0 1 0 0 0,0-1 0 0 0,-1 0 0 0 0,1 1 0 0 0,0-1 0 0 0,0 0 0 0 0,0 1 0 0 0,0-1 0 0 0,0 0 0 0 0,0 1 0 0 0,0-1 0 0 0,0 1 0 0 0,0-1 0 0 0,0 0 0 0 0,0 1 0 0 0,0-1 0 0 0,0 0 0 0 0,0 1 0 0 0,1-1 0 0 0,-1 0 0 0 0,0 1 0 0 0,-5-9 684 0 0,-1 6-531 0 0,1-1-1 0 0,-1 1 1 0 0,0 0-1 0 0,0 0 1 0 0,0 1-1 0 0,-11-2 0 0 0,15 3-164 0 0,1 0-1 0 0,0 0 1 0 0,0 0-1 0 0,0-1 1 0 0,0 1-1 0 0,0 0 1 0 0,0 0-1 0 0,0-1 1 0 0,0 1-1 0 0,0-1 1 0 0,0 1-1 0 0,0-1 1 0 0,0 1-1 0 0,0-1 1 0 0,0 1-1 0 0,0-1 1 0 0,0 0-1 0 0,0 0 1 0 0,0 1-1 0 0,1-1 1 0 0,-1 0-1 0 0,0 0 1 0 0,0-1-1 0 0,1 1-21 0 0,4 6 20 0 0,7-2-33 0 0,-11-3 31 0 0,0 0-1 0 0,1 0 0 0 0,-1 0 1 0 0,0 1-1 0 0,1-1 0 0 0,-1 0 1 0 0,0 0-1 0 0,1 0 0 0 0,-1 1 1 0 0,0-1-1 0 0,1 0 1 0 0,-1 0-1 0 0,1 0 0 0 0,-1 0 1 0 0,0 0-1 0 0,1 0 0 0 0,-1 0 1 0 0,0 0-1 0 0,1 0 0 0 0,-1 0 1 0 0,1 0-1 0 0,-1 0 0 0 0,0 0 1 0 0,1 0-1 0 0,-1-1 0 0 0,0 1 1 0 0,1 0-1 0 0,-1 0 0 0 0,0 0 1 0 0,1 0-1 0 0,-1-1 0 0 0,0 1 1 0 0,1 0-1 0 0,-1 0 0 0 0,0-1 1 0 0,1 1-1 0 0,-1 0 0 0 0,0 0 1 0 0,1-1-1 0 0,-1 0-32 0 0,1 0-12 0 0,-1 1 40 0 0,0 0 0 0 0,1 0 0 0 0,-1-1 0 0 0,0 1 0 0 0,0 0 1 0 0,0 0-1 0 0,0 0 0 0 0,0-1 0 0 0,1 1 0 0 0,-1 0 0 0 0,0 0 0 0 0,0 0 1 0 0,1 0-1 0 0,-1-1 0 0 0,0 1 0 0 0,0 0 0 0 0,1 0 0 0 0,-1 0 0 0 0,0 0 0 0 0,0 0 1 0 0,1 0-1 0 0,-1 0 0 0 0,0 0 0 0 0,0 0 0 0 0,1 0 0 0 0,-1 0 0 0 0,0 0 1 0 0,0 0-1 0 0,1 0 0 0 0,-1 0 0 0 0,0 0 0 0 0,1 0 0 0 0,-1 0 0 0 0,0 0 1 0 0,0 0-1 0 0,1 0 0 0 0,-1 0 0 0 0,0 0 0 0 0,0 0 0 0 0,1 1 0 0 0,-1-1 0 0 0,0 0 1 0 0,0 0-1 0 0,0 0 0 0 0,1 0 0 0 0,-1 1 0 0 0,0-1 0 0 0,0 0 0 0 0,0 0 1 0 0,0 1-1 0 0,1-1 0 0 0,-1 0 0 0 0,0 0 0 0 0,0 1 0 0 0,0-1 0 0 0,3 0 139 0 0,1 0 107 0 0,-9-7-135 0 0,-29-8-2 0 0,9 19 206 0 0,14-4-158 0 0,-27-2-216 0 0,38 2 126 0 0,-7 4 96 0 0,-10-4-134 0 0,17 0 38 0 0,-3 0-1305 0 0,-5 8-1211 0 0,7-6 1540 0 0,-1-1 1 0 0,1 1-1 0 0,-1 0 0 0 0,1-1 0 0 0,-1 0 0 0 0,1 1 0 0 0,-1-1 0 0 0,0 0 0 0 0,-3 2 0 0 0,-2-4-2162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8T14:56:05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19004 0 0,'-27'1'1956'0'0,"-13"5"-487"0"0,40-6-1450 0 0,0 0 0 0 0,0-1 0 0 0,-1 1 0 0 0,1 0 0 0 0,0 0 0 0 0,0 0 0 0 0,0 0 0 0 0,0 0 0 0 0,-1 0 0 0 0,1 0 0 0 0,0 0 0 0 0,0 0 0 0 0,0 0 0 0 0,0 0 0 0 0,-1 1 0 0 0,1-1 0 0 0,0 0 0 0 0,0 0 0 0 0,0 0 0 0 0,0 0 0 0 0,-1 0 0 0 0,1 0 0 0 0,0 0 0 0 0,0 0 0 0 0,0 0 0 0 0,0 0 0 0 0,0 1 0 0 0,0-1 0 0 0,-1 0 0 0 0,1 0 0 0 0,0 0 0 0 0,0 0 0 0 0,0 0 0 0 0,0 1 0 0 0,0-1 0 0 0,0 0-1 0 0,0 0 1 0 0,0 0 0 0 0,0 0 0 0 0,0 0 0 0 0,0 1 0 0 0,0-1 0 0 0,0 0 0 0 0,0 0 0 0 0,0 0 0 0 0,0 0 0 0 0,0 1 0 0 0,0-1 0 0 0,0 0 0 0 0,0 0 0 0 0,0 0 0 0 0,0 0 0 0 0,0 1 0 0 0,0-1 0 0 0,0 0 0 0 0,0 0 0 0 0,12 8 235 0 0,20 4-290 0 0,276 30-333 0 0,-259-36-1118 0 0,82-1 1 0 0,5 1-5489 0 0,-102-3 2933 0 0,1-1-2143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07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2102 20 8906 0 0,'-4'-3'150'0'0,"0"1"-1"0"0,0 0 1 0 0,-1 0-1 0 0,1 0 1 0 0,0 0 0 0 0,-1 0-1 0 0,1 1 1 0 0,-1 0-1 0 0,1 0 1 0 0,-1 0 0 0 0,0 1-1 0 0,1 0 1 0 0,-1 0 0 0 0,0 0-1 0 0,-8 1 1 0 0,4 2-67 0 0,0-1 0 0 0,0 2 1 0 0,0-1-1 0 0,0 1 0 0 0,1 1 0 0 0,-15 9 1 0 0,2-2 308 0 0,0 0 0 0 0,-1-2 0 0 0,0-1 0 0 0,-1 0 0 0 0,0-2 0 0 0,-31 7 0 0 0,-150 13 1789 0 0,1 1-1248 0 0,179-23-846 0 0,0 1 1 0 0,0 1-1 0 0,1 1 0 0 0,-31 15 0 0 0,47-19-104 0 0,0 0 0 0 0,1 0-1 0 0,-1 1 1 0 0,1 0 0 0 0,0 0 0 0 0,0 0-1 0 0,0 1 1 0 0,1 0 0 0 0,0 0 0 0 0,0 1-1 0 0,0-1 1 0 0,1 1 0 0 0,0 0 0 0 0,1 0-1 0 0,-1 1 1 0 0,1-1 0 0 0,-2 10-1 0 0,-4 27-99 0 0,8-35 181 0 0,-1 0 0 0 0,0 0-1 0 0,0-1 1 0 0,-1 1 0 0 0,0 0-1 0 0,0-1 1 0 0,-9 15 0 0 0,5-14-27 0 0,-1 0 1 0 0,1-1 0 0 0,-1 0-1 0 0,0 0 1 0 0,-1-1 0 0 0,0 0-1 0 0,0 0 1 0 0,-12 5 0 0 0,-6 3 120 0 0,-51 19 1 0 0,39-22 75 0 0,0-2 0 0 0,-1-2 1 0 0,-64 6-1 0 0,54-8 180 0 0,-83 20 0 0 0,-43 40 116 0 0,175-65-521 0 0,-21 10-35 0 0,13-6-272 0 0,13-8-1321 0 0,-1 1 1376 0 0,0 0 1 0 0,0-1-1 0 0,0 0 0 0 0,0 0 1 0 0,0 0-1 0 0,0 0 1 0 0,-1 0-1 0 0,1 0 0 0 0,-1-1 1 0 0,0 1-1 0 0,0-1 0 0 0,0 0 1 0 0,-1 1-1 0 0,1-1 0 0 0,-1 0 1 0 0,0 0-1 0 0,1-6 0 0 0,-1-4-581 0 0,0-1-1 0 0,-1 1 0 0 0,-2-25 1 0 0,0-26-476 0 0,3 62 1244 0 0,-1 0 0 0 0,1 0 1 0 0,0 0-1 0 0,0 0 0 0 0,0 0 0 0 0,0 0 0 0 0,1 1 0 0 0,-1-1 0 0 0,1 0 0 0 0,0 1 0 0 0,0-1 1 0 0,0 1-1 0 0,0-1 0 0 0,4-3 0 0 0,40-26 583 0 0,-18 14 914 0 0,-11 4 581 0 0,-12 9-41 0 0,-8 5 1359 0 0,-19 7-3176 0 0,1 2 0 0 0,0 1 0 0 0,1 0 0 0 0,0 2 0 0 0,-33 25 0 0 0,9 0-141 0 0,2 1 1 0 0,2 2-1 0 0,1 1 1 0 0,-35 51-1 0 0,70-87-11 0 0,0 1 0 0 0,0-1 0 0 0,1 1 0 0 0,0 0 0 0 0,0-1 0 0 0,1 1 0 0 0,0 1 0 0 0,0-1 0 0 0,0 0 0 0 0,0 0 0 0 0,1 1 0 0 0,0-1 0 0 0,0 8 0 0 0,2-10-20 0 0,-1 0-1 0 0,1 0 1 0 0,-1 0 0 0 0,1-1 0 0 0,0 1-1 0 0,1 0 1 0 0,-1 0 0 0 0,1-1-1 0 0,-1 1 1 0 0,1 0 0 0 0,0-1 0 0 0,0 0-1 0 0,1 1 1 0 0,-1-1 0 0 0,1 0 0 0 0,-1 0-1 0 0,1-1 1 0 0,0 1 0 0 0,0 0-1 0 0,0-1 1 0 0,1 0 0 0 0,4 3 0 0 0,19 9-30 0 0,1-2 1 0 0,0 0 0 0 0,41 9-1 0 0,35 14-2013 0 0,-78-23 146 0 0,-1 1 0 0 0,25 16-1 0 0,11 15-5163 0 0,-40-27 3681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21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7 7114 0 0,'0'0'33'0'0,"0"-1"0"0"0,0 1 0 0 0,-1-1 0 0 0,1 1 0 0 0,0 0 0 0 0,0-1 0 0 0,-1 1 0 0 0,1 0 1 0 0,0-1-1 0 0,-1 1 0 0 0,1 0 0 0 0,-1 0 0 0 0,1-1 0 0 0,0 1 0 0 0,-1 0 0 0 0,1 0 1 0 0,-1 0-1 0 0,1-1 0 0 0,0 1 0 0 0,-1 0 0 0 0,1 0 0 0 0,-1 0 0 0 0,1 0 0 0 0,-1 0 1 0 0,1 0-1 0 0,-1 0 0 0 0,1 0 0 0 0,0 0 0 0 0,-1 0 0 0 0,1 0 0 0 0,-1 0 0 0 0,0 0 1 0 0,-17 11 293 0 0,15-9-420 0 0,0 1 0 0 0,0 0 1 0 0,0 0-1 0 0,0 1 0 0 0,1-1 1 0 0,-1 1-1 0 0,-3 6 0 0 0,7-4-1337 0 0,1-5-2838 0 0,0-1 2446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22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703 1337 8098 0 0,'-13'-19'1057'0'0,"13"17"-1033"0"0,-1 1-1 0 0,0-1 1 0 0,1 1-1 0 0,-1-1 1 0 0,0 1 0 0 0,0-1-1 0 0,0 1 1 0 0,0-1-1 0 0,0 1 1 0 0,0 0-1 0 0,0 0 1 0 0,-1 0-1 0 0,1-1 1 0 0,0 1-1 0 0,-1 0 1 0 0,1 0-1 0 0,-1 1 1 0 0,1-1 0 0 0,-1 0-1 0 0,1 0 1 0 0,-1 1-1 0 0,1-1 1 0 0,-1 1-1 0 0,0 0 1 0 0,1-1-1 0 0,-1 1 1 0 0,0 0-1 0 0,0 0 1 0 0,1 0-1 0 0,-1 0 1 0 0,0 0-1 0 0,1 0 1 0 0,-1 1 0 0 0,0-1-1 0 0,1 0 1 0 0,-4 2-1 0 0,-5 1-240 0 0,1 1 200 0 0,-1-1 0 0 0,0 0 1 0 0,0-1-1 0 0,-1 0 0 0 0,-13 1 1 0 0,24-2 197 0 0,1-1 0 0 0,-1 1 0 0 0,0-1-1 0 0,0 1 1 0 0,1 0 0 0 0,-1-1 0 0 0,0 1 0 0 0,0 0 0 0 0,0-1 0 0 0,1 1 0 0 0,-1 0 0 0 0,0 0 0 0 0,0-1 0 0 0,0 1 0 0 0,0 0 0 0 0,0-1-1 0 0,0 1 1 0 0,-1 0 0 0 0,1-1 0 0 0,0 1 0 0 0,0 0 0 0 0,0-1 0 0 0,-1 1 0 0 0,1 0 0 0 0,0-1 0 0 0,-1 1 0 0 0,1 0 0 0 0,-1 2-94 0 0,-1 0 0 0 0,1 0 0 0 0,0 0 0 0 0,-1 0 0 0 0,0 0 0 0 0,1 0 0 0 0,-5 4 0 0 0,5-7-47 0 0,0 0-1 0 0,0 0 1 0 0,0 0-1 0 0,0-1 0 0 0,-1 1 1 0 0,1 0-1 0 0,0-1 1 0 0,0 1-1 0 0,0 0 0 0 0,0-1 1 0 0,0 1-1 0 0,0-1 1 0 0,0 0-1 0 0,-1-1 1 0 0,-6-3 187 0 0,10 5 961 0 0,10 6-434 0 0,3 1 826 0 0,-15-7-1546 0 0,0 0 0 0 0,0 0 0 0 0,0 0 0 0 0,0 0-1 0 0,1 0 1 0 0,-1 0 0 0 0,0 0 0 0 0,0 0 0 0 0,0 1 0 0 0,0-1 0 0 0,0 0 0 0 0,0 0-1 0 0,0 0 1 0 0,0 0 0 0 0,0 0 0 0 0,1 0 0 0 0,-1 1 0 0 0,0-1 0 0 0,0 0-1 0 0,0 0 1 0 0,0 0 0 0 0,0 0 0 0 0,0 1 0 0 0,0-1 0 0 0,0 0 0 0 0,0 0 0 0 0,0 0-1 0 0,0 0 1 0 0,0 0 0 0 0,0 1 0 0 0,0-1 0 0 0,0 0 0 0 0,0 0 0 0 0,0 0-1 0 0,-1 0 1 0 0,1 0 0 0 0,0 1 0 0 0,0-1 0 0 0,0 0 0 0 0,0 0 0 0 0,0 0 0 0 0,0 0-1 0 0,0 0 1 0 0,0 0 0 0 0,0 0 0 0 0,-1 1 0 0 0,1-1 0 0 0,0 0 0 0 0,0 0-1 0 0,0 0 1 0 0,0 0 0 0 0,0 0 0 0 0,0 0 0 0 0,-1 0 0 0 0,1 0 0 0 0,0 0 0 0 0,0 0-1 0 0,0 0 1 0 0,0 0 0 0 0,-1 0 0 0 0,-3 2 77 0 0,0-1 1 0 0,0 0-1 0 0,0 0 1 0 0,-1-1-1 0 0,1 1 1 0 0,0-1-1 0 0,0 0 0 0 0,-1 0 1 0 0,1 0-1 0 0,0-1 1 0 0,-1 1-1 0 0,1-1 0 0 0,0 0 1 0 0,0 0-1 0 0,0-1 1 0 0,-5-1-1 0 0,-12-6 149 0 0,-36-21 0 0 0,43 22-257 0 0,-28-14 257 0 0,-24-14 385 0 0,49 27-523 0 0,1 0 0 0 0,-34-12-1 0 0,34 15-76 0 0,0-1 0 0 0,1 0 0 0 0,-24-15 1 0 0,33 17-28 0 0,0-1 1 0 0,1 1 0 0 0,-1-1 0 0 0,1 0-1 0 0,1-1 1 0 0,-1 1 0 0 0,1-1 0 0 0,0 0 0 0 0,0 0-1 0 0,1 0 1 0 0,0 0 0 0 0,0-1 0 0 0,-3-14 0 0 0,-1-11 61 0 0,-5-66 0 0 0,9 60 141 0 0,-1-4-232 0 0,1 0 0 0 0,2 0 0 0 0,10-82 0 0 0,-5 90-16 0 0,-2-37-1 0 0,-1 43 41 0 0,0 0-1 0 0,7-41 0 0 0,-3 52-16 0 0,0 1-1 0 0,1 0 0 0 0,1 0 1 0 0,1 0-1 0 0,0 1 1 0 0,13-18-1 0 0,69-88 46 0 0,-58 82-79 0 0,-24 30 13 0 0,0 0-1 0 0,1 0 1 0 0,0 1 0 0 0,1 0-1 0 0,0 1 1 0 0,0 0 0 0 0,1 1 0 0 0,0 0-1 0 0,22-10 1 0 0,-23 13 14 0 0,0 0 0 0 0,1 1 0 0 0,-1 1 0 0 0,1 0 0 0 0,-1 0 1 0 0,1 1-1 0 0,0 1 0 0 0,-1 0 0 0 0,1 0 0 0 0,0 1 0 0 0,0 0 0 0 0,13 3 0 0 0,21 6 25 0 0,0 2 0 0 0,-1 2 1 0 0,-1 2-1 0 0,80 41 0 0 0,-120-55-9 0 0,0 0 1 0 0,0 0-1 0 0,0 1 1 0 0,-1-1-1 0 0,1 1 1 0 0,0 0-1 0 0,-1 0 1 0 0,0 0-1 0 0,0 0 1 0 0,0 0-1 0 0,0 0 1 0 0,0 0-1 0 0,0 1 1 0 0,-1-1-1 0 0,0 1 0 0 0,0-1 1 0 0,0 1-1 0 0,0 0 1 0 0,0-1-1 0 0,-1 1 1 0 0,1 0-1 0 0,-1 0 1 0 0,0-1-1 0 0,-1 1 1 0 0,1 0-1 0 0,0 0 1 0 0,-3 5-1 0 0,-1 11 25 0 0,-2 0 0 0 0,0-1 0 0 0,-18 36 0 0 0,15-34-102 0 0,-12 28 140 0 0,-33 72-90 0 0,-73 248 0 0 0,93-193-80 0 0,-7 26 186 0 0,34-177-69 0 0,-2-1 1 0 0,-1-1-1 0 0,-1 1 1 0 0,-1-2-1 0 0,-28 41 1 0 0,-88 95 187 0 0,124-153-209 0 0,-1 0 1 0 0,0 0-1 0 0,-1-1 1 0 0,1 0-1 0 0,-1 0 1 0 0,0-1-1 0 0,0 1 1 0 0,-8 2-1 0 0,14-6-17 0 0,0 0 1 0 0,0 0-1 0 0,0 0 0 0 0,0 0 0 0 0,0 0 0 0 0,0 0 0 0 0,0 0 0 0 0,0 0 1 0 0,0 0-1 0 0,0 0 0 0 0,0 0 0 0 0,0 0 0 0 0,0-1 0 0 0,0 1 0 0 0,-1 0 0 0 0,1 0 1 0 0,0 0-1 0 0,0 0 0 0 0,0 0 0 0 0,0 0 0 0 0,0 0 0 0 0,0 0 0 0 0,0 0 1 0 0,0 0-1 0 0,0 0 0 0 0,0 0 0 0 0,0 0 0 0 0,0 0 0 0 0,0 0 0 0 0,0 0 1 0 0,-1 0-1 0 0,1 0 0 0 0,0 0 0 0 0,0 0 0 0 0,0 0 0 0 0,0 0 0 0 0,0 0 0 0 0,0 0 1 0 0,0 0-1 0 0,0 0 0 0 0,0 0 0 0 0,0 0 0 0 0,0 0 0 0 0,0 0 0 0 0,-1 0 1 0 0,1 0-1 0 0,0 0 0 0 0,10-7-1393 0 0,17-10-1041 0 0,94-44-6454 0 0,-85 41 6574 0 0,-19 11 420 0 0,-1-1 0 0 0,18-14 1 0 0,1-7-1256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23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0 616 0 0,'0'0'424'0'0,"0"2"-264"0"0,3 0-192 0 0,-1-2-48 0 0,0 1-152 0 0,1 1-352 0 0,1-2 320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24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1441 1054 5497 0 0,'1'-5'729'0'0,"0"0"0"0"0,1-1 0 0 0,-1 1 1 0 0,2 0-1 0 0,3-8 0 0 0,3-9 192 0 0,-5 16-778 0 0,5-11-249 0 0,-11 13 321 0 0,-7 7 463 0 0,8-2-527 0 0,0 1 1 0 0,0-1 0 0 0,0 1 0 0 0,0 0 0 0 0,1-1 0 0 0,-1 1 0 0 0,1 0 0 0 0,-1-1 0 0 0,1 1 0 0 0,0 0 0 0 0,0 0 0 0 0,-1 0 0 0 0,1-1 0 0 0,0 1 0 0 0,1 0 0 0 0,-1 3 0 0 0,-1 17 1524 0 0,-1-19-1431 0 0,-1 0 0 0 0,1 0 0 0 0,-1 0 0 0 0,1 0 1 0 0,-1 0-1 0 0,0-1 0 0 0,0 1 0 0 0,0-1 0 0 0,0 1 0 0 0,-1-1 0 0 0,1 0 0 0 0,-1-1 0 0 0,1 1 0 0 0,-6 1 0 0 0,-26 17-65 0 0,29-16-6 0 0,-1 0 1 0 0,1 0-1 0 0,-1-1 1 0 0,0 0-1 0 0,0 0 1 0 0,-1-1 0 0 0,1 0-1 0 0,-9 1 1 0 0,-31 11 530 0 0,26-6-534 0 0,0-1 0 0 0,0-1 1 0 0,-1-2-1 0 0,1 0 0 0 0,-1-1 0 0 0,-33 1 1 0 0,2-4 296 0 0,-80-11 0 0 0,104 7-365 0 0,-20-1 97 0 0,1-2 0 0 0,0-3 0 0 0,-49-15 0 0 0,30 2-164 0 0,-52-19 161 0 0,102 34-130 0 0,1 0 0 0 0,0-1-1 0 0,0-1 1 0 0,-28-22 0 0 0,7-3 78 0 0,2-2 1 0 0,-39-51-1 0 0,29 32-29 0 0,-65-109 0 0 0,107 160-121 0 0,0 0 0 0 0,1 0 0 0 0,0 0 1 0 0,0-1-1 0 0,0 1 0 0 0,1-1 0 0 0,0 1 0 0 0,0-1 0 0 0,0 1 1 0 0,1-1-1 0 0,0 0 0 0 0,0 1 0 0 0,0-1 0 0 0,1 0 1 0 0,1-9-1 0 0,1 7-12 0 0,0-1-1 0 0,0 1 1 0 0,1 0 0 0 0,0 1 0 0 0,0-1 0 0 0,1 1-1 0 0,0 0 1 0 0,0 0 0 0 0,9-9 0 0 0,4-1-21 0 0,0 1 0 0 0,2 0-1 0 0,-1 1 1 0 0,2 2 0 0 0,0 0 0 0 0,31-14 0 0 0,284-117-15 0 0,-317 137 69 0 0,74-31-9 0 0,2 5 1 0 0,104-23-1 0 0,-165 49 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25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0 191 25790 0 0,'355'-70'-10'0'0,"-200"36"18"0"0,-60 15 47 0 0,175-33 68 0 0,-171 36-134 0 0,-99 16 11 0 0,93 2 44 0 0,434 30 175 0 0,1832 126 663 0 0,-1738-115-677 0 0,53 56 244 0 0,-634-92-405 0 0,-1 2-1 0 0,0 2 1 0 0,50 21 0 0 0,-70-23-18 0 0,-1 0 0 0 0,1 1 0 0 0,-1 0 0 0 0,-1 2 0 0 0,0 0 0 0 0,-1 1 0 0 0,0 0 0 0 0,18 21 0 0 0,-27-25-8 0 0,0 1-1 0 0,-1 0 0 0 0,0 0 0 0 0,-1 0 0 0 0,0 1 1 0 0,0 0-1 0 0,-1 0 0 0 0,-1 0 0 0 0,0 0 0 0 0,0 0 1 0 0,-1 1-1 0 0,-1-1 0 0 0,0 1 0 0 0,0 0 0 0 0,-1-1 0 0 0,-3 19 1 0 0,0-4-36 0 0,-2 0 0 0 0,0-1 0 0 0,-2 0 1 0 0,-1 0-1 0 0,-1 0 0 0 0,-17 32 0 0 0,16-39 44 0 0,-1 0-1 0 0,-1-1 0 0 0,0-1 1 0 0,-1 0-1 0 0,-1 0 0 0 0,-1-1 1 0 0,0-1-1 0 0,-23 17 0 0 0,-19 9-47 0 0,-70 36-1 0 0,99-59 23 0 0,-1-3-16 0 0,0 0 0 0 0,-1-2 1 0 0,-1-1-1 0 0,0-2 0 0 0,0-1 0 0 0,-1-1 0 0 0,0-2 0 0 0,-53 3 0 0 0,-26-7 137 0 0,-127-14-1 0 0,198 10-155 0 0,-505-19 63 0 0,-85 11 319 0 0,509 3-553 0 0,-190-3 562 0 0,241 15-430 0 0,0 3 0 0 0,0 3 0 0 0,-93 27 0 0 0,101-15-2 0 0,-1 0 231 0 0,44-15-11 0 0,16-5-118 0 0,-1 0 0 0 0,0-1-1 0 0,0 1 1 0 0,0-1 0 0 0,0 0 0 0 0,1 0 0 0 0,-9 0 0 0 0,-8 1 30 0 0,21 9-3259 0 0,3 0-1059 0 0,-1 13-3455 0 0,-2-23 7309 0 0,-1 0 0 0 0,0 0-1 0 0,0 0 1 0 0,0 0 0 0 0,0 0-1 0 0,0 0 1 0 0,-1 0-1 0 0,1 0 1 0 0,0 0 0 0 0,0 0-1 0 0,-1 0 1 0 0,1 0 0 0 0,-1 0-1 0 0,1 0 1 0 0,-1 0 0 0 0,1-1-1 0 0,-1 1 1 0 0,1 0 0 0 0,-1 0-1 0 0,0 0 1 0 0,-1 0-1 0 0,-7 1-3477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57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1604 13883 0 0,'-24'-9'4769'0'0,"20"8"-4646"0"0,0 0 0 0 0,0 0 0 0 0,0-1 0 0 0,0 1 1 0 0,1-1-1 0 0,-1 1 0 0 0,1-1 0 0 0,-1-1 0 0 0,1 1 0 0 0,0 0 0 0 0,-5-5 1 0 0,9 6-183 0 0,1-1 1 0 0,-1 1 0 0 0,1-1 0 0 0,-1 1 0 0 0,1 0-1 0 0,0 0 1 0 0,-1 0 0 0 0,1 0 0 0 0,0 0 0 0 0,0 0-1 0 0,0 0 1 0 0,2 0 0 0 0,5-4-108 0 0,5-7 172 0 0,-1-1 0 0 0,0 0 1 0 0,-1-2-1 0 0,0 1 0 0 0,-1-1 1 0 0,-1-1-1 0 0,12-23 0 0 0,120-265 1539 0 0,-43 85-630 0 0,-4 28-547 0 0,163-244 0 0 0,-239 408-277 0 0,1 1 0 0 0,1 1 0 0 0,1 0-1 0 0,1 2 1 0 0,31-24 0 0 0,-39 36-65 0 0,0 1 1 0 0,0 0-1 0 0,1 1 0 0 0,1 1 0 0 0,0 0 0 0 0,0 1 1 0 0,0 1-1 0 0,1 1 0 0 0,0 0 0 0 0,30-3 0 0 0,-35 6-22 0 0,-1 1-1 0 0,1 1 1 0 0,0-1-1 0 0,0 2 1 0 0,-1 0-1 0 0,1 1 1 0 0,0 0-1 0 0,-1 0 1 0 0,0 2-1 0 0,1-1 1 0 0,-1 2-1 0 0,-1-1 1 0 0,1 2-1 0 0,-1 0 1 0 0,1 0-1 0 0,-2 1 1 0 0,1 0-1 0 0,-1 1 1 0 0,0 0-1 0 0,13 15 1 0 0,10 15 5 0 0,-1 1-1 0 0,-3 2 1 0 0,-1 1 0 0 0,-2 2 0 0 0,-2 0 0 0 0,35 91 0 0 0,71 299 178 0 0,-42-43-161 0 0,10 36 242 0 0,-63-300-208 0 0,69 162-1 0 0,-86-249-79 0 0,2-2 0 0 0,2-1 0 0 0,1 0 0 0 0,2-2 0 0 0,42 47 0 0 0,-18-30 42 0 0,2-3 1 0 0,88 66-1 0 0,-122-102 10 0 0,1-1 0 0 0,0-1 0 0 0,1-1 0 0 0,0-1-1 0 0,0 0 1 0 0,1-1 0 0 0,0-1 0 0 0,1-1 0 0 0,34 5 0 0 0,-48-10-15 0 0,13 3 39 0 0,1-2 0 0 0,-1 0 0 0 0,0-1 0 0 0,1-1-1 0 0,-1-1 1 0 0,0-1 0 0 0,31-6 0 0 0,-43 5-55 0 0,14-2 2 0 0,0-1 0 0 0,-1-1 0 0 0,1-1 0 0 0,-1-1 0 0 0,-1-1-1 0 0,37-24 1 0 0,-24 8 67 0 0,-2-2-1 0 0,-1-1 0 0 0,-1-1 0 0 0,-1-2 0 0 0,-2-1 1 0 0,-2-1-1 0 0,-1-1 0 0 0,-1 0 0 0 0,17-42 0 0 0,136-265 72 0 0,-134 273-149 0 0,2 1 0 0 0,93-107-1 0 0,-115 148 44 0 0,34-56 0 0 0,-42 62 96 0 0,-7 10-79 0 0,-1 0 1 0 0,-1 0 0 0 0,0 0-1 0 0,0-1 1 0 0,-1 1 0 0 0,-1-1-1 0 0,2-18 1 0 0,-3 12 41 0 0,-1 14-191 0 0,0 1 0 0 0,0-1 0 0 0,1 1 0 0 0,-1 0 0 0 0,1-1-1 0 0,-1 1 1 0 0,1-1 0 0 0,0 1 0 0 0,0 0 0 0 0,1 0 0 0 0,-1 0 0 0 0,1 0-1 0 0,3-5 1 0 0,11-17-2880 0 0,-4-4-4969 0 0,-11 27 7477 0 0,-1 0 0 0 0,0 1 1 0 0,0-1-1 0 0,0 1 0 0 0,0-1 1 0 0,0 1-1 0 0,-1-1 1 0 0,1 1-1 0 0,0-1 0 0 0,-1 1 1 0 0,1-1-1 0 0,-1 1 0 0 0,0-1 1 0 0,1 1-1 0 0,-1 0 0 0 0,0-1 1 0 0,0 1-1 0 0,0 0 0 0 0,0-1 1 0 0,0 1-1 0 0,0 0 1 0 0,0 0-1 0 0,0 0 0 0 0,0 0 1 0 0,-1 0-1 0 0,0-1 0 0 0,-11-7-875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58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12 290 10106 0 0,'0'0'35'0'0,"-1"-1"1"0"0,1 1-1 0 0,0 0 0 0 0,0 0 1 0 0,-1 0-1 0 0,1-1 0 0 0,0 1 1 0 0,0 0-1 0 0,-1 0 0 0 0,1 0 1 0 0,0 0-1 0 0,-1 0 0 0 0,1 0 1 0 0,0 0-1 0 0,-1 0 0 0 0,1 0 1 0 0,0 0-1 0 0,-1 0 0 0 0,1 0 0 0 0,0 0 1 0 0,0 0-1 0 0,-1 0 0 0 0,1 0 1 0 0,0 0-1 0 0,-1 0 0 0 0,1 0 1 0 0,0 0-1 0 0,0 1 0 0 0,-1-1 1 0 0,1 0-1 0 0,0 0 0 0 0,-1 0 1 0 0,1 1-1 0 0,0-1 0 0 0,0 0 1 0 0,0 0-1 0 0,-1 0 0 0 0,1 1 0 0 0,0-1 1 0 0,8 12 201 0 0,18 10-114 0 0,2-10 220 0 0,0-1 0 0 0,1-1 0 0 0,-1-2 0 0 0,2-1 0 0 0,-1-1 0 0 0,1-2 0 0 0,0 0 0 0 0,44-2 1 0 0,31-6 495 0 0,112-19 1 0 0,-107 10-261 0 0,1273-162 3463 0 0,-1091 136-4104 0 0,620-67 111 0 0,-630 86 570 0 0,1 11 1 0 0,0 14-1 0 0,527 75 1 0 0,-493-37-340 0 0,-313-43-235 0 0,1 0 0 0 0,-1 0 0 0 0,0 0 0 0 0,0 0 0 0 0,0-1-1 0 0,0 1 1 0 0,0-1 0 0 0,0 0 0 0 0,6-3 0 0 0,-32-22-1296 0 0,11 19 296 0 0,-1 0-1 0 0,1 0 1 0 0,-1 1-1 0 0,0 0 1 0 0,-1 1-1 0 0,1 1 0 0 0,-1 0 1 0 0,-15-3-1 0 0,4 2-4516 0 0,-42-1 0 0 0,31 5 2406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0:59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0 136 8330 0 0,'5'2'566'0'0,"4"3"-708"0"0,1 0 0 0 0,0-1 1 0 0,0 0-1 0 0,1 0 1 0 0,-1-1-1 0 0,14 2 0 0 0,-22-5 424 0 0,-1-1 0 0 0,1 1-1 0 0,0-1 1 0 0,-1 1 0 0 0,1-1-1 0 0,-1 0 1 0 0,1 0 0 0 0,-1 0 0 0 0,1 0-1 0 0,-1 0 1 0 0,0 0 0 0 0,2-1-1 0 0,19-11 665 0 0,-6 12-787 0 0,1 1 1 0 0,-1 0-1 0 0,0 2 0 0 0,1 0 0 0 0,-1 0 0 0 0,0 2 1 0 0,21 6-1 0 0,36 7 873 0 0,1-9-388 0 0,149-5 1 0 0,-123-4-195 0 0,546-35 379 0 0,-431 19-669 0 0,11 4 622 0 0,-54 5-323 0 0,191-34 1 0 0,-329 33-93 0 0,-26 6 142 0 0,0 1 0 0 0,1 0 0 0 0,16-2 0 0 0,-28 8 362 0 0,3-3-874 0 0,0-1 1 0 0,0 1-1 0 0,-1 0 0 0 0,1-1 1 0 0,0 1-1 0 0,-1-1 1 0 0,1 1-1 0 0,0 0 0 0 0,-1-1 1 0 0,1 1-1 0 0,-1-1 1 0 0,1 1-1 0 0,0-1 0 0 0,-1 1 1 0 0,1-1-1 0 0,-1 1 0 0 0,0-1 1 0 0,1 0-1 0 0,-1 1 1 0 0,1-1-1 0 0,-2 1 0 0 0,-1 0-561 0 0,6-5-1163 0 0,7-5-526 0 0,42-11-4765 0 0,-41 16 4917 0 0,0 0-1 0 0,-1 0 1 0 0,16-8-1 0 0,-9-1-81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0T06:21:01.2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0 21173 0 0,'-58'141'114'0'0,"-44"157"0"0"0,73-215 16 0 0,18-55-83 0 0,-12 47 0 0 0,15-43 47 0 0,5-24-37 0 0,1 1 1 0 0,0 0-1 0 0,0 0 1 0 0,-1 16-1 0 0,2-14 119 0 0,-1-9 54 0 0,-7-19 174 0 0,-8-13-639 0 0,14 26-128 0 0,-1 0 1 0 0,1 0 0 0 0,0 0-1 0 0,0-1 1 0 0,0 0 0 0 0,-2-4-1 0 0,4 7-153 0 0,1 0-1 0 0,0 0 0 0 0,-1 0 1 0 0,1 0-1 0 0,0 0 0 0 0,0 0 1 0 0,0 0-1 0 0,1 0 0 0 0,-1 1 1 0 0,0-1-1 0 0,1 0 1 0 0,-1 0-1 0 0,1 0 0 0 0,0 0 1 0 0,0-1-1 0 0,18-37-4166 0 0,-8 19 389 0 0,-6 6 2021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4B41-A344-90B2-F7CF-4C859DA7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C0EEEF-B8D9-A846-DC1D-C8972300E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D9318-4BBD-05BA-8ABB-1B57B735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7A48B-1A7A-719D-DB64-AA142F7B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5D349-9241-CB5E-7E26-57F69587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76785-9077-D66B-3B25-C1D0DF60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EFA99-18C5-AAE0-621B-5E8FE877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E042-790B-8779-9D30-93347323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C2E78-2A64-8140-DDB3-56438E31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0E51E-E53B-B606-A804-3FB380E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675C3-C546-E18F-3D43-24973368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3BD7F-C740-7EA7-233E-C407C920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D5EB1-E1BF-FAE3-0F61-64BCB988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EC93-6015-D634-2050-4B04CA1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8E958-C155-849A-1CA4-026881DE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E5356-1ECC-91ED-2AEF-5D73820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5DA89-9139-3794-2CE8-11E2D1F6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B5732-86BF-A595-C0B4-93C8D969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0D16D-A8C3-776C-8B34-BB31B57C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2275F-95DE-D338-11CF-3B67744E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6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D4643-5135-5BB9-951B-B8D28494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71FAD-02CF-7C23-A626-3136BE21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65447-95CE-D07E-09E9-3139E7D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F5AA7-ACF3-4467-1C6E-68E183DD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07FC3-DD38-042E-25C5-76BD999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6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75F0-690E-928F-C3FA-2998F48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641E2-0B26-F9D3-0A4A-7C4A71E6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C2406-EFC0-7203-6CBD-30E740DE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689FB-DA8C-DDDD-36F4-E924EAB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0408E-A490-A91F-D6E0-22E98B1E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B41FE-2F48-144C-D917-9A04597F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644E-BEB6-C23B-2567-EE595305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15D32-0ACE-05CB-3CEA-CDDDFB78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92465-A38B-C50C-03C5-7154CF88C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796625-40EB-2364-AC51-7CC05CC36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01EC6-98DC-E702-4CA5-8554776E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80FA19-AE53-81E5-A05D-1B44BD1E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66277-52E4-6E87-DF68-D08D771E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E96696-9C1D-7982-E621-0A711F4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76A88-6240-7EE9-92C8-88B8DD66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89EC3-9270-2078-670D-AEC473DA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24E1E-55B5-EF80-608D-61DEF17B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1D297-C597-4849-C600-95564FB1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8964C-D565-103D-3398-11432C58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A57CD-A189-3FF0-1A93-4A6B601C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48CB5-3E48-E824-3C60-8A75FFE7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1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7EDF1-BAA6-C6F0-39C7-2B3DB095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7F968-BBA4-3C67-F71A-33296E96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14124C-5679-4BBC-3C8A-AA8C8C8E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3A687-5157-7B30-EA03-0B283114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5BFAA-EB83-30A2-32B3-D45EC396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918D4-E95B-1961-0755-4269256E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0B000-264A-3043-A4BD-3078C125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BEDE56-277F-CC6D-F49C-9700B50EE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43411-E565-56A0-E943-D5224E41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0326B-AD56-4544-A0FD-89CC9CD3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951AB-7280-553A-12E9-99153B66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F9A3A-906A-5591-981E-4EE2F709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5B88F3-3CC0-B361-3BA8-C4703A45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814B-6ADD-80D9-C1F2-1CB6EAEA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64E91-A4FB-27BB-18E4-1B7372BD7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6159-015E-4297-BA64-24ED8484443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51812-1C2A-DCF4-A0EA-9E070963B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2970D-76D8-2E55-73C2-AB19E6F56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1D59-0576-4B5D-8654-467DC045B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4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3.xml"/><Relationship Id="rId85" Type="http://schemas.openxmlformats.org/officeDocument/2006/relationships/image" Target="../media/image44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33" Type="http://schemas.openxmlformats.org/officeDocument/2006/relationships/image" Target="../media/image18.png"/><Relationship Id="rId108" Type="http://schemas.openxmlformats.org/officeDocument/2006/relationships/customXml" Target="../ink/ink52.xml"/><Relationship Id="rId129" Type="http://schemas.openxmlformats.org/officeDocument/2006/relationships/image" Target="../media/image66.png"/><Relationship Id="rId280" Type="http://schemas.openxmlformats.org/officeDocument/2006/relationships/customXml" Target="../ink/ink138.xml"/><Relationship Id="rId54" Type="http://schemas.openxmlformats.org/officeDocument/2006/relationships/customXml" Target="../ink/ink25.xml"/><Relationship Id="rId75" Type="http://schemas.openxmlformats.org/officeDocument/2006/relationships/image" Target="../media/image39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82.png"/><Relationship Id="rId182" Type="http://schemas.openxmlformats.org/officeDocument/2006/relationships/customXml" Target="../ink/ink89.xml"/><Relationship Id="rId217" Type="http://schemas.openxmlformats.org/officeDocument/2006/relationships/image" Target="../media/image110.png"/><Relationship Id="rId6" Type="http://schemas.openxmlformats.org/officeDocument/2006/relationships/customXml" Target="../ink/ink1.xml"/><Relationship Id="rId238" Type="http://schemas.openxmlformats.org/officeDocument/2006/relationships/customXml" Target="../ink/ink117.xml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3.xml"/><Relationship Id="rId291" Type="http://schemas.openxmlformats.org/officeDocument/2006/relationships/image" Target="../media/image147.png"/><Relationship Id="rId44" Type="http://schemas.openxmlformats.org/officeDocument/2006/relationships/customXml" Target="../ink/ink20.xml"/><Relationship Id="rId65" Type="http://schemas.openxmlformats.org/officeDocument/2006/relationships/image" Target="../media/image34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77.png"/><Relationship Id="rId172" Type="http://schemas.openxmlformats.org/officeDocument/2006/relationships/customXml" Target="../ink/ink84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28" Type="http://schemas.openxmlformats.org/officeDocument/2006/relationships/customXml" Target="../ink/ink112.xml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28.xml"/><Relationship Id="rId281" Type="http://schemas.openxmlformats.org/officeDocument/2006/relationships/image" Target="../media/image142.png"/><Relationship Id="rId34" Type="http://schemas.openxmlformats.org/officeDocument/2006/relationships/customXml" Target="../ink/ink15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97" Type="http://schemas.openxmlformats.org/officeDocument/2006/relationships/image" Target="../media/image50.png"/><Relationship Id="rId120" Type="http://schemas.openxmlformats.org/officeDocument/2006/relationships/customXml" Target="../ink/ink58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62" Type="http://schemas.openxmlformats.org/officeDocument/2006/relationships/customXml" Target="../ink/ink79.xml"/><Relationship Id="rId183" Type="http://schemas.openxmlformats.org/officeDocument/2006/relationships/image" Target="../media/image93.png"/><Relationship Id="rId218" Type="http://schemas.openxmlformats.org/officeDocument/2006/relationships/customXml" Target="../ink/ink107.xml"/><Relationship Id="rId239" Type="http://schemas.openxmlformats.org/officeDocument/2006/relationships/image" Target="../media/image121.png"/><Relationship Id="rId250" Type="http://schemas.openxmlformats.org/officeDocument/2006/relationships/customXml" Target="../ink/ink123.xml"/><Relationship Id="rId271" Type="http://schemas.openxmlformats.org/officeDocument/2006/relationships/image" Target="../media/image137.png"/><Relationship Id="rId292" Type="http://schemas.openxmlformats.org/officeDocument/2006/relationships/customXml" Target="../ink/ink144.xml"/><Relationship Id="rId24" Type="http://schemas.openxmlformats.org/officeDocument/2006/relationships/customXml" Target="../ink/ink10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Relationship Id="rId87" Type="http://schemas.openxmlformats.org/officeDocument/2006/relationships/image" Target="../media/image45.png"/><Relationship Id="rId110" Type="http://schemas.openxmlformats.org/officeDocument/2006/relationships/customXml" Target="../ink/ink53.xml"/><Relationship Id="rId131" Type="http://schemas.openxmlformats.org/officeDocument/2006/relationships/image" Target="../media/image67.png"/><Relationship Id="rId152" Type="http://schemas.openxmlformats.org/officeDocument/2006/relationships/customXml" Target="../ink/ink74.xml"/><Relationship Id="rId173" Type="http://schemas.openxmlformats.org/officeDocument/2006/relationships/image" Target="../media/image88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16.png"/><Relationship Id="rId240" Type="http://schemas.openxmlformats.org/officeDocument/2006/relationships/customXml" Target="../ink/ink118.xml"/><Relationship Id="rId261" Type="http://schemas.openxmlformats.org/officeDocument/2006/relationships/image" Target="../media/image132.png"/><Relationship Id="rId14" Type="http://schemas.openxmlformats.org/officeDocument/2006/relationships/customXml" Target="../ink/ink5.xml"/><Relationship Id="rId35" Type="http://schemas.openxmlformats.org/officeDocument/2006/relationships/image" Target="../media/image19.png"/><Relationship Id="rId56" Type="http://schemas.openxmlformats.org/officeDocument/2006/relationships/customXml" Target="../ink/ink26.xml"/><Relationship Id="rId77" Type="http://schemas.openxmlformats.org/officeDocument/2006/relationships/image" Target="../media/image40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62.png"/><Relationship Id="rId142" Type="http://schemas.openxmlformats.org/officeDocument/2006/relationships/customXml" Target="../ink/ink69.xml"/><Relationship Id="rId163" Type="http://schemas.openxmlformats.org/officeDocument/2006/relationships/image" Target="../media/image83.png"/><Relationship Id="rId184" Type="http://schemas.openxmlformats.org/officeDocument/2006/relationships/customXml" Target="../ink/ink90.xml"/><Relationship Id="rId219" Type="http://schemas.openxmlformats.org/officeDocument/2006/relationships/image" Target="../media/image111.png"/><Relationship Id="rId230" Type="http://schemas.openxmlformats.org/officeDocument/2006/relationships/customXml" Target="../ink/ink113.xml"/><Relationship Id="rId251" Type="http://schemas.openxmlformats.org/officeDocument/2006/relationships/image" Target="../media/image127.png"/><Relationship Id="rId25" Type="http://schemas.openxmlformats.org/officeDocument/2006/relationships/image" Target="../media/image14.png"/><Relationship Id="rId46" Type="http://schemas.openxmlformats.org/officeDocument/2006/relationships/customXml" Target="../ink/ink21.xml"/><Relationship Id="rId67" Type="http://schemas.openxmlformats.org/officeDocument/2006/relationships/image" Target="../media/image35.png"/><Relationship Id="rId272" Type="http://schemas.openxmlformats.org/officeDocument/2006/relationships/customXml" Target="../ink/ink134.xml"/><Relationship Id="rId293" Type="http://schemas.openxmlformats.org/officeDocument/2006/relationships/image" Target="../media/image148.png"/><Relationship Id="rId88" Type="http://schemas.openxmlformats.org/officeDocument/2006/relationships/customXml" Target="../ink/ink42.xml"/><Relationship Id="rId111" Type="http://schemas.openxmlformats.org/officeDocument/2006/relationships/image" Target="../media/image57.png"/><Relationship Id="rId132" Type="http://schemas.openxmlformats.org/officeDocument/2006/relationships/customXml" Target="../ink/ink64.xml"/><Relationship Id="rId153" Type="http://schemas.openxmlformats.org/officeDocument/2006/relationships/image" Target="../media/image78.png"/><Relationship Id="rId174" Type="http://schemas.openxmlformats.org/officeDocument/2006/relationships/customXml" Target="../ink/ink85.xml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220" Type="http://schemas.openxmlformats.org/officeDocument/2006/relationships/customXml" Target="../ink/ink108.xml"/><Relationship Id="rId241" Type="http://schemas.openxmlformats.org/officeDocument/2006/relationships/image" Target="../media/image122.png"/><Relationship Id="rId15" Type="http://schemas.openxmlformats.org/officeDocument/2006/relationships/image" Target="../media/image9.png"/><Relationship Id="rId36" Type="http://schemas.openxmlformats.org/officeDocument/2006/relationships/customXml" Target="../ink/ink16.xml"/><Relationship Id="rId57" Type="http://schemas.openxmlformats.org/officeDocument/2006/relationships/image" Target="../media/image30.png"/><Relationship Id="rId262" Type="http://schemas.openxmlformats.org/officeDocument/2006/relationships/customXml" Target="../ink/ink129.xml"/><Relationship Id="rId283" Type="http://schemas.openxmlformats.org/officeDocument/2006/relationships/image" Target="../media/image143.png"/><Relationship Id="rId78" Type="http://schemas.openxmlformats.org/officeDocument/2006/relationships/customXml" Target="../ink/ink3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59.xml"/><Relationship Id="rId143" Type="http://schemas.openxmlformats.org/officeDocument/2006/relationships/image" Target="../media/image73.png"/><Relationship Id="rId164" Type="http://schemas.openxmlformats.org/officeDocument/2006/relationships/customXml" Target="../ink/ink80.xml"/><Relationship Id="rId185" Type="http://schemas.openxmlformats.org/officeDocument/2006/relationships/image" Target="../media/image94.png"/><Relationship Id="rId9" Type="http://schemas.openxmlformats.org/officeDocument/2006/relationships/image" Target="../media/image6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17.png"/><Relationship Id="rId252" Type="http://schemas.openxmlformats.org/officeDocument/2006/relationships/customXml" Target="../ink/ink124.xml"/><Relationship Id="rId273" Type="http://schemas.openxmlformats.org/officeDocument/2006/relationships/image" Target="../media/image138.png"/><Relationship Id="rId294" Type="http://schemas.openxmlformats.org/officeDocument/2006/relationships/customXml" Target="../ink/ink145.xml"/><Relationship Id="rId47" Type="http://schemas.openxmlformats.org/officeDocument/2006/relationships/image" Target="../media/image25.png"/><Relationship Id="rId68" Type="http://schemas.openxmlformats.org/officeDocument/2006/relationships/customXml" Target="../ink/ink32.xml"/><Relationship Id="rId89" Type="http://schemas.openxmlformats.org/officeDocument/2006/relationships/image" Target="../media/image46.png"/><Relationship Id="rId112" Type="http://schemas.openxmlformats.org/officeDocument/2006/relationships/customXml" Target="../ink/ink54.xml"/><Relationship Id="rId133" Type="http://schemas.openxmlformats.org/officeDocument/2006/relationships/image" Target="../media/image68.png"/><Relationship Id="rId154" Type="http://schemas.openxmlformats.org/officeDocument/2006/relationships/customXml" Target="../ink/ink75.xml"/><Relationship Id="rId175" Type="http://schemas.openxmlformats.org/officeDocument/2006/relationships/image" Target="../media/image89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12.png"/><Relationship Id="rId242" Type="http://schemas.openxmlformats.org/officeDocument/2006/relationships/customXml" Target="../ink/ink119.xml"/><Relationship Id="rId263" Type="http://schemas.openxmlformats.org/officeDocument/2006/relationships/image" Target="../media/image133.png"/><Relationship Id="rId284" Type="http://schemas.openxmlformats.org/officeDocument/2006/relationships/customXml" Target="../ink/ink140.xml"/><Relationship Id="rId37" Type="http://schemas.openxmlformats.org/officeDocument/2006/relationships/image" Target="../media/image20.png"/><Relationship Id="rId58" Type="http://schemas.openxmlformats.org/officeDocument/2006/relationships/customXml" Target="../ink/ink27.xml"/><Relationship Id="rId79" Type="http://schemas.openxmlformats.org/officeDocument/2006/relationships/image" Target="../media/image41.png"/><Relationship Id="rId102" Type="http://schemas.openxmlformats.org/officeDocument/2006/relationships/customXml" Target="../ink/ink49.xml"/><Relationship Id="rId123" Type="http://schemas.openxmlformats.org/officeDocument/2006/relationships/image" Target="../media/image63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84.png"/><Relationship Id="rId186" Type="http://schemas.openxmlformats.org/officeDocument/2006/relationships/customXml" Target="../ink/ink91.xml"/><Relationship Id="rId211" Type="http://schemas.openxmlformats.org/officeDocument/2006/relationships/image" Target="../media/image107.png"/><Relationship Id="rId232" Type="http://schemas.openxmlformats.org/officeDocument/2006/relationships/customXml" Target="../ink/ink114.xml"/><Relationship Id="rId253" Type="http://schemas.openxmlformats.org/officeDocument/2006/relationships/image" Target="../media/image128.png"/><Relationship Id="rId274" Type="http://schemas.openxmlformats.org/officeDocument/2006/relationships/customXml" Target="../ink/ink135.xml"/><Relationship Id="rId295" Type="http://schemas.openxmlformats.org/officeDocument/2006/relationships/image" Target="../media/image149.png"/><Relationship Id="rId27" Type="http://schemas.openxmlformats.org/officeDocument/2006/relationships/image" Target="../media/image15.png"/><Relationship Id="rId48" Type="http://schemas.openxmlformats.org/officeDocument/2006/relationships/customXml" Target="../ink/ink2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79.png"/><Relationship Id="rId176" Type="http://schemas.openxmlformats.org/officeDocument/2006/relationships/customXml" Target="../ink/ink86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09.xml"/><Relationship Id="rId243" Type="http://schemas.openxmlformats.org/officeDocument/2006/relationships/image" Target="../media/image123.png"/><Relationship Id="rId264" Type="http://schemas.openxmlformats.org/officeDocument/2006/relationships/customXml" Target="../ink/ink130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1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1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118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26.png"/><Relationship Id="rId114" Type="http://schemas.openxmlformats.org/officeDocument/2006/relationships/customXml" Target="../ink/ink55.xml"/><Relationship Id="rId275" Type="http://schemas.openxmlformats.org/officeDocument/2006/relationships/image" Target="../media/image139.png"/><Relationship Id="rId60" Type="http://schemas.openxmlformats.org/officeDocument/2006/relationships/customXml" Target="../ink/ink28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76.xml"/><Relationship Id="rId177" Type="http://schemas.openxmlformats.org/officeDocument/2006/relationships/image" Target="../media/image90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13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64.png"/><Relationship Id="rId146" Type="http://schemas.openxmlformats.org/officeDocument/2006/relationships/customXml" Target="../ink/ink71.xml"/><Relationship Id="rId167" Type="http://schemas.openxmlformats.org/officeDocument/2006/relationships/image" Target="../media/image85.png"/><Relationship Id="rId188" Type="http://schemas.openxmlformats.org/officeDocument/2006/relationships/customXml" Target="../ink/ink92.xml"/><Relationship Id="rId71" Type="http://schemas.openxmlformats.org/officeDocument/2006/relationships/image" Target="../media/image37.png"/><Relationship Id="rId92" Type="http://schemas.openxmlformats.org/officeDocument/2006/relationships/customXml" Target="../ink/ink44.xml"/><Relationship Id="rId213" Type="http://schemas.openxmlformats.org/officeDocument/2006/relationships/image" Target="../media/image108.png"/><Relationship Id="rId234" Type="http://schemas.openxmlformats.org/officeDocument/2006/relationships/customXml" Target="../ink/ink115.xml"/><Relationship Id="rId2" Type="http://schemas.openxmlformats.org/officeDocument/2006/relationships/image" Target="../media/image1.png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136.xml"/><Relationship Id="rId40" Type="http://schemas.openxmlformats.org/officeDocument/2006/relationships/customXml" Target="../ink/ink18.xml"/><Relationship Id="rId115" Type="http://schemas.openxmlformats.org/officeDocument/2006/relationships/image" Target="../media/image59.png"/><Relationship Id="rId136" Type="http://schemas.openxmlformats.org/officeDocument/2006/relationships/customXml" Target="../ink/ink66.xml"/><Relationship Id="rId157" Type="http://schemas.openxmlformats.org/officeDocument/2006/relationships/image" Target="../media/image80.png"/><Relationship Id="rId178" Type="http://schemas.openxmlformats.org/officeDocument/2006/relationships/customXml" Target="../ink/ink87.xml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110.xml"/><Relationship Id="rId245" Type="http://schemas.openxmlformats.org/officeDocument/2006/relationships/image" Target="../media/image124.png"/><Relationship Id="rId266" Type="http://schemas.openxmlformats.org/officeDocument/2006/relationships/customXml" Target="../ink/ink131.xml"/><Relationship Id="rId287" Type="http://schemas.openxmlformats.org/officeDocument/2006/relationships/image" Target="../media/image145.png"/><Relationship Id="rId30" Type="http://schemas.openxmlformats.org/officeDocument/2006/relationships/customXml" Target="../ink/ink13.xml"/><Relationship Id="rId105" Type="http://schemas.openxmlformats.org/officeDocument/2006/relationships/image" Target="../media/image54.png"/><Relationship Id="rId126" Type="http://schemas.openxmlformats.org/officeDocument/2006/relationships/customXml" Target="../ink/ink61.xml"/><Relationship Id="rId147" Type="http://schemas.openxmlformats.org/officeDocument/2006/relationships/image" Target="../media/image75.png"/><Relationship Id="rId168" Type="http://schemas.openxmlformats.org/officeDocument/2006/relationships/customXml" Target="../ink/ink8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" Type="http://schemas.openxmlformats.org/officeDocument/2006/relationships/image" Target="../media/image2.png"/><Relationship Id="rId214" Type="http://schemas.openxmlformats.org/officeDocument/2006/relationships/customXml" Target="../ink/ink105.xml"/><Relationship Id="rId235" Type="http://schemas.openxmlformats.org/officeDocument/2006/relationships/image" Target="../media/image119.png"/><Relationship Id="rId256" Type="http://schemas.openxmlformats.org/officeDocument/2006/relationships/customXml" Target="../ink/ink126.xml"/><Relationship Id="rId277" Type="http://schemas.openxmlformats.org/officeDocument/2006/relationships/image" Target="../media/image140.png"/><Relationship Id="rId116" Type="http://schemas.openxmlformats.org/officeDocument/2006/relationships/customXml" Target="../ink/ink56.xml"/><Relationship Id="rId137" Type="http://schemas.openxmlformats.org/officeDocument/2006/relationships/image" Target="../media/image70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62" Type="http://schemas.openxmlformats.org/officeDocument/2006/relationships/customXml" Target="../ink/ink29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14.png"/><Relationship Id="rId246" Type="http://schemas.openxmlformats.org/officeDocument/2006/relationships/customXml" Target="../ink/ink121.xml"/><Relationship Id="rId267" Type="http://schemas.openxmlformats.org/officeDocument/2006/relationships/image" Target="../media/image135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65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52" Type="http://schemas.openxmlformats.org/officeDocument/2006/relationships/customXml" Target="../ink/ink24.xml"/><Relationship Id="rId73" Type="http://schemas.openxmlformats.org/officeDocument/2006/relationships/image" Target="../media/image38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86.png"/><Relationship Id="rId4" Type="http://schemas.openxmlformats.org/officeDocument/2006/relationships/image" Target="../media/image3.png"/><Relationship Id="rId180" Type="http://schemas.openxmlformats.org/officeDocument/2006/relationships/customXml" Target="../ink/ink88.xml"/><Relationship Id="rId215" Type="http://schemas.openxmlformats.org/officeDocument/2006/relationships/image" Target="../media/image109.png"/><Relationship Id="rId236" Type="http://schemas.openxmlformats.org/officeDocument/2006/relationships/customXml" Target="../ink/ink116.xml"/><Relationship Id="rId257" Type="http://schemas.openxmlformats.org/officeDocument/2006/relationships/image" Target="../media/image130.png"/><Relationship Id="rId278" Type="http://schemas.openxmlformats.org/officeDocument/2006/relationships/customXml" Target="../ink/ink137.xml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95" Type="http://schemas.openxmlformats.org/officeDocument/2006/relationships/image" Target="../media/image49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8.png"/><Relationship Id="rId299" Type="http://schemas.openxmlformats.org/officeDocument/2006/relationships/image" Target="../media/image299.png"/><Relationship Id="rId21" Type="http://schemas.openxmlformats.org/officeDocument/2006/relationships/image" Target="../media/image160.png"/><Relationship Id="rId63" Type="http://schemas.openxmlformats.org/officeDocument/2006/relationships/image" Target="../media/image181.png"/><Relationship Id="rId159" Type="http://schemas.openxmlformats.org/officeDocument/2006/relationships/image" Target="../media/image229.png"/><Relationship Id="rId324" Type="http://schemas.openxmlformats.org/officeDocument/2006/relationships/customXml" Target="../ink/ink306.xml"/><Relationship Id="rId366" Type="http://schemas.openxmlformats.org/officeDocument/2006/relationships/customXml" Target="../ink/ink327.xml"/><Relationship Id="rId170" Type="http://schemas.openxmlformats.org/officeDocument/2006/relationships/customXml" Target="../ink/ink229.xml"/><Relationship Id="rId226" Type="http://schemas.openxmlformats.org/officeDocument/2006/relationships/customXml" Target="../ink/ink257.xml"/><Relationship Id="rId433" Type="http://schemas.openxmlformats.org/officeDocument/2006/relationships/image" Target="../media/image366.png"/><Relationship Id="rId268" Type="http://schemas.openxmlformats.org/officeDocument/2006/relationships/customXml" Target="../ink/ink278.xml"/><Relationship Id="rId32" Type="http://schemas.openxmlformats.org/officeDocument/2006/relationships/customXml" Target="../ink/ink160.xml"/><Relationship Id="rId74" Type="http://schemas.openxmlformats.org/officeDocument/2006/relationships/customXml" Target="../ink/ink181.xml"/><Relationship Id="rId128" Type="http://schemas.openxmlformats.org/officeDocument/2006/relationships/customXml" Target="../ink/ink208.xml"/><Relationship Id="rId335" Type="http://schemas.openxmlformats.org/officeDocument/2006/relationships/image" Target="../media/image317.png"/><Relationship Id="rId377" Type="http://schemas.openxmlformats.org/officeDocument/2006/relationships/image" Target="../media/image338.png"/><Relationship Id="rId5" Type="http://schemas.openxmlformats.org/officeDocument/2006/relationships/image" Target="../media/image152.png"/><Relationship Id="rId181" Type="http://schemas.openxmlformats.org/officeDocument/2006/relationships/image" Target="../media/image240.png"/><Relationship Id="rId237" Type="http://schemas.openxmlformats.org/officeDocument/2006/relationships/image" Target="../media/image268.png"/><Relationship Id="rId402" Type="http://schemas.openxmlformats.org/officeDocument/2006/relationships/customXml" Target="../ink/ink345.xml"/><Relationship Id="rId279" Type="http://schemas.openxmlformats.org/officeDocument/2006/relationships/image" Target="../media/image289.png"/><Relationship Id="rId444" Type="http://schemas.openxmlformats.org/officeDocument/2006/relationships/customXml" Target="../ink/ink366.xml"/><Relationship Id="rId43" Type="http://schemas.openxmlformats.org/officeDocument/2006/relationships/image" Target="../media/image171.png"/><Relationship Id="rId139" Type="http://schemas.openxmlformats.org/officeDocument/2006/relationships/image" Target="../media/image219.png"/><Relationship Id="rId290" Type="http://schemas.openxmlformats.org/officeDocument/2006/relationships/customXml" Target="../ink/ink289.xml"/><Relationship Id="rId304" Type="http://schemas.openxmlformats.org/officeDocument/2006/relationships/customXml" Target="../ink/ink296.xml"/><Relationship Id="rId346" Type="http://schemas.openxmlformats.org/officeDocument/2006/relationships/customXml" Target="../ink/ink317.xml"/><Relationship Id="rId388" Type="http://schemas.openxmlformats.org/officeDocument/2006/relationships/customXml" Target="../ink/ink338.xml"/><Relationship Id="rId85" Type="http://schemas.openxmlformats.org/officeDocument/2006/relationships/image" Target="../media/image192.png"/><Relationship Id="rId150" Type="http://schemas.openxmlformats.org/officeDocument/2006/relationships/customXml" Target="../ink/ink219.xml"/><Relationship Id="rId192" Type="http://schemas.openxmlformats.org/officeDocument/2006/relationships/customXml" Target="../ink/ink240.xml"/><Relationship Id="rId206" Type="http://schemas.openxmlformats.org/officeDocument/2006/relationships/customXml" Target="../ink/ink247.xml"/><Relationship Id="rId413" Type="http://schemas.openxmlformats.org/officeDocument/2006/relationships/image" Target="../media/image356.png"/><Relationship Id="rId248" Type="http://schemas.openxmlformats.org/officeDocument/2006/relationships/customXml" Target="../ink/ink268.xml"/><Relationship Id="rId455" Type="http://schemas.openxmlformats.org/officeDocument/2006/relationships/image" Target="../media/image377.png"/><Relationship Id="rId12" Type="http://schemas.openxmlformats.org/officeDocument/2006/relationships/customXml" Target="../ink/ink150.xml"/><Relationship Id="rId108" Type="http://schemas.openxmlformats.org/officeDocument/2006/relationships/customXml" Target="../ink/ink198.xml"/><Relationship Id="rId315" Type="http://schemas.openxmlformats.org/officeDocument/2006/relationships/image" Target="../media/image307.png"/><Relationship Id="rId357" Type="http://schemas.openxmlformats.org/officeDocument/2006/relationships/image" Target="../media/image328.png"/><Relationship Id="rId54" Type="http://schemas.openxmlformats.org/officeDocument/2006/relationships/customXml" Target="../ink/ink171.xml"/><Relationship Id="rId96" Type="http://schemas.openxmlformats.org/officeDocument/2006/relationships/customXml" Target="../ink/ink192.xml"/><Relationship Id="rId161" Type="http://schemas.openxmlformats.org/officeDocument/2006/relationships/image" Target="../media/image230.png"/><Relationship Id="rId217" Type="http://schemas.openxmlformats.org/officeDocument/2006/relationships/image" Target="../media/image258.png"/><Relationship Id="rId399" Type="http://schemas.openxmlformats.org/officeDocument/2006/relationships/image" Target="../media/image349.png"/><Relationship Id="rId259" Type="http://schemas.openxmlformats.org/officeDocument/2006/relationships/image" Target="../media/image279.png"/><Relationship Id="rId424" Type="http://schemas.openxmlformats.org/officeDocument/2006/relationships/customXml" Target="../ink/ink356.xml"/><Relationship Id="rId466" Type="http://schemas.openxmlformats.org/officeDocument/2006/relationships/customXml" Target="../ink/ink377.xml"/><Relationship Id="rId23" Type="http://schemas.openxmlformats.org/officeDocument/2006/relationships/image" Target="../media/image161.png"/><Relationship Id="rId119" Type="http://schemas.openxmlformats.org/officeDocument/2006/relationships/image" Target="../media/image209.png"/><Relationship Id="rId270" Type="http://schemas.openxmlformats.org/officeDocument/2006/relationships/customXml" Target="../ink/ink279.xml"/><Relationship Id="rId326" Type="http://schemas.openxmlformats.org/officeDocument/2006/relationships/customXml" Target="../ink/ink307.xml"/><Relationship Id="rId65" Type="http://schemas.openxmlformats.org/officeDocument/2006/relationships/image" Target="../media/image182.png"/><Relationship Id="rId130" Type="http://schemas.openxmlformats.org/officeDocument/2006/relationships/customXml" Target="../ink/ink209.xml"/><Relationship Id="rId368" Type="http://schemas.openxmlformats.org/officeDocument/2006/relationships/customXml" Target="../ink/ink328.xml"/><Relationship Id="rId172" Type="http://schemas.openxmlformats.org/officeDocument/2006/relationships/customXml" Target="../ink/ink230.xml"/><Relationship Id="rId228" Type="http://schemas.openxmlformats.org/officeDocument/2006/relationships/customXml" Target="../ink/ink258.xml"/><Relationship Id="rId435" Type="http://schemas.openxmlformats.org/officeDocument/2006/relationships/image" Target="../media/image367.png"/><Relationship Id="rId281" Type="http://schemas.openxmlformats.org/officeDocument/2006/relationships/image" Target="../media/image290.png"/><Relationship Id="rId337" Type="http://schemas.openxmlformats.org/officeDocument/2006/relationships/image" Target="../media/image318.png"/><Relationship Id="rId34" Type="http://schemas.openxmlformats.org/officeDocument/2006/relationships/customXml" Target="../ink/ink161.xml"/><Relationship Id="rId76" Type="http://schemas.openxmlformats.org/officeDocument/2006/relationships/customXml" Target="../ink/ink182.xml"/><Relationship Id="rId141" Type="http://schemas.openxmlformats.org/officeDocument/2006/relationships/image" Target="../media/image220.png"/><Relationship Id="rId379" Type="http://schemas.openxmlformats.org/officeDocument/2006/relationships/image" Target="../media/image339.png"/><Relationship Id="rId7" Type="http://schemas.openxmlformats.org/officeDocument/2006/relationships/image" Target="../media/image153.png"/><Relationship Id="rId183" Type="http://schemas.openxmlformats.org/officeDocument/2006/relationships/image" Target="../media/image241.png"/><Relationship Id="rId239" Type="http://schemas.openxmlformats.org/officeDocument/2006/relationships/image" Target="../media/image269.png"/><Relationship Id="rId390" Type="http://schemas.openxmlformats.org/officeDocument/2006/relationships/customXml" Target="../ink/ink339.xml"/><Relationship Id="rId404" Type="http://schemas.openxmlformats.org/officeDocument/2006/relationships/customXml" Target="../ink/ink346.xml"/><Relationship Id="rId446" Type="http://schemas.openxmlformats.org/officeDocument/2006/relationships/customXml" Target="../ink/ink367.xml"/><Relationship Id="rId250" Type="http://schemas.openxmlformats.org/officeDocument/2006/relationships/customXml" Target="../ink/ink269.xml"/><Relationship Id="rId292" Type="http://schemas.openxmlformats.org/officeDocument/2006/relationships/customXml" Target="../ink/ink290.xml"/><Relationship Id="rId306" Type="http://schemas.openxmlformats.org/officeDocument/2006/relationships/customXml" Target="../ink/ink297.xml"/><Relationship Id="rId45" Type="http://schemas.openxmlformats.org/officeDocument/2006/relationships/image" Target="../media/image172.png"/><Relationship Id="rId87" Type="http://schemas.openxmlformats.org/officeDocument/2006/relationships/image" Target="../media/image193.png"/><Relationship Id="rId110" Type="http://schemas.openxmlformats.org/officeDocument/2006/relationships/customXml" Target="../ink/ink199.xml"/><Relationship Id="rId348" Type="http://schemas.openxmlformats.org/officeDocument/2006/relationships/customXml" Target="../ink/ink318.xml"/><Relationship Id="rId152" Type="http://schemas.openxmlformats.org/officeDocument/2006/relationships/customXml" Target="../ink/ink220.xml"/><Relationship Id="rId194" Type="http://schemas.openxmlformats.org/officeDocument/2006/relationships/customXml" Target="../ink/ink241.xml"/><Relationship Id="rId208" Type="http://schemas.openxmlformats.org/officeDocument/2006/relationships/customXml" Target="../ink/ink248.xml"/><Relationship Id="rId415" Type="http://schemas.openxmlformats.org/officeDocument/2006/relationships/image" Target="../media/image357.png"/><Relationship Id="rId457" Type="http://schemas.openxmlformats.org/officeDocument/2006/relationships/image" Target="../media/image378.png"/><Relationship Id="rId261" Type="http://schemas.openxmlformats.org/officeDocument/2006/relationships/image" Target="../media/image280.png"/><Relationship Id="rId14" Type="http://schemas.openxmlformats.org/officeDocument/2006/relationships/customXml" Target="../ink/ink151.xml"/><Relationship Id="rId56" Type="http://schemas.openxmlformats.org/officeDocument/2006/relationships/customXml" Target="../ink/ink172.xml"/><Relationship Id="rId317" Type="http://schemas.openxmlformats.org/officeDocument/2006/relationships/image" Target="../media/image308.png"/><Relationship Id="rId359" Type="http://schemas.openxmlformats.org/officeDocument/2006/relationships/image" Target="../media/image329.png"/><Relationship Id="rId98" Type="http://schemas.openxmlformats.org/officeDocument/2006/relationships/customXml" Target="../ink/ink193.xml"/><Relationship Id="rId121" Type="http://schemas.openxmlformats.org/officeDocument/2006/relationships/image" Target="../media/image210.png"/><Relationship Id="rId163" Type="http://schemas.openxmlformats.org/officeDocument/2006/relationships/image" Target="../media/image231.png"/><Relationship Id="rId219" Type="http://schemas.openxmlformats.org/officeDocument/2006/relationships/image" Target="../media/image259.png"/><Relationship Id="rId370" Type="http://schemas.openxmlformats.org/officeDocument/2006/relationships/customXml" Target="../ink/ink329.xml"/><Relationship Id="rId426" Type="http://schemas.openxmlformats.org/officeDocument/2006/relationships/customXml" Target="../ink/ink357.xml"/><Relationship Id="rId230" Type="http://schemas.openxmlformats.org/officeDocument/2006/relationships/customXml" Target="../ink/ink259.xml"/><Relationship Id="rId468" Type="http://schemas.openxmlformats.org/officeDocument/2006/relationships/customXml" Target="../ink/ink378.xml"/><Relationship Id="rId25" Type="http://schemas.openxmlformats.org/officeDocument/2006/relationships/image" Target="../media/image162.png"/><Relationship Id="rId67" Type="http://schemas.openxmlformats.org/officeDocument/2006/relationships/image" Target="../media/image183.png"/><Relationship Id="rId272" Type="http://schemas.openxmlformats.org/officeDocument/2006/relationships/customXml" Target="../ink/ink280.xml"/><Relationship Id="rId328" Type="http://schemas.openxmlformats.org/officeDocument/2006/relationships/customXml" Target="../ink/ink308.xml"/><Relationship Id="rId132" Type="http://schemas.openxmlformats.org/officeDocument/2006/relationships/customXml" Target="../ink/ink210.xml"/><Relationship Id="rId174" Type="http://schemas.openxmlformats.org/officeDocument/2006/relationships/customXml" Target="../ink/ink231.xml"/><Relationship Id="rId381" Type="http://schemas.openxmlformats.org/officeDocument/2006/relationships/image" Target="../media/image340.png"/><Relationship Id="rId241" Type="http://schemas.openxmlformats.org/officeDocument/2006/relationships/image" Target="../media/image270.png"/><Relationship Id="rId437" Type="http://schemas.openxmlformats.org/officeDocument/2006/relationships/image" Target="../media/image368.png"/><Relationship Id="rId36" Type="http://schemas.openxmlformats.org/officeDocument/2006/relationships/customXml" Target="../ink/ink162.xml"/><Relationship Id="rId283" Type="http://schemas.openxmlformats.org/officeDocument/2006/relationships/image" Target="../media/image291.png"/><Relationship Id="rId339" Type="http://schemas.openxmlformats.org/officeDocument/2006/relationships/image" Target="../media/image319.png"/><Relationship Id="rId78" Type="http://schemas.openxmlformats.org/officeDocument/2006/relationships/customXml" Target="../ink/ink183.xml"/><Relationship Id="rId101" Type="http://schemas.openxmlformats.org/officeDocument/2006/relationships/image" Target="../media/image200.png"/><Relationship Id="rId143" Type="http://schemas.openxmlformats.org/officeDocument/2006/relationships/image" Target="../media/image221.png"/><Relationship Id="rId185" Type="http://schemas.openxmlformats.org/officeDocument/2006/relationships/image" Target="../media/image242.png"/><Relationship Id="rId350" Type="http://schemas.openxmlformats.org/officeDocument/2006/relationships/customXml" Target="../ink/ink319.xml"/><Relationship Id="rId406" Type="http://schemas.openxmlformats.org/officeDocument/2006/relationships/customXml" Target="../ink/ink347.xml"/><Relationship Id="rId9" Type="http://schemas.openxmlformats.org/officeDocument/2006/relationships/image" Target="../media/image154.png"/><Relationship Id="rId210" Type="http://schemas.openxmlformats.org/officeDocument/2006/relationships/customXml" Target="../ink/ink249.xml"/><Relationship Id="rId392" Type="http://schemas.openxmlformats.org/officeDocument/2006/relationships/customXml" Target="../ink/ink340.xml"/><Relationship Id="rId448" Type="http://schemas.openxmlformats.org/officeDocument/2006/relationships/customXml" Target="../ink/ink368.xml"/><Relationship Id="rId252" Type="http://schemas.openxmlformats.org/officeDocument/2006/relationships/customXml" Target="../ink/ink270.xml"/><Relationship Id="rId294" Type="http://schemas.openxmlformats.org/officeDocument/2006/relationships/customXml" Target="../ink/ink291.xml"/><Relationship Id="rId308" Type="http://schemas.openxmlformats.org/officeDocument/2006/relationships/customXml" Target="../ink/ink298.xml"/><Relationship Id="rId47" Type="http://schemas.openxmlformats.org/officeDocument/2006/relationships/image" Target="../media/image173.png"/><Relationship Id="rId89" Type="http://schemas.openxmlformats.org/officeDocument/2006/relationships/image" Target="../media/image194.png"/><Relationship Id="rId112" Type="http://schemas.openxmlformats.org/officeDocument/2006/relationships/customXml" Target="../ink/ink200.xml"/><Relationship Id="rId154" Type="http://schemas.openxmlformats.org/officeDocument/2006/relationships/customXml" Target="../ink/ink221.xml"/><Relationship Id="rId361" Type="http://schemas.openxmlformats.org/officeDocument/2006/relationships/image" Target="../media/image330.png"/><Relationship Id="rId196" Type="http://schemas.openxmlformats.org/officeDocument/2006/relationships/customXml" Target="../ink/ink242.xml"/><Relationship Id="rId417" Type="http://schemas.openxmlformats.org/officeDocument/2006/relationships/image" Target="../media/image358.png"/><Relationship Id="rId459" Type="http://schemas.openxmlformats.org/officeDocument/2006/relationships/image" Target="../media/image379.png"/><Relationship Id="rId16" Type="http://schemas.openxmlformats.org/officeDocument/2006/relationships/customXml" Target="../ink/ink152.xml"/><Relationship Id="rId221" Type="http://schemas.openxmlformats.org/officeDocument/2006/relationships/image" Target="../media/image260.png"/><Relationship Id="rId263" Type="http://schemas.openxmlformats.org/officeDocument/2006/relationships/image" Target="../media/image281.png"/><Relationship Id="rId319" Type="http://schemas.openxmlformats.org/officeDocument/2006/relationships/image" Target="../media/image309.png"/><Relationship Id="rId470" Type="http://schemas.openxmlformats.org/officeDocument/2006/relationships/customXml" Target="../ink/ink379.xml"/><Relationship Id="rId58" Type="http://schemas.openxmlformats.org/officeDocument/2006/relationships/customXml" Target="../ink/ink173.xml"/><Relationship Id="rId123" Type="http://schemas.openxmlformats.org/officeDocument/2006/relationships/image" Target="../media/image211.png"/><Relationship Id="rId330" Type="http://schemas.openxmlformats.org/officeDocument/2006/relationships/customXml" Target="../ink/ink309.xml"/><Relationship Id="rId165" Type="http://schemas.openxmlformats.org/officeDocument/2006/relationships/image" Target="../media/image232.png"/><Relationship Id="rId372" Type="http://schemas.openxmlformats.org/officeDocument/2006/relationships/customXml" Target="../ink/ink330.xml"/><Relationship Id="rId428" Type="http://schemas.openxmlformats.org/officeDocument/2006/relationships/customXml" Target="../ink/ink358.xml"/><Relationship Id="rId232" Type="http://schemas.openxmlformats.org/officeDocument/2006/relationships/customXml" Target="../ink/ink260.xml"/><Relationship Id="rId274" Type="http://schemas.openxmlformats.org/officeDocument/2006/relationships/customXml" Target="../ink/ink281.xml"/><Relationship Id="rId27" Type="http://schemas.openxmlformats.org/officeDocument/2006/relationships/image" Target="../media/image163.png"/><Relationship Id="rId69" Type="http://schemas.openxmlformats.org/officeDocument/2006/relationships/image" Target="../media/image184.png"/><Relationship Id="rId134" Type="http://schemas.openxmlformats.org/officeDocument/2006/relationships/customXml" Target="../ink/ink211.xml"/><Relationship Id="rId80" Type="http://schemas.openxmlformats.org/officeDocument/2006/relationships/customXml" Target="../ink/ink184.xml"/><Relationship Id="rId176" Type="http://schemas.openxmlformats.org/officeDocument/2006/relationships/customXml" Target="../ink/ink232.xml"/><Relationship Id="rId341" Type="http://schemas.openxmlformats.org/officeDocument/2006/relationships/image" Target="../media/image320.png"/><Relationship Id="rId383" Type="http://schemas.openxmlformats.org/officeDocument/2006/relationships/image" Target="../media/image341.png"/><Relationship Id="rId439" Type="http://schemas.openxmlformats.org/officeDocument/2006/relationships/image" Target="../media/image369.png"/><Relationship Id="rId201" Type="http://schemas.openxmlformats.org/officeDocument/2006/relationships/image" Target="../media/image250.png"/><Relationship Id="rId243" Type="http://schemas.openxmlformats.org/officeDocument/2006/relationships/image" Target="../media/image271.png"/><Relationship Id="rId285" Type="http://schemas.openxmlformats.org/officeDocument/2006/relationships/image" Target="../media/image292.png"/><Relationship Id="rId450" Type="http://schemas.openxmlformats.org/officeDocument/2006/relationships/customXml" Target="../ink/ink369.xml"/><Relationship Id="rId38" Type="http://schemas.openxmlformats.org/officeDocument/2006/relationships/customXml" Target="../ink/ink163.xml"/><Relationship Id="rId103" Type="http://schemas.openxmlformats.org/officeDocument/2006/relationships/image" Target="../media/image201.png"/><Relationship Id="rId310" Type="http://schemas.openxmlformats.org/officeDocument/2006/relationships/customXml" Target="../ink/ink299.xml"/><Relationship Id="rId91" Type="http://schemas.openxmlformats.org/officeDocument/2006/relationships/image" Target="../media/image195.png"/><Relationship Id="rId145" Type="http://schemas.openxmlformats.org/officeDocument/2006/relationships/image" Target="../media/image222.png"/><Relationship Id="rId187" Type="http://schemas.openxmlformats.org/officeDocument/2006/relationships/image" Target="../media/image243.png"/><Relationship Id="rId352" Type="http://schemas.openxmlformats.org/officeDocument/2006/relationships/customXml" Target="../ink/ink320.xml"/><Relationship Id="rId394" Type="http://schemas.openxmlformats.org/officeDocument/2006/relationships/customXml" Target="../ink/ink341.xml"/><Relationship Id="rId408" Type="http://schemas.openxmlformats.org/officeDocument/2006/relationships/customXml" Target="../ink/ink348.xml"/><Relationship Id="rId212" Type="http://schemas.openxmlformats.org/officeDocument/2006/relationships/customXml" Target="../ink/ink250.xml"/><Relationship Id="rId254" Type="http://schemas.openxmlformats.org/officeDocument/2006/relationships/customXml" Target="../ink/ink271.xml"/><Relationship Id="rId49" Type="http://schemas.openxmlformats.org/officeDocument/2006/relationships/image" Target="../media/image174.png"/><Relationship Id="rId114" Type="http://schemas.openxmlformats.org/officeDocument/2006/relationships/customXml" Target="../ink/ink201.xml"/><Relationship Id="rId296" Type="http://schemas.openxmlformats.org/officeDocument/2006/relationships/customXml" Target="../ink/ink292.xml"/><Relationship Id="rId461" Type="http://schemas.openxmlformats.org/officeDocument/2006/relationships/image" Target="../media/image380.png"/><Relationship Id="rId60" Type="http://schemas.openxmlformats.org/officeDocument/2006/relationships/customXml" Target="../ink/ink174.xml"/><Relationship Id="rId156" Type="http://schemas.openxmlformats.org/officeDocument/2006/relationships/customXml" Target="../ink/ink222.xml"/><Relationship Id="rId198" Type="http://schemas.openxmlformats.org/officeDocument/2006/relationships/customXml" Target="../ink/ink243.xml"/><Relationship Id="rId321" Type="http://schemas.openxmlformats.org/officeDocument/2006/relationships/image" Target="../media/image310.png"/><Relationship Id="rId363" Type="http://schemas.openxmlformats.org/officeDocument/2006/relationships/image" Target="../media/image331.png"/><Relationship Id="rId419" Type="http://schemas.openxmlformats.org/officeDocument/2006/relationships/image" Target="../media/image359.png"/><Relationship Id="rId223" Type="http://schemas.openxmlformats.org/officeDocument/2006/relationships/image" Target="../media/image261.png"/><Relationship Id="rId430" Type="http://schemas.openxmlformats.org/officeDocument/2006/relationships/customXml" Target="../ink/ink359.xml"/><Relationship Id="rId18" Type="http://schemas.openxmlformats.org/officeDocument/2006/relationships/customXml" Target="../ink/ink153.xml"/><Relationship Id="rId265" Type="http://schemas.openxmlformats.org/officeDocument/2006/relationships/image" Target="../media/image282.png"/><Relationship Id="rId125" Type="http://schemas.openxmlformats.org/officeDocument/2006/relationships/image" Target="../media/image212.png"/><Relationship Id="rId167" Type="http://schemas.openxmlformats.org/officeDocument/2006/relationships/image" Target="../media/image233.png"/><Relationship Id="rId332" Type="http://schemas.openxmlformats.org/officeDocument/2006/relationships/customXml" Target="../ink/ink310.xml"/><Relationship Id="rId374" Type="http://schemas.openxmlformats.org/officeDocument/2006/relationships/customXml" Target="../ink/ink331.xml"/><Relationship Id="rId71" Type="http://schemas.openxmlformats.org/officeDocument/2006/relationships/image" Target="../media/image185.png"/><Relationship Id="rId234" Type="http://schemas.openxmlformats.org/officeDocument/2006/relationships/customXml" Target="../ink/ink261.xml"/><Relationship Id="rId2" Type="http://schemas.openxmlformats.org/officeDocument/2006/relationships/image" Target="../media/image150.png"/><Relationship Id="rId29" Type="http://schemas.openxmlformats.org/officeDocument/2006/relationships/image" Target="../media/image164.png"/><Relationship Id="rId276" Type="http://schemas.openxmlformats.org/officeDocument/2006/relationships/customXml" Target="../ink/ink282.xml"/><Relationship Id="rId441" Type="http://schemas.openxmlformats.org/officeDocument/2006/relationships/image" Target="../media/image370.png"/><Relationship Id="rId40" Type="http://schemas.openxmlformats.org/officeDocument/2006/relationships/customXml" Target="../ink/ink164.xml"/><Relationship Id="rId136" Type="http://schemas.openxmlformats.org/officeDocument/2006/relationships/customXml" Target="../ink/ink212.xml"/><Relationship Id="rId178" Type="http://schemas.openxmlformats.org/officeDocument/2006/relationships/customXml" Target="../ink/ink233.xml"/><Relationship Id="rId301" Type="http://schemas.openxmlformats.org/officeDocument/2006/relationships/image" Target="../media/image300.png"/><Relationship Id="rId343" Type="http://schemas.openxmlformats.org/officeDocument/2006/relationships/image" Target="../media/image321.png"/><Relationship Id="rId82" Type="http://schemas.openxmlformats.org/officeDocument/2006/relationships/customXml" Target="../ink/ink185.xml"/><Relationship Id="rId203" Type="http://schemas.openxmlformats.org/officeDocument/2006/relationships/image" Target="../media/image251.png"/><Relationship Id="rId385" Type="http://schemas.openxmlformats.org/officeDocument/2006/relationships/image" Target="../media/image342.png"/><Relationship Id="rId19" Type="http://schemas.openxmlformats.org/officeDocument/2006/relationships/image" Target="../media/image159.png"/><Relationship Id="rId224" Type="http://schemas.openxmlformats.org/officeDocument/2006/relationships/customXml" Target="../ink/ink256.xml"/><Relationship Id="rId245" Type="http://schemas.openxmlformats.org/officeDocument/2006/relationships/image" Target="../media/image272.png"/><Relationship Id="rId266" Type="http://schemas.openxmlformats.org/officeDocument/2006/relationships/customXml" Target="../ink/ink277.xml"/><Relationship Id="rId287" Type="http://schemas.openxmlformats.org/officeDocument/2006/relationships/image" Target="../media/image293.png"/><Relationship Id="rId410" Type="http://schemas.openxmlformats.org/officeDocument/2006/relationships/customXml" Target="../ink/ink349.xml"/><Relationship Id="rId431" Type="http://schemas.openxmlformats.org/officeDocument/2006/relationships/image" Target="../media/image365.png"/><Relationship Id="rId452" Type="http://schemas.openxmlformats.org/officeDocument/2006/relationships/customXml" Target="../ink/ink370.xml"/><Relationship Id="rId30" Type="http://schemas.openxmlformats.org/officeDocument/2006/relationships/customXml" Target="../ink/ink159.xml"/><Relationship Id="rId105" Type="http://schemas.openxmlformats.org/officeDocument/2006/relationships/image" Target="../media/image202.png"/><Relationship Id="rId126" Type="http://schemas.openxmlformats.org/officeDocument/2006/relationships/customXml" Target="../ink/ink207.xml"/><Relationship Id="rId147" Type="http://schemas.openxmlformats.org/officeDocument/2006/relationships/image" Target="../media/image223.png"/><Relationship Id="rId168" Type="http://schemas.openxmlformats.org/officeDocument/2006/relationships/customXml" Target="../ink/ink228.xml"/><Relationship Id="rId312" Type="http://schemas.openxmlformats.org/officeDocument/2006/relationships/customXml" Target="../ink/ink300.xml"/><Relationship Id="rId333" Type="http://schemas.openxmlformats.org/officeDocument/2006/relationships/image" Target="../media/image316.png"/><Relationship Id="rId354" Type="http://schemas.openxmlformats.org/officeDocument/2006/relationships/customXml" Target="../ink/ink321.xml"/><Relationship Id="rId51" Type="http://schemas.openxmlformats.org/officeDocument/2006/relationships/image" Target="../media/image175.png"/><Relationship Id="rId72" Type="http://schemas.openxmlformats.org/officeDocument/2006/relationships/customXml" Target="../ink/ink180.xml"/><Relationship Id="rId93" Type="http://schemas.openxmlformats.org/officeDocument/2006/relationships/image" Target="../media/image196.png"/><Relationship Id="rId189" Type="http://schemas.openxmlformats.org/officeDocument/2006/relationships/image" Target="../media/image244.png"/><Relationship Id="rId375" Type="http://schemas.openxmlformats.org/officeDocument/2006/relationships/image" Target="../media/image337.png"/><Relationship Id="rId396" Type="http://schemas.openxmlformats.org/officeDocument/2006/relationships/customXml" Target="../ink/ink342.xml"/><Relationship Id="rId3" Type="http://schemas.openxmlformats.org/officeDocument/2006/relationships/image" Target="../media/image151.png"/><Relationship Id="rId214" Type="http://schemas.openxmlformats.org/officeDocument/2006/relationships/customXml" Target="../ink/ink251.xml"/><Relationship Id="rId235" Type="http://schemas.openxmlformats.org/officeDocument/2006/relationships/image" Target="../media/image267.png"/><Relationship Id="rId256" Type="http://schemas.openxmlformats.org/officeDocument/2006/relationships/customXml" Target="../ink/ink272.xml"/><Relationship Id="rId277" Type="http://schemas.openxmlformats.org/officeDocument/2006/relationships/image" Target="../media/image288.png"/><Relationship Id="rId298" Type="http://schemas.openxmlformats.org/officeDocument/2006/relationships/customXml" Target="../ink/ink293.xml"/><Relationship Id="rId400" Type="http://schemas.openxmlformats.org/officeDocument/2006/relationships/customXml" Target="../ink/ink344.xml"/><Relationship Id="rId421" Type="http://schemas.openxmlformats.org/officeDocument/2006/relationships/image" Target="../media/image360.png"/><Relationship Id="rId442" Type="http://schemas.openxmlformats.org/officeDocument/2006/relationships/customXml" Target="../ink/ink365.xml"/><Relationship Id="rId463" Type="http://schemas.openxmlformats.org/officeDocument/2006/relationships/image" Target="../media/image381.png"/><Relationship Id="rId116" Type="http://schemas.openxmlformats.org/officeDocument/2006/relationships/customXml" Target="../ink/ink202.xml"/><Relationship Id="rId137" Type="http://schemas.openxmlformats.org/officeDocument/2006/relationships/image" Target="../media/image218.png"/><Relationship Id="rId158" Type="http://schemas.openxmlformats.org/officeDocument/2006/relationships/customXml" Target="../ink/ink223.xml"/><Relationship Id="rId302" Type="http://schemas.openxmlformats.org/officeDocument/2006/relationships/customXml" Target="../ink/ink295.xml"/><Relationship Id="rId323" Type="http://schemas.openxmlformats.org/officeDocument/2006/relationships/image" Target="../media/image311.png"/><Relationship Id="rId344" Type="http://schemas.openxmlformats.org/officeDocument/2006/relationships/customXml" Target="../ink/ink316.xml"/><Relationship Id="rId20" Type="http://schemas.openxmlformats.org/officeDocument/2006/relationships/customXml" Target="../ink/ink154.xml"/><Relationship Id="rId41" Type="http://schemas.openxmlformats.org/officeDocument/2006/relationships/image" Target="../media/image170.png"/><Relationship Id="rId62" Type="http://schemas.openxmlformats.org/officeDocument/2006/relationships/customXml" Target="../ink/ink175.xml"/><Relationship Id="rId83" Type="http://schemas.openxmlformats.org/officeDocument/2006/relationships/image" Target="../media/image191.png"/><Relationship Id="rId179" Type="http://schemas.openxmlformats.org/officeDocument/2006/relationships/image" Target="../media/image239.png"/><Relationship Id="rId365" Type="http://schemas.openxmlformats.org/officeDocument/2006/relationships/image" Target="../media/image332.png"/><Relationship Id="rId386" Type="http://schemas.openxmlformats.org/officeDocument/2006/relationships/customXml" Target="../ink/ink337.xml"/><Relationship Id="rId190" Type="http://schemas.openxmlformats.org/officeDocument/2006/relationships/customXml" Target="../ink/ink239.xml"/><Relationship Id="rId204" Type="http://schemas.openxmlformats.org/officeDocument/2006/relationships/customXml" Target="../ink/ink246.xml"/><Relationship Id="rId225" Type="http://schemas.openxmlformats.org/officeDocument/2006/relationships/image" Target="../media/image262.png"/><Relationship Id="rId246" Type="http://schemas.openxmlformats.org/officeDocument/2006/relationships/customXml" Target="../ink/ink267.xml"/><Relationship Id="rId267" Type="http://schemas.openxmlformats.org/officeDocument/2006/relationships/image" Target="../media/image283.png"/><Relationship Id="rId288" Type="http://schemas.openxmlformats.org/officeDocument/2006/relationships/customXml" Target="../ink/ink288.xml"/><Relationship Id="rId411" Type="http://schemas.openxmlformats.org/officeDocument/2006/relationships/image" Target="../media/image355.png"/><Relationship Id="rId432" Type="http://schemas.openxmlformats.org/officeDocument/2006/relationships/customXml" Target="../ink/ink360.xml"/><Relationship Id="rId453" Type="http://schemas.openxmlformats.org/officeDocument/2006/relationships/image" Target="../media/image376.png"/><Relationship Id="rId106" Type="http://schemas.openxmlformats.org/officeDocument/2006/relationships/customXml" Target="../ink/ink197.xml"/><Relationship Id="rId127" Type="http://schemas.openxmlformats.org/officeDocument/2006/relationships/image" Target="../media/image213.png"/><Relationship Id="rId313" Type="http://schemas.openxmlformats.org/officeDocument/2006/relationships/image" Target="../media/image306.png"/><Relationship Id="rId10" Type="http://schemas.openxmlformats.org/officeDocument/2006/relationships/customXml" Target="../ink/ink149.xml"/><Relationship Id="rId31" Type="http://schemas.openxmlformats.org/officeDocument/2006/relationships/image" Target="../media/image165.png"/><Relationship Id="rId52" Type="http://schemas.openxmlformats.org/officeDocument/2006/relationships/customXml" Target="../ink/ink170.xml"/><Relationship Id="rId73" Type="http://schemas.openxmlformats.org/officeDocument/2006/relationships/image" Target="../media/image186.png"/><Relationship Id="rId94" Type="http://schemas.openxmlformats.org/officeDocument/2006/relationships/customXml" Target="../ink/ink191.xml"/><Relationship Id="rId148" Type="http://schemas.openxmlformats.org/officeDocument/2006/relationships/customXml" Target="../ink/ink218.xml"/><Relationship Id="rId169" Type="http://schemas.openxmlformats.org/officeDocument/2006/relationships/image" Target="../media/image234.png"/><Relationship Id="rId334" Type="http://schemas.openxmlformats.org/officeDocument/2006/relationships/customXml" Target="../ink/ink311.xml"/><Relationship Id="rId355" Type="http://schemas.openxmlformats.org/officeDocument/2006/relationships/image" Target="../media/image327.png"/><Relationship Id="rId376" Type="http://schemas.openxmlformats.org/officeDocument/2006/relationships/customXml" Target="../ink/ink332.xml"/><Relationship Id="rId397" Type="http://schemas.openxmlformats.org/officeDocument/2006/relationships/image" Target="../media/image348.png"/><Relationship Id="rId4" Type="http://schemas.openxmlformats.org/officeDocument/2006/relationships/customXml" Target="../ink/ink146.xml"/><Relationship Id="rId180" Type="http://schemas.openxmlformats.org/officeDocument/2006/relationships/customXml" Target="../ink/ink234.xml"/><Relationship Id="rId215" Type="http://schemas.openxmlformats.org/officeDocument/2006/relationships/image" Target="../media/image257.png"/><Relationship Id="rId236" Type="http://schemas.openxmlformats.org/officeDocument/2006/relationships/customXml" Target="../ink/ink262.xml"/><Relationship Id="rId257" Type="http://schemas.openxmlformats.org/officeDocument/2006/relationships/image" Target="../media/image278.png"/><Relationship Id="rId278" Type="http://schemas.openxmlformats.org/officeDocument/2006/relationships/customXml" Target="../ink/ink283.xml"/><Relationship Id="rId401" Type="http://schemas.openxmlformats.org/officeDocument/2006/relationships/image" Target="../media/image350.png"/><Relationship Id="rId422" Type="http://schemas.openxmlformats.org/officeDocument/2006/relationships/customXml" Target="../ink/ink355.xml"/><Relationship Id="rId443" Type="http://schemas.openxmlformats.org/officeDocument/2006/relationships/image" Target="../media/image371.png"/><Relationship Id="rId464" Type="http://schemas.openxmlformats.org/officeDocument/2006/relationships/customXml" Target="../ink/ink376.xml"/><Relationship Id="rId303" Type="http://schemas.openxmlformats.org/officeDocument/2006/relationships/image" Target="../media/image301.png"/><Relationship Id="rId42" Type="http://schemas.openxmlformats.org/officeDocument/2006/relationships/customXml" Target="../ink/ink165.xml"/><Relationship Id="rId84" Type="http://schemas.openxmlformats.org/officeDocument/2006/relationships/customXml" Target="../ink/ink186.xml"/><Relationship Id="rId138" Type="http://schemas.openxmlformats.org/officeDocument/2006/relationships/customXml" Target="../ink/ink213.xml"/><Relationship Id="rId345" Type="http://schemas.openxmlformats.org/officeDocument/2006/relationships/image" Target="../media/image322.png"/><Relationship Id="rId387" Type="http://schemas.openxmlformats.org/officeDocument/2006/relationships/image" Target="../media/image343.png"/><Relationship Id="rId191" Type="http://schemas.openxmlformats.org/officeDocument/2006/relationships/image" Target="../media/image245.png"/><Relationship Id="rId205" Type="http://schemas.openxmlformats.org/officeDocument/2006/relationships/image" Target="../media/image252.png"/><Relationship Id="rId247" Type="http://schemas.openxmlformats.org/officeDocument/2006/relationships/image" Target="../media/image273.png"/><Relationship Id="rId412" Type="http://schemas.openxmlformats.org/officeDocument/2006/relationships/customXml" Target="../ink/ink350.xml"/><Relationship Id="rId107" Type="http://schemas.openxmlformats.org/officeDocument/2006/relationships/image" Target="../media/image203.png"/><Relationship Id="rId289" Type="http://schemas.openxmlformats.org/officeDocument/2006/relationships/image" Target="../media/image294.png"/><Relationship Id="rId454" Type="http://schemas.openxmlformats.org/officeDocument/2006/relationships/customXml" Target="../ink/ink371.xml"/><Relationship Id="rId11" Type="http://schemas.openxmlformats.org/officeDocument/2006/relationships/image" Target="../media/image155.png"/><Relationship Id="rId53" Type="http://schemas.openxmlformats.org/officeDocument/2006/relationships/image" Target="../media/image176.png"/><Relationship Id="rId149" Type="http://schemas.openxmlformats.org/officeDocument/2006/relationships/image" Target="../media/image224.png"/><Relationship Id="rId314" Type="http://schemas.openxmlformats.org/officeDocument/2006/relationships/customXml" Target="../ink/ink301.xml"/><Relationship Id="rId356" Type="http://schemas.openxmlformats.org/officeDocument/2006/relationships/customXml" Target="../ink/ink322.xml"/><Relationship Id="rId398" Type="http://schemas.openxmlformats.org/officeDocument/2006/relationships/customXml" Target="../ink/ink343.xml"/><Relationship Id="rId95" Type="http://schemas.openxmlformats.org/officeDocument/2006/relationships/image" Target="../media/image197.png"/><Relationship Id="rId160" Type="http://schemas.openxmlformats.org/officeDocument/2006/relationships/customXml" Target="../ink/ink224.xml"/><Relationship Id="rId216" Type="http://schemas.openxmlformats.org/officeDocument/2006/relationships/customXml" Target="../ink/ink252.xml"/><Relationship Id="rId423" Type="http://schemas.openxmlformats.org/officeDocument/2006/relationships/image" Target="../media/image361.png"/><Relationship Id="rId258" Type="http://schemas.openxmlformats.org/officeDocument/2006/relationships/customXml" Target="../ink/ink273.xml"/><Relationship Id="rId465" Type="http://schemas.openxmlformats.org/officeDocument/2006/relationships/image" Target="../media/image382.png"/><Relationship Id="rId22" Type="http://schemas.openxmlformats.org/officeDocument/2006/relationships/customXml" Target="../ink/ink155.xml"/><Relationship Id="rId64" Type="http://schemas.openxmlformats.org/officeDocument/2006/relationships/customXml" Target="../ink/ink176.xml"/><Relationship Id="rId118" Type="http://schemas.openxmlformats.org/officeDocument/2006/relationships/customXml" Target="../ink/ink203.xml"/><Relationship Id="rId325" Type="http://schemas.openxmlformats.org/officeDocument/2006/relationships/image" Target="../media/image312.png"/><Relationship Id="rId367" Type="http://schemas.openxmlformats.org/officeDocument/2006/relationships/image" Target="../media/image333.png"/><Relationship Id="rId171" Type="http://schemas.openxmlformats.org/officeDocument/2006/relationships/image" Target="../media/image235.png"/><Relationship Id="rId227" Type="http://schemas.openxmlformats.org/officeDocument/2006/relationships/image" Target="../media/image263.png"/><Relationship Id="rId269" Type="http://schemas.openxmlformats.org/officeDocument/2006/relationships/image" Target="../media/image284.png"/><Relationship Id="rId434" Type="http://schemas.openxmlformats.org/officeDocument/2006/relationships/customXml" Target="../ink/ink361.xml"/><Relationship Id="rId33" Type="http://schemas.openxmlformats.org/officeDocument/2006/relationships/image" Target="../media/image166.png"/><Relationship Id="rId129" Type="http://schemas.openxmlformats.org/officeDocument/2006/relationships/image" Target="../media/image214.png"/><Relationship Id="rId280" Type="http://schemas.openxmlformats.org/officeDocument/2006/relationships/customXml" Target="../ink/ink284.xml"/><Relationship Id="rId336" Type="http://schemas.openxmlformats.org/officeDocument/2006/relationships/customXml" Target="../ink/ink312.xml"/><Relationship Id="rId75" Type="http://schemas.openxmlformats.org/officeDocument/2006/relationships/image" Target="../media/image187.png"/><Relationship Id="rId140" Type="http://schemas.openxmlformats.org/officeDocument/2006/relationships/customXml" Target="../ink/ink214.xml"/><Relationship Id="rId182" Type="http://schemas.openxmlformats.org/officeDocument/2006/relationships/customXml" Target="../ink/ink235.xml"/><Relationship Id="rId378" Type="http://schemas.openxmlformats.org/officeDocument/2006/relationships/customXml" Target="../ink/ink333.xml"/><Relationship Id="rId403" Type="http://schemas.openxmlformats.org/officeDocument/2006/relationships/image" Target="../media/image351.png"/><Relationship Id="rId6" Type="http://schemas.openxmlformats.org/officeDocument/2006/relationships/customXml" Target="../ink/ink147.xml"/><Relationship Id="rId238" Type="http://schemas.openxmlformats.org/officeDocument/2006/relationships/customXml" Target="../ink/ink263.xml"/><Relationship Id="rId445" Type="http://schemas.openxmlformats.org/officeDocument/2006/relationships/image" Target="../media/image372.png"/><Relationship Id="rId291" Type="http://schemas.openxmlformats.org/officeDocument/2006/relationships/image" Target="../media/image295.png"/><Relationship Id="rId305" Type="http://schemas.openxmlformats.org/officeDocument/2006/relationships/image" Target="../media/image302.png"/><Relationship Id="rId347" Type="http://schemas.openxmlformats.org/officeDocument/2006/relationships/image" Target="../media/image323.png"/><Relationship Id="rId44" Type="http://schemas.openxmlformats.org/officeDocument/2006/relationships/customXml" Target="../ink/ink166.xml"/><Relationship Id="rId86" Type="http://schemas.openxmlformats.org/officeDocument/2006/relationships/customXml" Target="../ink/ink187.xml"/><Relationship Id="rId151" Type="http://schemas.openxmlformats.org/officeDocument/2006/relationships/image" Target="../media/image225.png"/><Relationship Id="rId389" Type="http://schemas.openxmlformats.org/officeDocument/2006/relationships/image" Target="../media/image344.png"/><Relationship Id="rId193" Type="http://schemas.openxmlformats.org/officeDocument/2006/relationships/image" Target="../media/image246.png"/><Relationship Id="rId207" Type="http://schemas.openxmlformats.org/officeDocument/2006/relationships/image" Target="../media/image253.png"/><Relationship Id="rId249" Type="http://schemas.openxmlformats.org/officeDocument/2006/relationships/image" Target="../media/image274.png"/><Relationship Id="rId414" Type="http://schemas.openxmlformats.org/officeDocument/2006/relationships/customXml" Target="../ink/ink351.xml"/><Relationship Id="rId456" Type="http://schemas.openxmlformats.org/officeDocument/2006/relationships/customXml" Target="../ink/ink372.xml"/><Relationship Id="rId13" Type="http://schemas.openxmlformats.org/officeDocument/2006/relationships/image" Target="../media/image156.png"/><Relationship Id="rId109" Type="http://schemas.openxmlformats.org/officeDocument/2006/relationships/image" Target="../media/image204.png"/><Relationship Id="rId260" Type="http://schemas.openxmlformats.org/officeDocument/2006/relationships/customXml" Target="../ink/ink274.xml"/><Relationship Id="rId316" Type="http://schemas.openxmlformats.org/officeDocument/2006/relationships/customXml" Target="../ink/ink302.xml"/><Relationship Id="rId55" Type="http://schemas.openxmlformats.org/officeDocument/2006/relationships/image" Target="../media/image177.png"/><Relationship Id="rId97" Type="http://schemas.openxmlformats.org/officeDocument/2006/relationships/image" Target="../media/image198.png"/><Relationship Id="rId120" Type="http://schemas.openxmlformats.org/officeDocument/2006/relationships/customXml" Target="../ink/ink204.xml"/><Relationship Id="rId358" Type="http://schemas.openxmlformats.org/officeDocument/2006/relationships/customXml" Target="../ink/ink323.xml"/><Relationship Id="rId162" Type="http://schemas.openxmlformats.org/officeDocument/2006/relationships/customXml" Target="../ink/ink225.xml"/><Relationship Id="rId218" Type="http://schemas.openxmlformats.org/officeDocument/2006/relationships/customXml" Target="../ink/ink253.xml"/><Relationship Id="rId425" Type="http://schemas.openxmlformats.org/officeDocument/2006/relationships/image" Target="../media/image362.png"/><Relationship Id="rId467" Type="http://schemas.openxmlformats.org/officeDocument/2006/relationships/image" Target="../media/image383.png"/><Relationship Id="rId271" Type="http://schemas.openxmlformats.org/officeDocument/2006/relationships/image" Target="../media/image285.png"/><Relationship Id="rId24" Type="http://schemas.openxmlformats.org/officeDocument/2006/relationships/customXml" Target="../ink/ink156.xml"/><Relationship Id="rId66" Type="http://schemas.openxmlformats.org/officeDocument/2006/relationships/customXml" Target="../ink/ink177.xml"/><Relationship Id="rId131" Type="http://schemas.openxmlformats.org/officeDocument/2006/relationships/image" Target="../media/image215.png"/><Relationship Id="rId327" Type="http://schemas.openxmlformats.org/officeDocument/2006/relationships/image" Target="../media/image313.png"/><Relationship Id="rId369" Type="http://schemas.openxmlformats.org/officeDocument/2006/relationships/image" Target="../media/image334.png"/><Relationship Id="rId173" Type="http://schemas.openxmlformats.org/officeDocument/2006/relationships/image" Target="../media/image236.png"/><Relationship Id="rId229" Type="http://schemas.openxmlformats.org/officeDocument/2006/relationships/image" Target="../media/image264.png"/><Relationship Id="rId380" Type="http://schemas.openxmlformats.org/officeDocument/2006/relationships/customXml" Target="../ink/ink334.xml"/><Relationship Id="rId436" Type="http://schemas.openxmlformats.org/officeDocument/2006/relationships/customXml" Target="../ink/ink362.xml"/><Relationship Id="rId240" Type="http://schemas.openxmlformats.org/officeDocument/2006/relationships/customXml" Target="../ink/ink264.xml"/><Relationship Id="rId35" Type="http://schemas.openxmlformats.org/officeDocument/2006/relationships/image" Target="../media/image167.png"/><Relationship Id="rId77" Type="http://schemas.openxmlformats.org/officeDocument/2006/relationships/image" Target="../media/image188.png"/><Relationship Id="rId100" Type="http://schemas.openxmlformats.org/officeDocument/2006/relationships/customXml" Target="../ink/ink194.xml"/><Relationship Id="rId282" Type="http://schemas.openxmlformats.org/officeDocument/2006/relationships/customXml" Target="../ink/ink285.xml"/><Relationship Id="rId338" Type="http://schemas.openxmlformats.org/officeDocument/2006/relationships/customXml" Target="../ink/ink313.xml"/><Relationship Id="rId8" Type="http://schemas.openxmlformats.org/officeDocument/2006/relationships/customXml" Target="../ink/ink148.xml"/><Relationship Id="rId142" Type="http://schemas.openxmlformats.org/officeDocument/2006/relationships/customXml" Target="../ink/ink215.xml"/><Relationship Id="rId184" Type="http://schemas.openxmlformats.org/officeDocument/2006/relationships/customXml" Target="../ink/ink236.xml"/><Relationship Id="rId391" Type="http://schemas.openxmlformats.org/officeDocument/2006/relationships/image" Target="../media/image345.png"/><Relationship Id="rId405" Type="http://schemas.openxmlformats.org/officeDocument/2006/relationships/image" Target="../media/image352.png"/><Relationship Id="rId447" Type="http://schemas.openxmlformats.org/officeDocument/2006/relationships/image" Target="../media/image373.png"/><Relationship Id="rId251" Type="http://schemas.openxmlformats.org/officeDocument/2006/relationships/image" Target="../media/image275.png"/><Relationship Id="rId46" Type="http://schemas.openxmlformats.org/officeDocument/2006/relationships/customXml" Target="../ink/ink167.xml"/><Relationship Id="rId293" Type="http://schemas.openxmlformats.org/officeDocument/2006/relationships/image" Target="../media/image296.png"/><Relationship Id="rId307" Type="http://schemas.openxmlformats.org/officeDocument/2006/relationships/image" Target="../media/image303.png"/><Relationship Id="rId349" Type="http://schemas.openxmlformats.org/officeDocument/2006/relationships/image" Target="../media/image324.png"/><Relationship Id="rId88" Type="http://schemas.openxmlformats.org/officeDocument/2006/relationships/customXml" Target="../ink/ink188.xml"/><Relationship Id="rId111" Type="http://schemas.openxmlformats.org/officeDocument/2006/relationships/image" Target="../media/image205.png"/><Relationship Id="rId153" Type="http://schemas.openxmlformats.org/officeDocument/2006/relationships/image" Target="../media/image226.png"/><Relationship Id="rId195" Type="http://schemas.openxmlformats.org/officeDocument/2006/relationships/image" Target="../media/image247.png"/><Relationship Id="rId209" Type="http://schemas.openxmlformats.org/officeDocument/2006/relationships/image" Target="../media/image254.png"/><Relationship Id="rId360" Type="http://schemas.openxmlformats.org/officeDocument/2006/relationships/customXml" Target="../ink/ink324.xml"/><Relationship Id="rId416" Type="http://schemas.openxmlformats.org/officeDocument/2006/relationships/customXml" Target="../ink/ink352.xml"/><Relationship Id="rId220" Type="http://schemas.openxmlformats.org/officeDocument/2006/relationships/customXml" Target="../ink/ink254.xml"/><Relationship Id="rId458" Type="http://schemas.openxmlformats.org/officeDocument/2006/relationships/customXml" Target="../ink/ink373.xml"/><Relationship Id="rId15" Type="http://schemas.openxmlformats.org/officeDocument/2006/relationships/image" Target="../media/image157.png"/><Relationship Id="rId57" Type="http://schemas.openxmlformats.org/officeDocument/2006/relationships/image" Target="../media/image178.png"/><Relationship Id="rId262" Type="http://schemas.openxmlformats.org/officeDocument/2006/relationships/customXml" Target="../ink/ink275.xml"/><Relationship Id="rId318" Type="http://schemas.openxmlformats.org/officeDocument/2006/relationships/customXml" Target="../ink/ink303.xml"/><Relationship Id="rId99" Type="http://schemas.openxmlformats.org/officeDocument/2006/relationships/image" Target="../media/image199.png"/><Relationship Id="rId122" Type="http://schemas.openxmlformats.org/officeDocument/2006/relationships/customXml" Target="../ink/ink205.xml"/><Relationship Id="rId164" Type="http://schemas.openxmlformats.org/officeDocument/2006/relationships/customXml" Target="../ink/ink226.xml"/><Relationship Id="rId371" Type="http://schemas.openxmlformats.org/officeDocument/2006/relationships/image" Target="../media/image335.png"/><Relationship Id="rId427" Type="http://schemas.openxmlformats.org/officeDocument/2006/relationships/image" Target="../media/image363.png"/><Relationship Id="rId469" Type="http://schemas.openxmlformats.org/officeDocument/2006/relationships/image" Target="../media/image384.png"/><Relationship Id="rId26" Type="http://schemas.openxmlformats.org/officeDocument/2006/relationships/customXml" Target="../ink/ink157.xml"/><Relationship Id="rId231" Type="http://schemas.openxmlformats.org/officeDocument/2006/relationships/image" Target="../media/image265.png"/><Relationship Id="rId273" Type="http://schemas.openxmlformats.org/officeDocument/2006/relationships/image" Target="../media/image286.png"/><Relationship Id="rId329" Type="http://schemas.openxmlformats.org/officeDocument/2006/relationships/image" Target="../media/image314.png"/><Relationship Id="rId68" Type="http://schemas.openxmlformats.org/officeDocument/2006/relationships/customXml" Target="../ink/ink178.xml"/><Relationship Id="rId133" Type="http://schemas.openxmlformats.org/officeDocument/2006/relationships/image" Target="../media/image216.png"/><Relationship Id="rId175" Type="http://schemas.openxmlformats.org/officeDocument/2006/relationships/image" Target="../media/image237.png"/><Relationship Id="rId340" Type="http://schemas.openxmlformats.org/officeDocument/2006/relationships/customXml" Target="../ink/ink314.xml"/><Relationship Id="rId200" Type="http://schemas.openxmlformats.org/officeDocument/2006/relationships/customXml" Target="../ink/ink244.xml"/><Relationship Id="rId382" Type="http://schemas.openxmlformats.org/officeDocument/2006/relationships/customXml" Target="../ink/ink335.xml"/><Relationship Id="rId438" Type="http://schemas.openxmlformats.org/officeDocument/2006/relationships/customXml" Target="../ink/ink363.xml"/><Relationship Id="rId242" Type="http://schemas.openxmlformats.org/officeDocument/2006/relationships/customXml" Target="../ink/ink265.xml"/><Relationship Id="rId284" Type="http://schemas.openxmlformats.org/officeDocument/2006/relationships/customXml" Target="../ink/ink286.xml"/><Relationship Id="rId37" Type="http://schemas.openxmlformats.org/officeDocument/2006/relationships/image" Target="../media/image168.png"/><Relationship Id="rId79" Type="http://schemas.openxmlformats.org/officeDocument/2006/relationships/image" Target="../media/image189.png"/><Relationship Id="rId102" Type="http://schemas.openxmlformats.org/officeDocument/2006/relationships/customXml" Target="../ink/ink195.xml"/><Relationship Id="rId144" Type="http://schemas.openxmlformats.org/officeDocument/2006/relationships/customXml" Target="../ink/ink216.xml"/><Relationship Id="rId90" Type="http://schemas.openxmlformats.org/officeDocument/2006/relationships/customXml" Target="../ink/ink189.xml"/><Relationship Id="rId186" Type="http://schemas.openxmlformats.org/officeDocument/2006/relationships/customXml" Target="../ink/ink237.xml"/><Relationship Id="rId351" Type="http://schemas.openxmlformats.org/officeDocument/2006/relationships/image" Target="../media/image325.png"/><Relationship Id="rId393" Type="http://schemas.openxmlformats.org/officeDocument/2006/relationships/image" Target="../media/image346.png"/><Relationship Id="rId407" Type="http://schemas.openxmlformats.org/officeDocument/2006/relationships/image" Target="../media/image353.png"/><Relationship Id="rId449" Type="http://schemas.openxmlformats.org/officeDocument/2006/relationships/image" Target="../media/image374.png"/><Relationship Id="rId211" Type="http://schemas.openxmlformats.org/officeDocument/2006/relationships/image" Target="../media/image255.png"/><Relationship Id="rId253" Type="http://schemas.openxmlformats.org/officeDocument/2006/relationships/image" Target="../media/image276.png"/><Relationship Id="rId295" Type="http://schemas.openxmlformats.org/officeDocument/2006/relationships/image" Target="../media/image297.png"/><Relationship Id="rId309" Type="http://schemas.openxmlformats.org/officeDocument/2006/relationships/image" Target="../media/image304.png"/><Relationship Id="rId460" Type="http://schemas.openxmlformats.org/officeDocument/2006/relationships/customXml" Target="../ink/ink374.xml"/><Relationship Id="rId48" Type="http://schemas.openxmlformats.org/officeDocument/2006/relationships/customXml" Target="../ink/ink168.xml"/><Relationship Id="rId113" Type="http://schemas.openxmlformats.org/officeDocument/2006/relationships/image" Target="../media/image206.png"/><Relationship Id="rId320" Type="http://schemas.openxmlformats.org/officeDocument/2006/relationships/customXml" Target="../ink/ink304.xml"/><Relationship Id="rId155" Type="http://schemas.openxmlformats.org/officeDocument/2006/relationships/image" Target="../media/image227.png"/><Relationship Id="rId197" Type="http://schemas.openxmlformats.org/officeDocument/2006/relationships/image" Target="../media/image248.png"/><Relationship Id="rId362" Type="http://schemas.openxmlformats.org/officeDocument/2006/relationships/customXml" Target="../ink/ink325.xml"/><Relationship Id="rId418" Type="http://schemas.openxmlformats.org/officeDocument/2006/relationships/customXml" Target="../ink/ink353.xml"/><Relationship Id="rId222" Type="http://schemas.openxmlformats.org/officeDocument/2006/relationships/customXml" Target="../ink/ink255.xml"/><Relationship Id="rId264" Type="http://schemas.openxmlformats.org/officeDocument/2006/relationships/customXml" Target="../ink/ink276.xml"/><Relationship Id="rId471" Type="http://schemas.openxmlformats.org/officeDocument/2006/relationships/image" Target="../media/image385.png"/><Relationship Id="rId17" Type="http://schemas.openxmlformats.org/officeDocument/2006/relationships/image" Target="../media/image158.png"/><Relationship Id="rId59" Type="http://schemas.openxmlformats.org/officeDocument/2006/relationships/image" Target="../media/image179.png"/><Relationship Id="rId124" Type="http://schemas.openxmlformats.org/officeDocument/2006/relationships/customXml" Target="../ink/ink206.xml"/><Relationship Id="rId70" Type="http://schemas.openxmlformats.org/officeDocument/2006/relationships/customXml" Target="../ink/ink179.xml"/><Relationship Id="rId166" Type="http://schemas.openxmlformats.org/officeDocument/2006/relationships/customXml" Target="../ink/ink227.xml"/><Relationship Id="rId331" Type="http://schemas.openxmlformats.org/officeDocument/2006/relationships/image" Target="../media/image315.png"/><Relationship Id="rId373" Type="http://schemas.openxmlformats.org/officeDocument/2006/relationships/image" Target="../media/image336.png"/><Relationship Id="rId429" Type="http://schemas.openxmlformats.org/officeDocument/2006/relationships/image" Target="../media/image36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66.png"/><Relationship Id="rId440" Type="http://schemas.openxmlformats.org/officeDocument/2006/relationships/customXml" Target="../ink/ink364.xml"/><Relationship Id="rId28" Type="http://schemas.openxmlformats.org/officeDocument/2006/relationships/customXml" Target="../ink/ink158.xml"/><Relationship Id="rId275" Type="http://schemas.openxmlformats.org/officeDocument/2006/relationships/image" Target="../media/image287.png"/><Relationship Id="rId300" Type="http://schemas.openxmlformats.org/officeDocument/2006/relationships/customXml" Target="../ink/ink294.xml"/><Relationship Id="rId81" Type="http://schemas.openxmlformats.org/officeDocument/2006/relationships/image" Target="../media/image190.png"/><Relationship Id="rId135" Type="http://schemas.openxmlformats.org/officeDocument/2006/relationships/image" Target="../media/image217.png"/><Relationship Id="rId177" Type="http://schemas.openxmlformats.org/officeDocument/2006/relationships/image" Target="../media/image238.png"/><Relationship Id="rId342" Type="http://schemas.openxmlformats.org/officeDocument/2006/relationships/customXml" Target="../ink/ink315.xml"/><Relationship Id="rId384" Type="http://schemas.openxmlformats.org/officeDocument/2006/relationships/customXml" Target="../ink/ink336.xml"/><Relationship Id="rId202" Type="http://schemas.openxmlformats.org/officeDocument/2006/relationships/customXml" Target="../ink/ink245.xml"/><Relationship Id="rId244" Type="http://schemas.openxmlformats.org/officeDocument/2006/relationships/customXml" Target="../ink/ink266.xml"/><Relationship Id="rId39" Type="http://schemas.openxmlformats.org/officeDocument/2006/relationships/image" Target="../media/image169.png"/><Relationship Id="rId286" Type="http://schemas.openxmlformats.org/officeDocument/2006/relationships/customXml" Target="../ink/ink287.xml"/><Relationship Id="rId451" Type="http://schemas.openxmlformats.org/officeDocument/2006/relationships/image" Target="../media/image375.png"/><Relationship Id="rId50" Type="http://schemas.openxmlformats.org/officeDocument/2006/relationships/customXml" Target="../ink/ink169.xml"/><Relationship Id="rId104" Type="http://schemas.openxmlformats.org/officeDocument/2006/relationships/customXml" Target="../ink/ink196.xml"/><Relationship Id="rId146" Type="http://schemas.openxmlformats.org/officeDocument/2006/relationships/customXml" Target="../ink/ink217.xml"/><Relationship Id="rId188" Type="http://schemas.openxmlformats.org/officeDocument/2006/relationships/customXml" Target="../ink/ink238.xml"/><Relationship Id="rId311" Type="http://schemas.openxmlformats.org/officeDocument/2006/relationships/image" Target="../media/image305.png"/><Relationship Id="rId353" Type="http://schemas.openxmlformats.org/officeDocument/2006/relationships/image" Target="../media/image326.png"/><Relationship Id="rId395" Type="http://schemas.openxmlformats.org/officeDocument/2006/relationships/image" Target="../media/image347.png"/><Relationship Id="rId409" Type="http://schemas.openxmlformats.org/officeDocument/2006/relationships/image" Target="../media/image354.png"/><Relationship Id="rId92" Type="http://schemas.openxmlformats.org/officeDocument/2006/relationships/customXml" Target="../ink/ink190.xml"/><Relationship Id="rId213" Type="http://schemas.openxmlformats.org/officeDocument/2006/relationships/image" Target="../media/image256.png"/><Relationship Id="rId420" Type="http://schemas.openxmlformats.org/officeDocument/2006/relationships/customXml" Target="../ink/ink354.xml"/><Relationship Id="rId255" Type="http://schemas.openxmlformats.org/officeDocument/2006/relationships/image" Target="../media/image277.png"/><Relationship Id="rId297" Type="http://schemas.openxmlformats.org/officeDocument/2006/relationships/image" Target="../media/image298.png"/><Relationship Id="rId462" Type="http://schemas.openxmlformats.org/officeDocument/2006/relationships/customXml" Target="../ink/ink375.xml"/><Relationship Id="rId115" Type="http://schemas.openxmlformats.org/officeDocument/2006/relationships/image" Target="../media/image207.png"/><Relationship Id="rId157" Type="http://schemas.openxmlformats.org/officeDocument/2006/relationships/image" Target="../media/image228.png"/><Relationship Id="rId322" Type="http://schemas.openxmlformats.org/officeDocument/2006/relationships/customXml" Target="../ink/ink305.xml"/><Relationship Id="rId364" Type="http://schemas.openxmlformats.org/officeDocument/2006/relationships/customXml" Target="../ink/ink326.xml"/><Relationship Id="rId61" Type="http://schemas.openxmlformats.org/officeDocument/2006/relationships/image" Target="../media/image180.png"/><Relationship Id="rId199" Type="http://schemas.openxmlformats.org/officeDocument/2006/relationships/image" Target="../media/image24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42" Type="http://schemas.openxmlformats.org/officeDocument/2006/relationships/image" Target="../media/image405.png"/><Relationship Id="rId63" Type="http://schemas.openxmlformats.org/officeDocument/2006/relationships/customXml" Target="../ink/ink408.xml"/><Relationship Id="rId84" Type="http://schemas.openxmlformats.org/officeDocument/2006/relationships/image" Target="../media/image426.png"/><Relationship Id="rId138" Type="http://schemas.openxmlformats.org/officeDocument/2006/relationships/image" Target="../media/image453.png"/><Relationship Id="rId159" Type="http://schemas.openxmlformats.org/officeDocument/2006/relationships/customXml" Target="../ink/ink456.xml"/><Relationship Id="rId170" Type="http://schemas.openxmlformats.org/officeDocument/2006/relationships/image" Target="../media/image469.png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26" Type="http://schemas.openxmlformats.org/officeDocument/2006/relationships/image" Target="../media/image497.png"/><Relationship Id="rId247" Type="http://schemas.openxmlformats.org/officeDocument/2006/relationships/customXml" Target="../ink/ink500.xml"/><Relationship Id="rId107" Type="http://schemas.openxmlformats.org/officeDocument/2006/relationships/customXml" Target="../ink/ink430.xml"/><Relationship Id="rId11" Type="http://schemas.openxmlformats.org/officeDocument/2006/relationships/customXml" Target="../ink/ink382.xml"/><Relationship Id="rId32" Type="http://schemas.openxmlformats.org/officeDocument/2006/relationships/image" Target="../media/image400.png"/><Relationship Id="rId53" Type="http://schemas.openxmlformats.org/officeDocument/2006/relationships/customXml" Target="../ink/ink403.xml"/><Relationship Id="rId74" Type="http://schemas.openxmlformats.org/officeDocument/2006/relationships/image" Target="../media/image421.png"/><Relationship Id="rId128" Type="http://schemas.openxmlformats.org/officeDocument/2006/relationships/image" Target="../media/image448.png"/><Relationship Id="rId149" Type="http://schemas.openxmlformats.org/officeDocument/2006/relationships/customXml" Target="../ink/ink451.xml"/><Relationship Id="rId5" Type="http://schemas.openxmlformats.org/officeDocument/2006/relationships/image" Target="../media/image389.png"/><Relationship Id="rId95" Type="http://schemas.openxmlformats.org/officeDocument/2006/relationships/customXml" Target="../ink/ink424.xml"/><Relationship Id="rId160" Type="http://schemas.openxmlformats.org/officeDocument/2006/relationships/image" Target="../media/image464.png"/><Relationship Id="rId181" Type="http://schemas.openxmlformats.org/officeDocument/2006/relationships/customXml" Target="../ink/ink467.xml"/><Relationship Id="rId216" Type="http://schemas.openxmlformats.org/officeDocument/2006/relationships/image" Target="../media/image492.png"/><Relationship Id="rId237" Type="http://schemas.openxmlformats.org/officeDocument/2006/relationships/customXml" Target="../ink/ink495.xml"/><Relationship Id="rId258" Type="http://schemas.openxmlformats.org/officeDocument/2006/relationships/image" Target="../media/image513.png"/><Relationship Id="rId22" Type="http://schemas.openxmlformats.org/officeDocument/2006/relationships/image" Target="../media/image395.png"/><Relationship Id="rId43" Type="http://schemas.openxmlformats.org/officeDocument/2006/relationships/customXml" Target="../ink/ink398.xml"/><Relationship Id="rId64" Type="http://schemas.openxmlformats.org/officeDocument/2006/relationships/image" Target="../media/image416.png"/><Relationship Id="rId118" Type="http://schemas.openxmlformats.org/officeDocument/2006/relationships/image" Target="../media/image443.png"/><Relationship Id="rId139" Type="http://schemas.openxmlformats.org/officeDocument/2006/relationships/customXml" Target="../ink/ink446.xml"/><Relationship Id="rId85" Type="http://schemas.openxmlformats.org/officeDocument/2006/relationships/customXml" Target="../ink/ink419.xml"/><Relationship Id="rId150" Type="http://schemas.openxmlformats.org/officeDocument/2006/relationships/image" Target="../media/image459.png"/><Relationship Id="rId171" Type="http://schemas.openxmlformats.org/officeDocument/2006/relationships/customXml" Target="../ink/ink462.xml"/><Relationship Id="rId192" Type="http://schemas.openxmlformats.org/officeDocument/2006/relationships/image" Target="../media/image480.png"/><Relationship Id="rId206" Type="http://schemas.openxmlformats.org/officeDocument/2006/relationships/image" Target="../media/image487.png"/><Relationship Id="rId227" Type="http://schemas.openxmlformats.org/officeDocument/2006/relationships/customXml" Target="../ink/ink490.xml"/><Relationship Id="rId248" Type="http://schemas.openxmlformats.org/officeDocument/2006/relationships/image" Target="../media/image508.png"/><Relationship Id="rId12" Type="http://schemas.openxmlformats.org/officeDocument/2006/relationships/image" Target="../media/image7410.png"/><Relationship Id="rId33" Type="http://schemas.openxmlformats.org/officeDocument/2006/relationships/customXml" Target="../ink/ink393.xml"/><Relationship Id="rId108" Type="http://schemas.openxmlformats.org/officeDocument/2006/relationships/image" Target="../media/image438.png"/><Relationship Id="rId129" Type="http://schemas.openxmlformats.org/officeDocument/2006/relationships/customXml" Target="../ink/ink441.xml"/><Relationship Id="rId54" Type="http://schemas.openxmlformats.org/officeDocument/2006/relationships/image" Target="../media/image411.png"/><Relationship Id="rId75" Type="http://schemas.openxmlformats.org/officeDocument/2006/relationships/customXml" Target="../ink/ink414.xml"/><Relationship Id="rId96" Type="http://schemas.openxmlformats.org/officeDocument/2006/relationships/image" Target="../media/image432.png"/><Relationship Id="rId140" Type="http://schemas.openxmlformats.org/officeDocument/2006/relationships/image" Target="../media/image454.png"/><Relationship Id="rId161" Type="http://schemas.openxmlformats.org/officeDocument/2006/relationships/customXml" Target="../ink/ink457.xml"/><Relationship Id="rId182" Type="http://schemas.openxmlformats.org/officeDocument/2006/relationships/image" Target="../media/image475.png"/><Relationship Id="rId217" Type="http://schemas.openxmlformats.org/officeDocument/2006/relationships/customXml" Target="../ink/ink485.xml"/><Relationship Id="rId6" Type="http://schemas.openxmlformats.org/officeDocument/2006/relationships/image" Target="../media/image390.png"/><Relationship Id="rId238" Type="http://schemas.openxmlformats.org/officeDocument/2006/relationships/image" Target="../media/image503.png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44" Type="http://schemas.openxmlformats.org/officeDocument/2006/relationships/image" Target="../media/image406.png"/><Relationship Id="rId65" Type="http://schemas.openxmlformats.org/officeDocument/2006/relationships/customXml" Target="../ink/ink409.xml"/><Relationship Id="rId86" Type="http://schemas.openxmlformats.org/officeDocument/2006/relationships/image" Target="../media/image427.png"/><Relationship Id="rId130" Type="http://schemas.openxmlformats.org/officeDocument/2006/relationships/image" Target="../media/image449.png"/><Relationship Id="rId151" Type="http://schemas.openxmlformats.org/officeDocument/2006/relationships/customXml" Target="../ink/ink452.xml"/><Relationship Id="rId172" Type="http://schemas.openxmlformats.org/officeDocument/2006/relationships/image" Target="../media/image470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28" Type="http://schemas.openxmlformats.org/officeDocument/2006/relationships/image" Target="../media/image498.png"/><Relationship Id="rId249" Type="http://schemas.openxmlformats.org/officeDocument/2006/relationships/customXml" Target="../ink/ink501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34" Type="http://schemas.openxmlformats.org/officeDocument/2006/relationships/image" Target="../media/image401.png"/><Relationship Id="rId55" Type="http://schemas.openxmlformats.org/officeDocument/2006/relationships/customXml" Target="../ink/ink404.xml"/><Relationship Id="rId76" Type="http://schemas.openxmlformats.org/officeDocument/2006/relationships/image" Target="../media/image422.png"/><Relationship Id="rId97" Type="http://schemas.openxmlformats.org/officeDocument/2006/relationships/customXml" Target="../ink/ink425.xml"/><Relationship Id="rId120" Type="http://schemas.openxmlformats.org/officeDocument/2006/relationships/image" Target="../media/image444.png"/><Relationship Id="rId141" Type="http://schemas.openxmlformats.org/officeDocument/2006/relationships/customXml" Target="../ink/ink447.xml"/><Relationship Id="rId7" Type="http://schemas.openxmlformats.org/officeDocument/2006/relationships/customXml" Target="../ink/ink380.xml"/><Relationship Id="rId162" Type="http://schemas.openxmlformats.org/officeDocument/2006/relationships/image" Target="../media/image465.png"/><Relationship Id="rId183" Type="http://schemas.openxmlformats.org/officeDocument/2006/relationships/customXml" Target="../ink/ink468.xml"/><Relationship Id="rId218" Type="http://schemas.openxmlformats.org/officeDocument/2006/relationships/image" Target="../media/image493.png"/><Relationship Id="rId239" Type="http://schemas.openxmlformats.org/officeDocument/2006/relationships/customXml" Target="../ink/ink496.xml"/><Relationship Id="rId250" Type="http://schemas.openxmlformats.org/officeDocument/2006/relationships/image" Target="../media/image509.png"/><Relationship Id="rId24" Type="http://schemas.openxmlformats.org/officeDocument/2006/relationships/image" Target="../media/image396.png"/><Relationship Id="rId45" Type="http://schemas.openxmlformats.org/officeDocument/2006/relationships/customXml" Target="../ink/ink399.xml"/><Relationship Id="rId66" Type="http://schemas.openxmlformats.org/officeDocument/2006/relationships/image" Target="../media/image417.png"/><Relationship Id="rId87" Type="http://schemas.openxmlformats.org/officeDocument/2006/relationships/customXml" Target="../ink/ink420.xml"/><Relationship Id="rId110" Type="http://schemas.openxmlformats.org/officeDocument/2006/relationships/image" Target="../media/image439.png"/><Relationship Id="rId131" Type="http://schemas.openxmlformats.org/officeDocument/2006/relationships/customXml" Target="../ink/ink442.xml"/><Relationship Id="rId152" Type="http://schemas.openxmlformats.org/officeDocument/2006/relationships/image" Target="../media/image460.png"/><Relationship Id="rId173" Type="http://schemas.openxmlformats.org/officeDocument/2006/relationships/customXml" Target="../ink/ink463.xml"/><Relationship Id="rId194" Type="http://schemas.openxmlformats.org/officeDocument/2006/relationships/image" Target="../media/image481.png"/><Relationship Id="rId208" Type="http://schemas.openxmlformats.org/officeDocument/2006/relationships/image" Target="../media/image488.png"/><Relationship Id="rId229" Type="http://schemas.openxmlformats.org/officeDocument/2006/relationships/customXml" Target="../ink/ink491.xml"/><Relationship Id="rId240" Type="http://schemas.openxmlformats.org/officeDocument/2006/relationships/image" Target="../media/image504.png"/><Relationship Id="rId14" Type="http://schemas.openxmlformats.org/officeDocument/2006/relationships/image" Target="../media/image391.png"/><Relationship Id="rId35" Type="http://schemas.openxmlformats.org/officeDocument/2006/relationships/customXml" Target="../ink/ink394.xml"/><Relationship Id="rId56" Type="http://schemas.openxmlformats.org/officeDocument/2006/relationships/image" Target="../media/image412.png"/><Relationship Id="rId77" Type="http://schemas.openxmlformats.org/officeDocument/2006/relationships/customXml" Target="../ink/ink415.xml"/><Relationship Id="rId100" Type="http://schemas.openxmlformats.org/officeDocument/2006/relationships/image" Target="../media/image434.png"/><Relationship Id="rId8" Type="http://schemas.openxmlformats.org/officeDocument/2006/relationships/image" Target="../media/image7210.png"/><Relationship Id="rId98" Type="http://schemas.openxmlformats.org/officeDocument/2006/relationships/image" Target="../media/image433.png"/><Relationship Id="rId121" Type="http://schemas.openxmlformats.org/officeDocument/2006/relationships/customXml" Target="../ink/ink437.xml"/><Relationship Id="rId142" Type="http://schemas.openxmlformats.org/officeDocument/2006/relationships/image" Target="../media/image455.png"/><Relationship Id="rId163" Type="http://schemas.openxmlformats.org/officeDocument/2006/relationships/customXml" Target="../ink/ink458.xml"/><Relationship Id="rId184" Type="http://schemas.openxmlformats.org/officeDocument/2006/relationships/image" Target="../media/image476.png"/><Relationship Id="rId219" Type="http://schemas.openxmlformats.org/officeDocument/2006/relationships/customXml" Target="../ink/ink486.xml"/><Relationship Id="rId230" Type="http://schemas.openxmlformats.org/officeDocument/2006/relationships/image" Target="../media/image499.png"/><Relationship Id="rId251" Type="http://schemas.openxmlformats.org/officeDocument/2006/relationships/customXml" Target="../ink/ink502.xml"/><Relationship Id="rId25" Type="http://schemas.openxmlformats.org/officeDocument/2006/relationships/customXml" Target="../ink/ink389.xml"/><Relationship Id="rId46" Type="http://schemas.openxmlformats.org/officeDocument/2006/relationships/image" Target="../media/image407.png"/><Relationship Id="rId67" Type="http://schemas.openxmlformats.org/officeDocument/2006/relationships/customXml" Target="../ink/ink410.xml"/><Relationship Id="rId88" Type="http://schemas.openxmlformats.org/officeDocument/2006/relationships/image" Target="../media/image428.png"/><Relationship Id="rId111" Type="http://schemas.openxmlformats.org/officeDocument/2006/relationships/customXml" Target="../ink/ink432.xml"/><Relationship Id="rId132" Type="http://schemas.openxmlformats.org/officeDocument/2006/relationships/image" Target="../media/image450.png"/><Relationship Id="rId153" Type="http://schemas.openxmlformats.org/officeDocument/2006/relationships/customXml" Target="../ink/ink453.xml"/><Relationship Id="rId174" Type="http://schemas.openxmlformats.org/officeDocument/2006/relationships/image" Target="../media/image471.png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220" Type="http://schemas.openxmlformats.org/officeDocument/2006/relationships/image" Target="../media/image494.png"/><Relationship Id="rId241" Type="http://schemas.openxmlformats.org/officeDocument/2006/relationships/customXml" Target="../ink/ink497.xml"/><Relationship Id="rId15" Type="http://schemas.openxmlformats.org/officeDocument/2006/relationships/customXml" Target="../ink/ink384.xml"/><Relationship Id="rId36" Type="http://schemas.openxmlformats.org/officeDocument/2006/relationships/image" Target="../media/image402.png"/><Relationship Id="rId57" Type="http://schemas.openxmlformats.org/officeDocument/2006/relationships/customXml" Target="../ink/ink405.xml"/><Relationship Id="rId78" Type="http://schemas.openxmlformats.org/officeDocument/2006/relationships/image" Target="../media/image423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445.png"/><Relationship Id="rId143" Type="http://schemas.openxmlformats.org/officeDocument/2006/relationships/customXml" Target="../ink/ink448.xml"/><Relationship Id="rId164" Type="http://schemas.openxmlformats.org/officeDocument/2006/relationships/image" Target="../media/image466.png"/><Relationship Id="rId185" Type="http://schemas.openxmlformats.org/officeDocument/2006/relationships/customXml" Target="../ink/ink469.xml"/><Relationship Id="rId9" Type="http://schemas.openxmlformats.org/officeDocument/2006/relationships/customXml" Target="../ink/ink381.xml"/><Relationship Id="rId210" Type="http://schemas.openxmlformats.org/officeDocument/2006/relationships/image" Target="../media/image489.png"/><Relationship Id="rId26" Type="http://schemas.openxmlformats.org/officeDocument/2006/relationships/image" Target="../media/image397.png"/><Relationship Id="rId231" Type="http://schemas.openxmlformats.org/officeDocument/2006/relationships/customXml" Target="../ink/ink492.xml"/><Relationship Id="rId252" Type="http://schemas.openxmlformats.org/officeDocument/2006/relationships/image" Target="../media/image510.png"/><Relationship Id="rId47" Type="http://schemas.openxmlformats.org/officeDocument/2006/relationships/customXml" Target="../ink/ink400.xml"/><Relationship Id="rId68" Type="http://schemas.openxmlformats.org/officeDocument/2006/relationships/image" Target="../media/image418.png"/><Relationship Id="rId89" Type="http://schemas.openxmlformats.org/officeDocument/2006/relationships/customXml" Target="../ink/ink421.xml"/><Relationship Id="rId112" Type="http://schemas.openxmlformats.org/officeDocument/2006/relationships/image" Target="../media/image440.png"/><Relationship Id="rId133" Type="http://schemas.openxmlformats.org/officeDocument/2006/relationships/customXml" Target="../ink/ink443.xml"/><Relationship Id="rId154" Type="http://schemas.openxmlformats.org/officeDocument/2006/relationships/image" Target="../media/image461.png"/><Relationship Id="rId175" Type="http://schemas.openxmlformats.org/officeDocument/2006/relationships/customXml" Target="../ink/ink464.xml"/><Relationship Id="rId196" Type="http://schemas.openxmlformats.org/officeDocument/2006/relationships/image" Target="../media/image482.png"/><Relationship Id="rId200" Type="http://schemas.openxmlformats.org/officeDocument/2006/relationships/image" Target="../media/image484.png"/><Relationship Id="rId16" Type="http://schemas.openxmlformats.org/officeDocument/2006/relationships/image" Target="../media/image392.png"/><Relationship Id="rId221" Type="http://schemas.openxmlformats.org/officeDocument/2006/relationships/customXml" Target="../ink/ink487.xml"/><Relationship Id="rId242" Type="http://schemas.openxmlformats.org/officeDocument/2006/relationships/image" Target="../media/image505.png"/><Relationship Id="rId37" Type="http://schemas.openxmlformats.org/officeDocument/2006/relationships/customXml" Target="../ink/ink395.xml"/><Relationship Id="rId58" Type="http://schemas.openxmlformats.org/officeDocument/2006/relationships/image" Target="../media/image413.png"/><Relationship Id="rId79" Type="http://schemas.openxmlformats.org/officeDocument/2006/relationships/customXml" Target="../ink/ink416.xml"/><Relationship Id="rId102" Type="http://schemas.openxmlformats.org/officeDocument/2006/relationships/image" Target="../media/image435.png"/><Relationship Id="rId123" Type="http://schemas.openxmlformats.org/officeDocument/2006/relationships/customXml" Target="../ink/ink438.xml"/><Relationship Id="rId144" Type="http://schemas.openxmlformats.org/officeDocument/2006/relationships/image" Target="../media/image456.png"/><Relationship Id="rId90" Type="http://schemas.openxmlformats.org/officeDocument/2006/relationships/image" Target="../media/image429.png"/><Relationship Id="rId165" Type="http://schemas.openxmlformats.org/officeDocument/2006/relationships/customXml" Target="../ink/ink459.xml"/><Relationship Id="rId186" Type="http://schemas.openxmlformats.org/officeDocument/2006/relationships/image" Target="../media/image477.png"/><Relationship Id="rId211" Type="http://schemas.openxmlformats.org/officeDocument/2006/relationships/customXml" Target="../ink/ink482.xml"/><Relationship Id="rId232" Type="http://schemas.openxmlformats.org/officeDocument/2006/relationships/image" Target="../media/image500.png"/><Relationship Id="rId253" Type="http://schemas.openxmlformats.org/officeDocument/2006/relationships/customXml" Target="../ink/ink503.xml"/><Relationship Id="rId27" Type="http://schemas.openxmlformats.org/officeDocument/2006/relationships/customXml" Target="../ink/ink390.xml"/><Relationship Id="rId48" Type="http://schemas.openxmlformats.org/officeDocument/2006/relationships/image" Target="../media/image408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34" Type="http://schemas.openxmlformats.org/officeDocument/2006/relationships/image" Target="../media/image451.png"/><Relationship Id="rId80" Type="http://schemas.openxmlformats.org/officeDocument/2006/relationships/image" Target="../media/image424.png"/><Relationship Id="rId155" Type="http://schemas.openxmlformats.org/officeDocument/2006/relationships/customXml" Target="../ink/ink454.xml"/><Relationship Id="rId176" Type="http://schemas.openxmlformats.org/officeDocument/2006/relationships/image" Target="../media/image472.png"/><Relationship Id="rId197" Type="http://schemas.openxmlformats.org/officeDocument/2006/relationships/customXml" Target="../ink/ink475.xml"/><Relationship Id="rId201" Type="http://schemas.openxmlformats.org/officeDocument/2006/relationships/customXml" Target="../ink/ink477.xml"/><Relationship Id="rId222" Type="http://schemas.openxmlformats.org/officeDocument/2006/relationships/image" Target="../media/image495.png"/><Relationship Id="rId243" Type="http://schemas.openxmlformats.org/officeDocument/2006/relationships/customXml" Target="../ink/ink498.xml"/><Relationship Id="rId17" Type="http://schemas.openxmlformats.org/officeDocument/2006/relationships/customXml" Target="../ink/ink385.xml"/><Relationship Id="rId38" Type="http://schemas.openxmlformats.org/officeDocument/2006/relationships/image" Target="../media/image403.png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24" Type="http://schemas.openxmlformats.org/officeDocument/2006/relationships/image" Target="../media/image446.png"/><Relationship Id="rId70" Type="http://schemas.openxmlformats.org/officeDocument/2006/relationships/image" Target="../media/image419.png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66" Type="http://schemas.openxmlformats.org/officeDocument/2006/relationships/image" Target="../media/image467.png"/><Relationship Id="rId187" Type="http://schemas.openxmlformats.org/officeDocument/2006/relationships/customXml" Target="../ink/ink47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90.png"/><Relationship Id="rId233" Type="http://schemas.openxmlformats.org/officeDocument/2006/relationships/customXml" Target="../ink/ink493.xml"/><Relationship Id="rId254" Type="http://schemas.openxmlformats.org/officeDocument/2006/relationships/image" Target="../media/image511.png"/><Relationship Id="rId28" Type="http://schemas.openxmlformats.org/officeDocument/2006/relationships/image" Target="../media/image398.png"/><Relationship Id="rId49" Type="http://schemas.openxmlformats.org/officeDocument/2006/relationships/customXml" Target="../ink/ink401.xml"/><Relationship Id="rId114" Type="http://schemas.openxmlformats.org/officeDocument/2006/relationships/image" Target="../media/image441.png"/><Relationship Id="rId60" Type="http://schemas.openxmlformats.org/officeDocument/2006/relationships/image" Target="../media/image414.png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56" Type="http://schemas.openxmlformats.org/officeDocument/2006/relationships/image" Target="../media/image462.png"/><Relationship Id="rId177" Type="http://schemas.openxmlformats.org/officeDocument/2006/relationships/customXml" Target="../ink/ink465.xml"/><Relationship Id="rId198" Type="http://schemas.openxmlformats.org/officeDocument/2006/relationships/image" Target="../media/image483.png"/><Relationship Id="rId202" Type="http://schemas.openxmlformats.org/officeDocument/2006/relationships/image" Target="../media/image485.png"/><Relationship Id="rId223" Type="http://schemas.openxmlformats.org/officeDocument/2006/relationships/customXml" Target="../ink/ink488.xml"/><Relationship Id="rId244" Type="http://schemas.openxmlformats.org/officeDocument/2006/relationships/image" Target="../media/image506.png"/><Relationship Id="rId18" Type="http://schemas.openxmlformats.org/officeDocument/2006/relationships/image" Target="../media/image393.png"/><Relationship Id="rId39" Type="http://schemas.openxmlformats.org/officeDocument/2006/relationships/customXml" Target="../ink/ink396.xml"/><Relationship Id="rId50" Type="http://schemas.openxmlformats.org/officeDocument/2006/relationships/image" Target="../media/image409.png"/><Relationship Id="rId104" Type="http://schemas.openxmlformats.org/officeDocument/2006/relationships/image" Target="../media/image436.png"/><Relationship Id="rId125" Type="http://schemas.openxmlformats.org/officeDocument/2006/relationships/customXml" Target="../ink/ink439.xml"/><Relationship Id="rId146" Type="http://schemas.openxmlformats.org/officeDocument/2006/relationships/image" Target="../media/image457.png"/><Relationship Id="rId167" Type="http://schemas.openxmlformats.org/officeDocument/2006/relationships/customXml" Target="../ink/ink460.xml"/><Relationship Id="rId188" Type="http://schemas.openxmlformats.org/officeDocument/2006/relationships/image" Target="../media/image478.png"/><Relationship Id="rId71" Type="http://schemas.openxmlformats.org/officeDocument/2006/relationships/customXml" Target="../ink/ink412.xml"/><Relationship Id="rId92" Type="http://schemas.openxmlformats.org/officeDocument/2006/relationships/image" Target="../media/image430.png"/><Relationship Id="rId213" Type="http://schemas.openxmlformats.org/officeDocument/2006/relationships/customXml" Target="../ink/ink483.xml"/><Relationship Id="rId234" Type="http://schemas.openxmlformats.org/officeDocument/2006/relationships/image" Target="../media/image501.png"/><Relationship Id="rId2" Type="http://schemas.openxmlformats.org/officeDocument/2006/relationships/image" Target="../media/image386.png"/><Relationship Id="rId29" Type="http://schemas.openxmlformats.org/officeDocument/2006/relationships/customXml" Target="../ink/ink391.xml"/><Relationship Id="rId255" Type="http://schemas.openxmlformats.org/officeDocument/2006/relationships/customXml" Target="../ink/ink504.xml"/><Relationship Id="rId40" Type="http://schemas.openxmlformats.org/officeDocument/2006/relationships/image" Target="../media/image404.png"/><Relationship Id="rId115" Type="http://schemas.openxmlformats.org/officeDocument/2006/relationships/customXml" Target="../ink/ink434.xml"/><Relationship Id="rId136" Type="http://schemas.openxmlformats.org/officeDocument/2006/relationships/image" Target="../media/image452.png"/><Relationship Id="rId157" Type="http://schemas.openxmlformats.org/officeDocument/2006/relationships/customXml" Target="../ink/ink455.xml"/><Relationship Id="rId178" Type="http://schemas.openxmlformats.org/officeDocument/2006/relationships/image" Target="../media/image473.png"/><Relationship Id="rId61" Type="http://schemas.openxmlformats.org/officeDocument/2006/relationships/customXml" Target="../ink/ink407.xml"/><Relationship Id="rId82" Type="http://schemas.openxmlformats.org/officeDocument/2006/relationships/image" Target="../media/image425.png"/><Relationship Id="rId199" Type="http://schemas.openxmlformats.org/officeDocument/2006/relationships/customXml" Target="../ink/ink476.xml"/><Relationship Id="rId203" Type="http://schemas.openxmlformats.org/officeDocument/2006/relationships/customXml" Target="../ink/ink478.xml"/><Relationship Id="rId19" Type="http://schemas.openxmlformats.org/officeDocument/2006/relationships/customXml" Target="../ink/ink386.xml"/><Relationship Id="rId224" Type="http://schemas.openxmlformats.org/officeDocument/2006/relationships/image" Target="../media/image496.png"/><Relationship Id="rId245" Type="http://schemas.openxmlformats.org/officeDocument/2006/relationships/customXml" Target="../ink/ink499.xml"/><Relationship Id="rId30" Type="http://schemas.openxmlformats.org/officeDocument/2006/relationships/image" Target="../media/image399.png"/><Relationship Id="rId105" Type="http://schemas.openxmlformats.org/officeDocument/2006/relationships/customXml" Target="../ink/ink429.xml"/><Relationship Id="rId126" Type="http://schemas.openxmlformats.org/officeDocument/2006/relationships/image" Target="../media/image447.png"/><Relationship Id="rId147" Type="http://schemas.openxmlformats.org/officeDocument/2006/relationships/customXml" Target="../ink/ink450.xml"/><Relationship Id="rId168" Type="http://schemas.openxmlformats.org/officeDocument/2006/relationships/image" Target="../media/image468.png"/><Relationship Id="rId51" Type="http://schemas.openxmlformats.org/officeDocument/2006/relationships/customXml" Target="../ink/ink402.xml"/><Relationship Id="rId72" Type="http://schemas.openxmlformats.org/officeDocument/2006/relationships/image" Target="../media/image420.png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" Type="http://schemas.openxmlformats.org/officeDocument/2006/relationships/image" Target="../media/image387.png"/><Relationship Id="rId214" Type="http://schemas.openxmlformats.org/officeDocument/2006/relationships/image" Target="../media/image491.png"/><Relationship Id="rId235" Type="http://schemas.openxmlformats.org/officeDocument/2006/relationships/customXml" Target="../ink/ink494.xml"/><Relationship Id="rId256" Type="http://schemas.openxmlformats.org/officeDocument/2006/relationships/image" Target="../media/image512.png"/><Relationship Id="rId116" Type="http://schemas.openxmlformats.org/officeDocument/2006/relationships/image" Target="../media/image442.png"/><Relationship Id="rId137" Type="http://schemas.openxmlformats.org/officeDocument/2006/relationships/customXml" Target="../ink/ink445.xml"/><Relationship Id="rId158" Type="http://schemas.openxmlformats.org/officeDocument/2006/relationships/image" Target="../media/image463.png"/><Relationship Id="rId20" Type="http://schemas.openxmlformats.org/officeDocument/2006/relationships/image" Target="../media/image394.png"/><Relationship Id="rId41" Type="http://schemas.openxmlformats.org/officeDocument/2006/relationships/customXml" Target="../ink/ink397.xml"/><Relationship Id="rId62" Type="http://schemas.openxmlformats.org/officeDocument/2006/relationships/image" Target="../media/image415.png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190" Type="http://schemas.openxmlformats.org/officeDocument/2006/relationships/image" Target="../media/image479.png"/><Relationship Id="rId204" Type="http://schemas.openxmlformats.org/officeDocument/2006/relationships/image" Target="../media/image486.png"/><Relationship Id="rId225" Type="http://schemas.openxmlformats.org/officeDocument/2006/relationships/customXml" Target="../ink/ink489.xml"/><Relationship Id="rId246" Type="http://schemas.openxmlformats.org/officeDocument/2006/relationships/image" Target="../media/image507.png"/><Relationship Id="rId106" Type="http://schemas.openxmlformats.org/officeDocument/2006/relationships/image" Target="../media/image437.png"/><Relationship Id="rId127" Type="http://schemas.openxmlformats.org/officeDocument/2006/relationships/customXml" Target="../ink/ink440.xml"/><Relationship Id="rId10" Type="http://schemas.openxmlformats.org/officeDocument/2006/relationships/image" Target="../media/image7310.png"/><Relationship Id="rId31" Type="http://schemas.openxmlformats.org/officeDocument/2006/relationships/customXml" Target="../ink/ink392.xml"/><Relationship Id="rId52" Type="http://schemas.openxmlformats.org/officeDocument/2006/relationships/image" Target="../media/image410.png"/><Relationship Id="rId73" Type="http://schemas.openxmlformats.org/officeDocument/2006/relationships/customXml" Target="../ink/ink413.xml"/><Relationship Id="rId94" Type="http://schemas.openxmlformats.org/officeDocument/2006/relationships/image" Target="../media/image431.png"/><Relationship Id="rId148" Type="http://schemas.openxmlformats.org/officeDocument/2006/relationships/image" Target="../media/image458.png"/><Relationship Id="rId169" Type="http://schemas.openxmlformats.org/officeDocument/2006/relationships/customXml" Target="../ink/ink461.xml"/><Relationship Id="rId4" Type="http://schemas.openxmlformats.org/officeDocument/2006/relationships/image" Target="../media/image388.png"/><Relationship Id="rId180" Type="http://schemas.openxmlformats.org/officeDocument/2006/relationships/image" Target="../media/image474.png"/><Relationship Id="rId215" Type="http://schemas.openxmlformats.org/officeDocument/2006/relationships/customXml" Target="../ink/ink484.xml"/><Relationship Id="rId236" Type="http://schemas.openxmlformats.org/officeDocument/2006/relationships/image" Target="../media/image502.png"/><Relationship Id="rId257" Type="http://schemas.openxmlformats.org/officeDocument/2006/relationships/customXml" Target="../ink/ink50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6.xml"/><Relationship Id="rId21" Type="http://schemas.openxmlformats.org/officeDocument/2006/relationships/image" Target="../media/image860.png"/><Relationship Id="rId42" Type="http://schemas.openxmlformats.org/officeDocument/2006/relationships/customXml" Target="../ink/ink524.xml"/><Relationship Id="rId47" Type="http://schemas.openxmlformats.org/officeDocument/2006/relationships/image" Target="../media/image527.png"/><Relationship Id="rId63" Type="http://schemas.openxmlformats.org/officeDocument/2006/relationships/image" Target="../media/image535.png"/><Relationship Id="rId68" Type="http://schemas.openxmlformats.org/officeDocument/2006/relationships/customXml" Target="../ink/ink537.xml"/><Relationship Id="rId84" Type="http://schemas.openxmlformats.org/officeDocument/2006/relationships/customXml" Target="../ink/ink545.xml"/><Relationship Id="rId89" Type="http://schemas.openxmlformats.org/officeDocument/2006/relationships/image" Target="../media/image548.png"/><Relationship Id="rId16" Type="http://schemas.openxmlformats.org/officeDocument/2006/relationships/customXml" Target="../ink/ink511.xml"/><Relationship Id="rId11" Type="http://schemas.openxmlformats.org/officeDocument/2006/relationships/image" Target="../media/image810.png"/><Relationship Id="rId32" Type="http://schemas.openxmlformats.org/officeDocument/2006/relationships/customXml" Target="../ink/ink519.xml"/><Relationship Id="rId37" Type="http://schemas.openxmlformats.org/officeDocument/2006/relationships/image" Target="../media/image522.png"/><Relationship Id="rId53" Type="http://schemas.openxmlformats.org/officeDocument/2006/relationships/image" Target="../media/image530.png"/><Relationship Id="rId58" Type="http://schemas.openxmlformats.org/officeDocument/2006/relationships/customXml" Target="../ink/ink532.xml"/><Relationship Id="rId74" Type="http://schemas.openxmlformats.org/officeDocument/2006/relationships/customXml" Target="../ink/ink540.xml"/><Relationship Id="rId79" Type="http://schemas.openxmlformats.org/officeDocument/2006/relationships/image" Target="../media/image543.png"/><Relationship Id="rId5" Type="http://schemas.openxmlformats.org/officeDocument/2006/relationships/image" Target="../media/image517.png"/><Relationship Id="rId90" Type="http://schemas.openxmlformats.org/officeDocument/2006/relationships/customXml" Target="../ink/ink548.xml"/><Relationship Id="rId95" Type="http://schemas.openxmlformats.org/officeDocument/2006/relationships/image" Target="../media/image551.png"/><Relationship Id="rId22" Type="http://schemas.openxmlformats.org/officeDocument/2006/relationships/customXml" Target="../ink/ink514.xml"/><Relationship Id="rId27" Type="http://schemas.openxmlformats.org/officeDocument/2006/relationships/image" Target="../media/image890.png"/><Relationship Id="rId43" Type="http://schemas.openxmlformats.org/officeDocument/2006/relationships/image" Target="../media/image525.png"/><Relationship Id="rId48" Type="http://schemas.openxmlformats.org/officeDocument/2006/relationships/customXml" Target="../ink/ink527.xml"/><Relationship Id="rId64" Type="http://schemas.openxmlformats.org/officeDocument/2006/relationships/customXml" Target="../ink/ink535.xml"/><Relationship Id="rId69" Type="http://schemas.openxmlformats.org/officeDocument/2006/relationships/image" Target="../media/image538.png"/><Relationship Id="rId80" Type="http://schemas.openxmlformats.org/officeDocument/2006/relationships/customXml" Target="../ink/ink543.xml"/><Relationship Id="rId85" Type="http://schemas.openxmlformats.org/officeDocument/2006/relationships/image" Target="../media/image546.png"/><Relationship Id="rId3" Type="http://schemas.openxmlformats.org/officeDocument/2006/relationships/image" Target="../media/image515.png"/><Relationship Id="rId12" Type="http://schemas.openxmlformats.org/officeDocument/2006/relationships/customXml" Target="../ink/ink509.xml"/><Relationship Id="rId17" Type="http://schemas.openxmlformats.org/officeDocument/2006/relationships/image" Target="../media/image840.png"/><Relationship Id="rId25" Type="http://schemas.openxmlformats.org/officeDocument/2006/relationships/image" Target="../media/image880.png"/><Relationship Id="rId33" Type="http://schemas.openxmlformats.org/officeDocument/2006/relationships/image" Target="../media/image520.png"/><Relationship Id="rId38" Type="http://schemas.openxmlformats.org/officeDocument/2006/relationships/customXml" Target="../ink/ink522.xml"/><Relationship Id="rId46" Type="http://schemas.openxmlformats.org/officeDocument/2006/relationships/customXml" Target="../ink/ink526.xml"/><Relationship Id="rId59" Type="http://schemas.openxmlformats.org/officeDocument/2006/relationships/image" Target="../media/image533.png"/><Relationship Id="rId67" Type="http://schemas.openxmlformats.org/officeDocument/2006/relationships/image" Target="../media/image537.png"/><Relationship Id="rId20" Type="http://schemas.openxmlformats.org/officeDocument/2006/relationships/customXml" Target="../ink/ink513.xml"/><Relationship Id="rId41" Type="http://schemas.openxmlformats.org/officeDocument/2006/relationships/image" Target="../media/image524.png"/><Relationship Id="rId54" Type="http://schemas.openxmlformats.org/officeDocument/2006/relationships/customXml" Target="../ink/ink530.xml"/><Relationship Id="rId62" Type="http://schemas.openxmlformats.org/officeDocument/2006/relationships/customXml" Target="../ink/ink534.xml"/><Relationship Id="rId70" Type="http://schemas.openxmlformats.org/officeDocument/2006/relationships/customXml" Target="../ink/ink538.xml"/><Relationship Id="rId75" Type="http://schemas.openxmlformats.org/officeDocument/2006/relationships/image" Target="../media/image541.png"/><Relationship Id="rId83" Type="http://schemas.openxmlformats.org/officeDocument/2006/relationships/image" Target="../media/image545.png"/><Relationship Id="rId88" Type="http://schemas.openxmlformats.org/officeDocument/2006/relationships/customXml" Target="../ink/ink547.xml"/><Relationship Id="rId91" Type="http://schemas.openxmlformats.org/officeDocument/2006/relationships/image" Target="../media/image549.png"/><Relationship Id="rId96" Type="http://schemas.openxmlformats.org/officeDocument/2006/relationships/customXml" Target="../ink/ink5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6.xml"/><Relationship Id="rId15" Type="http://schemas.openxmlformats.org/officeDocument/2006/relationships/image" Target="../media/image830.png"/><Relationship Id="rId23" Type="http://schemas.openxmlformats.org/officeDocument/2006/relationships/image" Target="../media/image870.png"/><Relationship Id="rId28" Type="http://schemas.openxmlformats.org/officeDocument/2006/relationships/customXml" Target="../ink/ink517.xml"/><Relationship Id="rId36" Type="http://schemas.openxmlformats.org/officeDocument/2006/relationships/customXml" Target="../ink/ink521.xml"/><Relationship Id="rId49" Type="http://schemas.openxmlformats.org/officeDocument/2006/relationships/image" Target="../media/image528.png"/><Relationship Id="rId57" Type="http://schemas.openxmlformats.org/officeDocument/2006/relationships/image" Target="../media/image532.png"/><Relationship Id="rId10" Type="http://schemas.openxmlformats.org/officeDocument/2006/relationships/customXml" Target="../ink/ink508.xml"/><Relationship Id="rId31" Type="http://schemas.openxmlformats.org/officeDocument/2006/relationships/image" Target="../media/image519.png"/><Relationship Id="rId44" Type="http://schemas.openxmlformats.org/officeDocument/2006/relationships/customXml" Target="../ink/ink525.xml"/><Relationship Id="rId52" Type="http://schemas.openxmlformats.org/officeDocument/2006/relationships/customXml" Target="../ink/ink529.xml"/><Relationship Id="rId60" Type="http://schemas.openxmlformats.org/officeDocument/2006/relationships/customXml" Target="../ink/ink533.xml"/><Relationship Id="rId65" Type="http://schemas.openxmlformats.org/officeDocument/2006/relationships/image" Target="../media/image536.png"/><Relationship Id="rId73" Type="http://schemas.openxmlformats.org/officeDocument/2006/relationships/image" Target="../media/image540.png"/><Relationship Id="rId78" Type="http://schemas.openxmlformats.org/officeDocument/2006/relationships/customXml" Target="../ink/ink542.xml"/><Relationship Id="rId81" Type="http://schemas.openxmlformats.org/officeDocument/2006/relationships/image" Target="../media/image544.png"/><Relationship Id="rId86" Type="http://schemas.openxmlformats.org/officeDocument/2006/relationships/customXml" Target="../ink/ink546.xml"/><Relationship Id="rId94" Type="http://schemas.openxmlformats.org/officeDocument/2006/relationships/customXml" Target="../ink/ink550.xml"/><Relationship Id="rId99" Type="http://schemas.openxmlformats.org/officeDocument/2006/relationships/image" Target="../media/image553.png"/><Relationship Id="rId4" Type="http://schemas.openxmlformats.org/officeDocument/2006/relationships/image" Target="../media/image516.png"/><Relationship Id="rId9" Type="http://schemas.openxmlformats.org/officeDocument/2006/relationships/image" Target="../media/image800.png"/><Relationship Id="rId13" Type="http://schemas.openxmlformats.org/officeDocument/2006/relationships/image" Target="../media/image820.png"/><Relationship Id="rId18" Type="http://schemas.openxmlformats.org/officeDocument/2006/relationships/customXml" Target="../ink/ink512.xml"/><Relationship Id="rId39" Type="http://schemas.openxmlformats.org/officeDocument/2006/relationships/image" Target="../media/image523.png"/><Relationship Id="rId34" Type="http://schemas.openxmlformats.org/officeDocument/2006/relationships/customXml" Target="../ink/ink520.xml"/><Relationship Id="rId50" Type="http://schemas.openxmlformats.org/officeDocument/2006/relationships/customXml" Target="../ink/ink528.xml"/><Relationship Id="rId55" Type="http://schemas.openxmlformats.org/officeDocument/2006/relationships/image" Target="../media/image531.png"/><Relationship Id="rId76" Type="http://schemas.openxmlformats.org/officeDocument/2006/relationships/customXml" Target="../ink/ink541.xml"/><Relationship Id="rId97" Type="http://schemas.openxmlformats.org/officeDocument/2006/relationships/image" Target="../media/image552.png"/><Relationship Id="rId7" Type="http://schemas.openxmlformats.org/officeDocument/2006/relationships/image" Target="../media/image790.png"/><Relationship Id="rId71" Type="http://schemas.openxmlformats.org/officeDocument/2006/relationships/image" Target="../media/image539.png"/><Relationship Id="rId92" Type="http://schemas.openxmlformats.org/officeDocument/2006/relationships/customXml" Target="../ink/ink549.xml"/><Relationship Id="rId2" Type="http://schemas.openxmlformats.org/officeDocument/2006/relationships/image" Target="../media/image514.png"/><Relationship Id="rId29" Type="http://schemas.openxmlformats.org/officeDocument/2006/relationships/image" Target="../media/image518.png"/><Relationship Id="rId24" Type="http://schemas.openxmlformats.org/officeDocument/2006/relationships/customXml" Target="../ink/ink515.xml"/><Relationship Id="rId40" Type="http://schemas.openxmlformats.org/officeDocument/2006/relationships/customXml" Target="../ink/ink523.xml"/><Relationship Id="rId45" Type="http://schemas.openxmlformats.org/officeDocument/2006/relationships/image" Target="../media/image526.png"/><Relationship Id="rId66" Type="http://schemas.openxmlformats.org/officeDocument/2006/relationships/customXml" Target="../ink/ink536.xml"/><Relationship Id="rId87" Type="http://schemas.openxmlformats.org/officeDocument/2006/relationships/image" Target="../media/image547.png"/><Relationship Id="rId61" Type="http://schemas.openxmlformats.org/officeDocument/2006/relationships/image" Target="../media/image534.png"/><Relationship Id="rId82" Type="http://schemas.openxmlformats.org/officeDocument/2006/relationships/customXml" Target="../ink/ink544.xml"/><Relationship Id="rId19" Type="http://schemas.openxmlformats.org/officeDocument/2006/relationships/image" Target="../media/image850.png"/><Relationship Id="rId14" Type="http://schemas.openxmlformats.org/officeDocument/2006/relationships/customXml" Target="../ink/ink510.xml"/><Relationship Id="rId30" Type="http://schemas.openxmlformats.org/officeDocument/2006/relationships/customXml" Target="../ink/ink518.xml"/><Relationship Id="rId35" Type="http://schemas.openxmlformats.org/officeDocument/2006/relationships/image" Target="../media/image521.png"/><Relationship Id="rId56" Type="http://schemas.openxmlformats.org/officeDocument/2006/relationships/customXml" Target="../ink/ink531.xml"/><Relationship Id="rId77" Type="http://schemas.openxmlformats.org/officeDocument/2006/relationships/image" Target="../media/image542.png"/><Relationship Id="rId8" Type="http://schemas.openxmlformats.org/officeDocument/2006/relationships/customXml" Target="../ink/ink507.xml"/><Relationship Id="rId51" Type="http://schemas.openxmlformats.org/officeDocument/2006/relationships/image" Target="../media/image529.png"/><Relationship Id="rId72" Type="http://schemas.openxmlformats.org/officeDocument/2006/relationships/customXml" Target="../ink/ink539.xml"/><Relationship Id="rId93" Type="http://schemas.openxmlformats.org/officeDocument/2006/relationships/image" Target="../media/image550.png"/><Relationship Id="rId98" Type="http://schemas.openxmlformats.org/officeDocument/2006/relationships/customXml" Target="../ink/ink55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9.xml"/><Relationship Id="rId21" Type="http://schemas.openxmlformats.org/officeDocument/2006/relationships/customXml" Target="../ink/ink561.xml"/><Relationship Id="rId42" Type="http://schemas.openxmlformats.org/officeDocument/2006/relationships/image" Target="../media/image575.png"/><Relationship Id="rId63" Type="http://schemas.openxmlformats.org/officeDocument/2006/relationships/customXml" Target="../ink/ink582.xml"/><Relationship Id="rId84" Type="http://schemas.openxmlformats.org/officeDocument/2006/relationships/image" Target="../media/image596.png"/><Relationship Id="rId138" Type="http://schemas.openxmlformats.org/officeDocument/2006/relationships/image" Target="../media/image623.png"/><Relationship Id="rId159" Type="http://schemas.openxmlformats.org/officeDocument/2006/relationships/customXml" Target="../ink/ink630.xml"/><Relationship Id="rId170" Type="http://schemas.openxmlformats.org/officeDocument/2006/relationships/image" Target="../media/image639.png"/><Relationship Id="rId107" Type="http://schemas.openxmlformats.org/officeDocument/2006/relationships/customXml" Target="../ink/ink604.xml"/><Relationship Id="rId11" Type="http://schemas.openxmlformats.org/officeDocument/2006/relationships/customXml" Target="../ink/ink556.xml"/><Relationship Id="rId32" Type="http://schemas.openxmlformats.org/officeDocument/2006/relationships/image" Target="../media/image570.png"/><Relationship Id="rId53" Type="http://schemas.openxmlformats.org/officeDocument/2006/relationships/customXml" Target="../ink/ink577.xml"/><Relationship Id="rId74" Type="http://schemas.openxmlformats.org/officeDocument/2006/relationships/image" Target="../media/image591.png"/><Relationship Id="rId128" Type="http://schemas.openxmlformats.org/officeDocument/2006/relationships/image" Target="../media/image618.png"/><Relationship Id="rId149" Type="http://schemas.openxmlformats.org/officeDocument/2006/relationships/customXml" Target="../ink/ink625.xml"/><Relationship Id="rId5" Type="http://schemas.openxmlformats.org/officeDocument/2006/relationships/customXml" Target="../ink/ink553.xml"/><Relationship Id="rId95" Type="http://schemas.openxmlformats.org/officeDocument/2006/relationships/customXml" Target="../ink/ink598.xml"/><Relationship Id="rId160" Type="http://schemas.openxmlformats.org/officeDocument/2006/relationships/image" Target="../media/image634.png"/><Relationship Id="rId181" Type="http://schemas.openxmlformats.org/officeDocument/2006/relationships/customXml" Target="../ink/ink641.xml"/><Relationship Id="rId22" Type="http://schemas.openxmlformats.org/officeDocument/2006/relationships/image" Target="../media/image565.png"/><Relationship Id="rId43" Type="http://schemas.openxmlformats.org/officeDocument/2006/relationships/customXml" Target="../ink/ink572.xml"/><Relationship Id="rId64" Type="http://schemas.openxmlformats.org/officeDocument/2006/relationships/image" Target="../media/image586.png"/><Relationship Id="rId118" Type="http://schemas.openxmlformats.org/officeDocument/2006/relationships/image" Target="../media/image613.png"/><Relationship Id="rId139" Type="http://schemas.openxmlformats.org/officeDocument/2006/relationships/customXml" Target="../ink/ink620.xml"/><Relationship Id="rId85" Type="http://schemas.openxmlformats.org/officeDocument/2006/relationships/customXml" Target="../ink/ink593.xml"/><Relationship Id="rId150" Type="http://schemas.openxmlformats.org/officeDocument/2006/relationships/image" Target="../media/image629.png"/><Relationship Id="rId171" Type="http://schemas.openxmlformats.org/officeDocument/2006/relationships/customXml" Target="../ink/ink636.xml"/><Relationship Id="rId12" Type="http://schemas.openxmlformats.org/officeDocument/2006/relationships/image" Target="../media/image560.png"/><Relationship Id="rId33" Type="http://schemas.openxmlformats.org/officeDocument/2006/relationships/customXml" Target="../ink/ink567.xml"/><Relationship Id="rId108" Type="http://schemas.openxmlformats.org/officeDocument/2006/relationships/image" Target="../media/image608.png"/><Relationship Id="rId129" Type="http://schemas.openxmlformats.org/officeDocument/2006/relationships/customXml" Target="../ink/ink615.xml"/><Relationship Id="rId54" Type="http://schemas.openxmlformats.org/officeDocument/2006/relationships/image" Target="../media/image581.png"/><Relationship Id="rId75" Type="http://schemas.openxmlformats.org/officeDocument/2006/relationships/customXml" Target="../ink/ink588.xml"/><Relationship Id="rId96" Type="http://schemas.openxmlformats.org/officeDocument/2006/relationships/image" Target="../media/image602.png"/><Relationship Id="rId140" Type="http://schemas.openxmlformats.org/officeDocument/2006/relationships/image" Target="../media/image624.png"/><Relationship Id="rId161" Type="http://schemas.openxmlformats.org/officeDocument/2006/relationships/customXml" Target="../ink/ink631.xml"/><Relationship Id="rId182" Type="http://schemas.openxmlformats.org/officeDocument/2006/relationships/image" Target="../media/image645.png"/><Relationship Id="rId6" Type="http://schemas.openxmlformats.org/officeDocument/2006/relationships/image" Target="../media/image557.png"/><Relationship Id="rId23" Type="http://schemas.openxmlformats.org/officeDocument/2006/relationships/customXml" Target="../ink/ink562.xml"/><Relationship Id="rId119" Type="http://schemas.openxmlformats.org/officeDocument/2006/relationships/customXml" Target="../ink/ink610.xml"/><Relationship Id="rId44" Type="http://schemas.openxmlformats.org/officeDocument/2006/relationships/image" Target="../media/image576.png"/><Relationship Id="rId65" Type="http://schemas.openxmlformats.org/officeDocument/2006/relationships/customXml" Target="../ink/ink583.xml"/><Relationship Id="rId86" Type="http://schemas.openxmlformats.org/officeDocument/2006/relationships/image" Target="../media/image597.png"/><Relationship Id="rId130" Type="http://schemas.openxmlformats.org/officeDocument/2006/relationships/image" Target="../media/image619.png"/><Relationship Id="rId151" Type="http://schemas.openxmlformats.org/officeDocument/2006/relationships/customXml" Target="../ink/ink626.xml"/><Relationship Id="rId172" Type="http://schemas.openxmlformats.org/officeDocument/2006/relationships/image" Target="../media/image640.png"/><Relationship Id="rId13" Type="http://schemas.openxmlformats.org/officeDocument/2006/relationships/customXml" Target="../ink/ink557.xml"/><Relationship Id="rId18" Type="http://schemas.openxmlformats.org/officeDocument/2006/relationships/image" Target="../media/image563.png"/><Relationship Id="rId39" Type="http://schemas.openxmlformats.org/officeDocument/2006/relationships/customXml" Target="../ink/ink570.xml"/><Relationship Id="rId109" Type="http://schemas.openxmlformats.org/officeDocument/2006/relationships/customXml" Target="../ink/ink605.xml"/><Relationship Id="rId34" Type="http://schemas.openxmlformats.org/officeDocument/2006/relationships/image" Target="../media/image571.png"/><Relationship Id="rId50" Type="http://schemas.openxmlformats.org/officeDocument/2006/relationships/image" Target="../media/image579.png"/><Relationship Id="rId55" Type="http://schemas.openxmlformats.org/officeDocument/2006/relationships/customXml" Target="../ink/ink578.xml"/><Relationship Id="rId76" Type="http://schemas.openxmlformats.org/officeDocument/2006/relationships/image" Target="../media/image592.png"/><Relationship Id="rId97" Type="http://schemas.openxmlformats.org/officeDocument/2006/relationships/customXml" Target="../ink/ink599.xml"/><Relationship Id="rId104" Type="http://schemas.openxmlformats.org/officeDocument/2006/relationships/image" Target="../media/image606.png"/><Relationship Id="rId120" Type="http://schemas.openxmlformats.org/officeDocument/2006/relationships/image" Target="../media/image614.png"/><Relationship Id="rId125" Type="http://schemas.openxmlformats.org/officeDocument/2006/relationships/customXml" Target="../ink/ink613.xml"/><Relationship Id="rId141" Type="http://schemas.openxmlformats.org/officeDocument/2006/relationships/customXml" Target="../ink/ink621.xml"/><Relationship Id="rId146" Type="http://schemas.openxmlformats.org/officeDocument/2006/relationships/image" Target="../media/image627.png"/><Relationship Id="rId167" Type="http://schemas.openxmlformats.org/officeDocument/2006/relationships/customXml" Target="../ink/ink634.xml"/><Relationship Id="rId188" Type="http://schemas.openxmlformats.org/officeDocument/2006/relationships/image" Target="../media/image648.png"/><Relationship Id="rId7" Type="http://schemas.openxmlformats.org/officeDocument/2006/relationships/customXml" Target="../ink/ink554.xml"/><Relationship Id="rId71" Type="http://schemas.openxmlformats.org/officeDocument/2006/relationships/customXml" Target="../ink/ink586.xml"/><Relationship Id="rId92" Type="http://schemas.openxmlformats.org/officeDocument/2006/relationships/image" Target="../media/image600.png"/><Relationship Id="rId162" Type="http://schemas.openxmlformats.org/officeDocument/2006/relationships/image" Target="../media/image635.png"/><Relationship Id="rId183" Type="http://schemas.openxmlformats.org/officeDocument/2006/relationships/customXml" Target="../ink/ink642.xml"/><Relationship Id="rId2" Type="http://schemas.openxmlformats.org/officeDocument/2006/relationships/image" Target="../media/image554.png"/><Relationship Id="rId29" Type="http://schemas.openxmlformats.org/officeDocument/2006/relationships/customXml" Target="../ink/ink565.xml"/><Relationship Id="rId24" Type="http://schemas.openxmlformats.org/officeDocument/2006/relationships/image" Target="../media/image566.png"/><Relationship Id="rId40" Type="http://schemas.openxmlformats.org/officeDocument/2006/relationships/image" Target="../media/image574.png"/><Relationship Id="rId45" Type="http://schemas.openxmlformats.org/officeDocument/2006/relationships/customXml" Target="../ink/ink573.xml"/><Relationship Id="rId66" Type="http://schemas.openxmlformats.org/officeDocument/2006/relationships/image" Target="../media/image587.png"/><Relationship Id="rId87" Type="http://schemas.openxmlformats.org/officeDocument/2006/relationships/customXml" Target="../ink/ink594.xml"/><Relationship Id="rId110" Type="http://schemas.openxmlformats.org/officeDocument/2006/relationships/image" Target="../media/image609.png"/><Relationship Id="rId115" Type="http://schemas.openxmlformats.org/officeDocument/2006/relationships/customXml" Target="../ink/ink608.xml"/><Relationship Id="rId131" Type="http://schemas.openxmlformats.org/officeDocument/2006/relationships/customXml" Target="../ink/ink616.xml"/><Relationship Id="rId136" Type="http://schemas.openxmlformats.org/officeDocument/2006/relationships/image" Target="../media/image622.png"/><Relationship Id="rId157" Type="http://schemas.openxmlformats.org/officeDocument/2006/relationships/customXml" Target="../ink/ink629.xml"/><Relationship Id="rId178" Type="http://schemas.openxmlformats.org/officeDocument/2006/relationships/image" Target="../media/image643.png"/><Relationship Id="rId61" Type="http://schemas.openxmlformats.org/officeDocument/2006/relationships/customXml" Target="../ink/ink581.xml"/><Relationship Id="rId82" Type="http://schemas.openxmlformats.org/officeDocument/2006/relationships/image" Target="../media/image595.png"/><Relationship Id="rId152" Type="http://schemas.openxmlformats.org/officeDocument/2006/relationships/image" Target="../media/image630.png"/><Relationship Id="rId173" Type="http://schemas.openxmlformats.org/officeDocument/2006/relationships/customXml" Target="../ink/ink637.xml"/><Relationship Id="rId19" Type="http://schemas.openxmlformats.org/officeDocument/2006/relationships/customXml" Target="../ink/ink560.xml"/><Relationship Id="rId14" Type="http://schemas.openxmlformats.org/officeDocument/2006/relationships/image" Target="../media/image561.png"/><Relationship Id="rId30" Type="http://schemas.openxmlformats.org/officeDocument/2006/relationships/image" Target="../media/image569.png"/><Relationship Id="rId35" Type="http://schemas.openxmlformats.org/officeDocument/2006/relationships/customXml" Target="../ink/ink568.xml"/><Relationship Id="rId56" Type="http://schemas.openxmlformats.org/officeDocument/2006/relationships/image" Target="../media/image582.png"/><Relationship Id="rId77" Type="http://schemas.openxmlformats.org/officeDocument/2006/relationships/customXml" Target="../ink/ink589.xml"/><Relationship Id="rId100" Type="http://schemas.openxmlformats.org/officeDocument/2006/relationships/image" Target="../media/image604.png"/><Relationship Id="rId105" Type="http://schemas.openxmlformats.org/officeDocument/2006/relationships/customXml" Target="../ink/ink603.xml"/><Relationship Id="rId126" Type="http://schemas.openxmlformats.org/officeDocument/2006/relationships/image" Target="../media/image617.png"/><Relationship Id="rId147" Type="http://schemas.openxmlformats.org/officeDocument/2006/relationships/customXml" Target="../ink/ink624.xml"/><Relationship Id="rId168" Type="http://schemas.openxmlformats.org/officeDocument/2006/relationships/image" Target="../media/image638.png"/><Relationship Id="rId8" Type="http://schemas.openxmlformats.org/officeDocument/2006/relationships/image" Target="../media/image558.png"/><Relationship Id="rId51" Type="http://schemas.openxmlformats.org/officeDocument/2006/relationships/customXml" Target="../ink/ink576.xml"/><Relationship Id="rId72" Type="http://schemas.openxmlformats.org/officeDocument/2006/relationships/image" Target="../media/image590.png"/><Relationship Id="rId93" Type="http://schemas.openxmlformats.org/officeDocument/2006/relationships/customXml" Target="../ink/ink597.xml"/><Relationship Id="rId98" Type="http://schemas.openxmlformats.org/officeDocument/2006/relationships/image" Target="../media/image603.png"/><Relationship Id="rId121" Type="http://schemas.openxmlformats.org/officeDocument/2006/relationships/customXml" Target="../ink/ink611.xml"/><Relationship Id="rId142" Type="http://schemas.openxmlformats.org/officeDocument/2006/relationships/image" Target="../media/image625.png"/><Relationship Id="rId163" Type="http://schemas.openxmlformats.org/officeDocument/2006/relationships/customXml" Target="../ink/ink632.xml"/><Relationship Id="rId184" Type="http://schemas.openxmlformats.org/officeDocument/2006/relationships/image" Target="../media/image646.png"/><Relationship Id="rId3" Type="http://schemas.openxmlformats.org/officeDocument/2006/relationships/image" Target="../media/image555.png"/><Relationship Id="rId25" Type="http://schemas.openxmlformats.org/officeDocument/2006/relationships/customXml" Target="../ink/ink563.xml"/><Relationship Id="rId46" Type="http://schemas.openxmlformats.org/officeDocument/2006/relationships/image" Target="../media/image577.png"/><Relationship Id="rId67" Type="http://schemas.openxmlformats.org/officeDocument/2006/relationships/customXml" Target="../ink/ink584.xml"/><Relationship Id="rId116" Type="http://schemas.openxmlformats.org/officeDocument/2006/relationships/image" Target="../media/image612.png"/><Relationship Id="rId137" Type="http://schemas.openxmlformats.org/officeDocument/2006/relationships/customXml" Target="../ink/ink619.xml"/><Relationship Id="rId158" Type="http://schemas.openxmlformats.org/officeDocument/2006/relationships/image" Target="../media/image633.png"/><Relationship Id="rId20" Type="http://schemas.openxmlformats.org/officeDocument/2006/relationships/image" Target="../media/image564.png"/><Relationship Id="rId41" Type="http://schemas.openxmlformats.org/officeDocument/2006/relationships/customXml" Target="../ink/ink571.xml"/><Relationship Id="rId62" Type="http://schemas.openxmlformats.org/officeDocument/2006/relationships/image" Target="../media/image585.png"/><Relationship Id="rId83" Type="http://schemas.openxmlformats.org/officeDocument/2006/relationships/customXml" Target="../ink/ink592.xml"/><Relationship Id="rId88" Type="http://schemas.openxmlformats.org/officeDocument/2006/relationships/image" Target="../media/image598.png"/><Relationship Id="rId111" Type="http://schemas.openxmlformats.org/officeDocument/2006/relationships/customXml" Target="../ink/ink606.xml"/><Relationship Id="rId132" Type="http://schemas.openxmlformats.org/officeDocument/2006/relationships/image" Target="../media/image620.png"/><Relationship Id="rId153" Type="http://schemas.openxmlformats.org/officeDocument/2006/relationships/customXml" Target="../ink/ink627.xml"/><Relationship Id="rId174" Type="http://schemas.openxmlformats.org/officeDocument/2006/relationships/image" Target="../media/image641.png"/><Relationship Id="rId179" Type="http://schemas.openxmlformats.org/officeDocument/2006/relationships/customXml" Target="../ink/ink640.xml"/><Relationship Id="rId15" Type="http://schemas.openxmlformats.org/officeDocument/2006/relationships/customXml" Target="../ink/ink558.xml"/><Relationship Id="rId36" Type="http://schemas.openxmlformats.org/officeDocument/2006/relationships/image" Target="../media/image572.png"/><Relationship Id="rId57" Type="http://schemas.openxmlformats.org/officeDocument/2006/relationships/customXml" Target="../ink/ink579.xml"/><Relationship Id="rId106" Type="http://schemas.openxmlformats.org/officeDocument/2006/relationships/image" Target="../media/image607.png"/><Relationship Id="rId127" Type="http://schemas.openxmlformats.org/officeDocument/2006/relationships/customXml" Target="../ink/ink614.xml"/><Relationship Id="rId10" Type="http://schemas.openxmlformats.org/officeDocument/2006/relationships/image" Target="../media/image559.png"/><Relationship Id="rId31" Type="http://schemas.openxmlformats.org/officeDocument/2006/relationships/customXml" Target="../ink/ink566.xml"/><Relationship Id="rId52" Type="http://schemas.openxmlformats.org/officeDocument/2006/relationships/image" Target="../media/image580.png"/><Relationship Id="rId73" Type="http://schemas.openxmlformats.org/officeDocument/2006/relationships/customXml" Target="../ink/ink587.xml"/><Relationship Id="rId78" Type="http://schemas.openxmlformats.org/officeDocument/2006/relationships/image" Target="../media/image593.png"/><Relationship Id="rId94" Type="http://schemas.openxmlformats.org/officeDocument/2006/relationships/image" Target="../media/image601.png"/><Relationship Id="rId99" Type="http://schemas.openxmlformats.org/officeDocument/2006/relationships/customXml" Target="../ink/ink600.xml"/><Relationship Id="rId101" Type="http://schemas.openxmlformats.org/officeDocument/2006/relationships/customXml" Target="../ink/ink601.xml"/><Relationship Id="rId122" Type="http://schemas.openxmlformats.org/officeDocument/2006/relationships/image" Target="../media/image615.png"/><Relationship Id="rId143" Type="http://schemas.openxmlformats.org/officeDocument/2006/relationships/customXml" Target="../ink/ink622.xml"/><Relationship Id="rId148" Type="http://schemas.openxmlformats.org/officeDocument/2006/relationships/image" Target="../media/image628.png"/><Relationship Id="rId164" Type="http://schemas.openxmlformats.org/officeDocument/2006/relationships/image" Target="../media/image636.png"/><Relationship Id="rId169" Type="http://schemas.openxmlformats.org/officeDocument/2006/relationships/customXml" Target="../ink/ink635.xml"/><Relationship Id="rId185" Type="http://schemas.openxmlformats.org/officeDocument/2006/relationships/customXml" Target="../ink/ink643.xml"/><Relationship Id="rId4" Type="http://schemas.openxmlformats.org/officeDocument/2006/relationships/image" Target="../media/image556.png"/><Relationship Id="rId9" Type="http://schemas.openxmlformats.org/officeDocument/2006/relationships/customXml" Target="../ink/ink555.xml"/><Relationship Id="rId180" Type="http://schemas.openxmlformats.org/officeDocument/2006/relationships/image" Target="../media/image644.png"/><Relationship Id="rId26" Type="http://schemas.openxmlformats.org/officeDocument/2006/relationships/image" Target="../media/image567.png"/><Relationship Id="rId47" Type="http://schemas.openxmlformats.org/officeDocument/2006/relationships/customXml" Target="../ink/ink574.xml"/><Relationship Id="rId68" Type="http://schemas.openxmlformats.org/officeDocument/2006/relationships/image" Target="../media/image588.png"/><Relationship Id="rId89" Type="http://schemas.openxmlformats.org/officeDocument/2006/relationships/customXml" Target="../ink/ink595.xml"/><Relationship Id="rId112" Type="http://schemas.openxmlformats.org/officeDocument/2006/relationships/image" Target="../media/image610.png"/><Relationship Id="rId133" Type="http://schemas.openxmlformats.org/officeDocument/2006/relationships/customXml" Target="../ink/ink617.xml"/><Relationship Id="rId154" Type="http://schemas.openxmlformats.org/officeDocument/2006/relationships/image" Target="../media/image631.png"/><Relationship Id="rId175" Type="http://schemas.openxmlformats.org/officeDocument/2006/relationships/customXml" Target="../ink/ink638.xml"/><Relationship Id="rId16" Type="http://schemas.openxmlformats.org/officeDocument/2006/relationships/image" Target="../media/image562.png"/><Relationship Id="rId37" Type="http://schemas.openxmlformats.org/officeDocument/2006/relationships/customXml" Target="../ink/ink569.xml"/><Relationship Id="rId58" Type="http://schemas.openxmlformats.org/officeDocument/2006/relationships/image" Target="../media/image583.png"/><Relationship Id="rId79" Type="http://schemas.openxmlformats.org/officeDocument/2006/relationships/customXml" Target="../ink/ink590.xml"/><Relationship Id="rId102" Type="http://schemas.openxmlformats.org/officeDocument/2006/relationships/image" Target="../media/image605.png"/><Relationship Id="rId123" Type="http://schemas.openxmlformats.org/officeDocument/2006/relationships/customXml" Target="../ink/ink612.xml"/><Relationship Id="rId144" Type="http://schemas.openxmlformats.org/officeDocument/2006/relationships/image" Target="../media/image626.png"/><Relationship Id="rId90" Type="http://schemas.openxmlformats.org/officeDocument/2006/relationships/image" Target="../media/image599.png"/><Relationship Id="rId165" Type="http://schemas.openxmlformats.org/officeDocument/2006/relationships/customXml" Target="../ink/ink633.xml"/><Relationship Id="rId186" Type="http://schemas.openxmlformats.org/officeDocument/2006/relationships/image" Target="../media/image647.png"/><Relationship Id="rId27" Type="http://schemas.openxmlformats.org/officeDocument/2006/relationships/customXml" Target="../ink/ink564.xml"/><Relationship Id="rId48" Type="http://schemas.openxmlformats.org/officeDocument/2006/relationships/image" Target="../media/image578.png"/><Relationship Id="rId69" Type="http://schemas.openxmlformats.org/officeDocument/2006/relationships/customXml" Target="../ink/ink585.xml"/><Relationship Id="rId113" Type="http://schemas.openxmlformats.org/officeDocument/2006/relationships/customXml" Target="../ink/ink607.xml"/><Relationship Id="rId134" Type="http://schemas.openxmlformats.org/officeDocument/2006/relationships/image" Target="../media/image621.png"/><Relationship Id="rId80" Type="http://schemas.openxmlformats.org/officeDocument/2006/relationships/image" Target="../media/image594.png"/><Relationship Id="rId155" Type="http://schemas.openxmlformats.org/officeDocument/2006/relationships/customXml" Target="../ink/ink628.xml"/><Relationship Id="rId176" Type="http://schemas.openxmlformats.org/officeDocument/2006/relationships/image" Target="../media/image642.png"/><Relationship Id="rId17" Type="http://schemas.openxmlformats.org/officeDocument/2006/relationships/customXml" Target="../ink/ink559.xml"/><Relationship Id="rId38" Type="http://schemas.openxmlformats.org/officeDocument/2006/relationships/image" Target="../media/image573.png"/><Relationship Id="rId59" Type="http://schemas.openxmlformats.org/officeDocument/2006/relationships/customXml" Target="../ink/ink580.xml"/><Relationship Id="rId103" Type="http://schemas.openxmlformats.org/officeDocument/2006/relationships/customXml" Target="../ink/ink602.xml"/><Relationship Id="rId124" Type="http://schemas.openxmlformats.org/officeDocument/2006/relationships/image" Target="../media/image616.png"/><Relationship Id="rId70" Type="http://schemas.openxmlformats.org/officeDocument/2006/relationships/image" Target="../media/image589.png"/><Relationship Id="rId91" Type="http://schemas.openxmlformats.org/officeDocument/2006/relationships/customXml" Target="../ink/ink596.xml"/><Relationship Id="rId145" Type="http://schemas.openxmlformats.org/officeDocument/2006/relationships/customXml" Target="../ink/ink623.xml"/><Relationship Id="rId166" Type="http://schemas.openxmlformats.org/officeDocument/2006/relationships/image" Target="../media/image637.png"/><Relationship Id="rId187" Type="http://schemas.openxmlformats.org/officeDocument/2006/relationships/customXml" Target="../ink/ink644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568.png"/><Relationship Id="rId49" Type="http://schemas.openxmlformats.org/officeDocument/2006/relationships/customXml" Target="../ink/ink575.xml"/><Relationship Id="rId114" Type="http://schemas.openxmlformats.org/officeDocument/2006/relationships/image" Target="../media/image611.png"/><Relationship Id="rId60" Type="http://schemas.openxmlformats.org/officeDocument/2006/relationships/image" Target="../media/image584.png"/><Relationship Id="rId81" Type="http://schemas.openxmlformats.org/officeDocument/2006/relationships/customXml" Target="../ink/ink591.xml"/><Relationship Id="rId135" Type="http://schemas.openxmlformats.org/officeDocument/2006/relationships/customXml" Target="../ink/ink618.xml"/><Relationship Id="rId156" Type="http://schemas.openxmlformats.org/officeDocument/2006/relationships/image" Target="../media/image632.png"/><Relationship Id="rId177" Type="http://schemas.openxmlformats.org/officeDocument/2006/relationships/customXml" Target="../ink/ink63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1.xml"/><Relationship Id="rId299" Type="http://schemas.openxmlformats.org/officeDocument/2006/relationships/customXml" Target="../ink/ink792.xml"/><Relationship Id="rId21" Type="http://schemas.openxmlformats.org/officeDocument/2006/relationships/customXml" Target="../ink/ink653.xml"/><Relationship Id="rId63" Type="http://schemas.openxmlformats.org/officeDocument/2006/relationships/customXml" Target="../ink/ink674.xml"/><Relationship Id="rId159" Type="http://schemas.openxmlformats.org/officeDocument/2006/relationships/customXml" Target="../ink/ink722.xml"/><Relationship Id="rId324" Type="http://schemas.openxmlformats.org/officeDocument/2006/relationships/image" Target="../media/image725.png"/><Relationship Id="rId366" Type="http://schemas.openxmlformats.org/officeDocument/2006/relationships/image" Target="../media/image746.png"/><Relationship Id="rId170" Type="http://schemas.openxmlformats.org/officeDocument/2006/relationships/image" Target="../media/image1780.png"/><Relationship Id="rId226" Type="http://schemas.openxmlformats.org/officeDocument/2006/relationships/image" Target="../media/image676.png"/><Relationship Id="rId268" Type="http://schemas.openxmlformats.org/officeDocument/2006/relationships/image" Target="../media/image697.png"/><Relationship Id="rId32" Type="http://schemas.openxmlformats.org/officeDocument/2006/relationships/image" Target="../media/image1090.png"/><Relationship Id="rId74" Type="http://schemas.openxmlformats.org/officeDocument/2006/relationships/image" Target="../media/image1300.png"/><Relationship Id="rId128" Type="http://schemas.openxmlformats.org/officeDocument/2006/relationships/image" Target="../media/image1570.png"/><Relationship Id="rId335" Type="http://schemas.openxmlformats.org/officeDocument/2006/relationships/customXml" Target="../ink/ink810.xml"/><Relationship Id="rId377" Type="http://schemas.openxmlformats.org/officeDocument/2006/relationships/customXml" Target="../ink/ink831.xml"/><Relationship Id="rId5" Type="http://schemas.openxmlformats.org/officeDocument/2006/relationships/customXml" Target="../ink/ink645.xml"/><Relationship Id="rId181" Type="http://schemas.openxmlformats.org/officeDocument/2006/relationships/customXml" Target="../ink/ink733.xml"/><Relationship Id="rId237" Type="http://schemas.openxmlformats.org/officeDocument/2006/relationships/customXml" Target="../ink/ink761.xml"/><Relationship Id="rId402" Type="http://schemas.openxmlformats.org/officeDocument/2006/relationships/image" Target="../media/image764.png"/><Relationship Id="rId279" Type="http://schemas.openxmlformats.org/officeDocument/2006/relationships/customXml" Target="../ink/ink782.xml"/><Relationship Id="rId43" Type="http://schemas.openxmlformats.org/officeDocument/2006/relationships/customXml" Target="../ink/ink664.xml"/><Relationship Id="rId139" Type="http://schemas.openxmlformats.org/officeDocument/2006/relationships/customXml" Target="../ink/ink712.xml"/><Relationship Id="rId290" Type="http://schemas.openxmlformats.org/officeDocument/2006/relationships/image" Target="../media/image708.png"/><Relationship Id="rId304" Type="http://schemas.openxmlformats.org/officeDocument/2006/relationships/image" Target="../media/image715.png"/><Relationship Id="rId346" Type="http://schemas.openxmlformats.org/officeDocument/2006/relationships/image" Target="../media/image736.png"/><Relationship Id="rId388" Type="http://schemas.openxmlformats.org/officeDocument/2006/relationships/image" Target="../media/image757.png"/><Relationship Id="rId85" Type="http://schemas.openxmlformats.org/officeDocument/2006/relationships/customXml" Target="../ink/ink685.xml"/><Relationship Id="rId150" Type="http://schemas.openxmlformats.org/officeDocument/2006/relationships/image" Target="../media/image1680.png"/><Relationship Id="rId192" Type="http://schemas.openxmlformats.org/officeDocument/2006/relationships/image" Target="../media/image659.png"/><Relationship Id="rId206" Type="http://schemas.openxmlformats.org/officeDocument/2006/relationships/image" Target="../media/image666.png"/><Relationship Id="rId413" Type="http://schemas.openxmlformats.org/officeDocument/2006/relationships/customXml" Target="../ink/ink849.xml"/><Relationship Id="rId248" Type="http://schemas.openxmlformats.org/officeDocument/2006/relationships/image" Target="../media/image687.png"/><Relationship Id="rId12" Type="http://schemas.openxmlformats.org/officeDocument/2006/relationships/image" Target="../media/image990.png"/><Relationship Id="rId108" Type="http://schemas.openxmlformats.org/officeDocument/2006/relationships/image" Target="../media/image1470.png"/><Relationship Id="rId315" Type="http://schemas.openxmlformats.org/officeDocument/2006/relationships/customXml" Target="../ink/ink800.xml"/><Relationship Id="rId357" Type="http://schemas.openxmlformats.org/officeDocument/2006/relationships/customXml" Target="../ink/ink821.xml"/><Relationship Id="rId54" Type="http://schemas.openxmlformats.org/officeDocument/2006/relationships/image" Target="../media/image1200.png"/><Relationship Id="rId96" Type="http://schemas.openxmlformats.org/officeDocument/2006/relationships/image" Target="../media/image1410.png"/><Relationship Id="rId161" Type="http://schemas.openxmlformats.org/officeDocument/2006/relationships/customXml" Target="../ink/ink723.xml"/><Relationship Id="rId217" Type="http://schemas.openxmlformats.org/officeDocument/2006/relationships/customXml" Target="../ink/ink751.xml"/><Relationship Id="rId399" Type="http://schemas.openxmlformats.org/officeDocument/2006/relationships/customXml" Target="../ink/ink842.xml"/><Relationship Id="rId259" Type="http://schemas.openxmlformats.org/officeDocument/2006/relationships/customXml" Target="../ink/ink772.xml"/><Relationship Id="rId424" Type="http://schemas.openxmlformats.org/officeDocument/2006/relationships/image" Target="../media/image775.png"/><Relationship Id="rId23" Type="http://schemas.openxmlformats.org/officeDocument/2006/relationships/customXml" Target="../ink/ink654.xml"/><Relationship Id="rId119" Type="http://schemas.openxmlformats.org/officeDocument/2006/relationships/customXml" Target="../ink/ink702.xml"/><Relationship Id="rId270" Type="http://schemas.openxmlformats.org/officeDocument/2006/relationships/image" Target="../media/image698.png"/><Relationship Id="rId326" Type="http://schemas.openxmlformats.org/officeDocument/2006/relationships/image" Target="../media/image726.png"/><Relationship Id="rId65" Type="http://schemas.openxmlformats.org/officeDocument/2006/relationships/customXml" Target="../ink/ink675.xml"/><Relationship Id="rId130" Type="http://schemas.openxmlformats.org/officeDocument/2006/relationships/image" Target="../media/image1580.png"/><Relationship Id="rId368" Type="http://schemas.openxmlformats.org/officeDocument/2006/relationships/image" Target="../media/image747.png"/><Relationship Id="rId172" Type="http://schemas.openxmlformats.org/officeDocument/2006/relationships/image" Target="../media/image1790.png"/><Relationship Id="rId228" Type="http://schemas.openxmlformats.org/officeDocument/2006/relationships/image" Target="../media/image677.png"/><Relationship Id="rId281" Type="http://schemas.openxmlformats.org/officeDocument/2006/relationships/customXml" Target="../ink/ink783.xml"/><Relationship Id="rId337" Type="http://schemas.openxmlformats.org/officeDocument/2006/relationships/customXml" Target="../ink/ink811.xml"/><Relationship Id="rId34" Type="http://schemas.openxmlformats.org/officeDocument/2006/relationships/image" Target="../media/image1100.png"/><Relationship Id="rId76" Type="http://schemas.openxmlformats.org/officeDocument/2006/relationships/image" Target="../media/image1310.png"/><Relationship Id="rId141" Type="http://schemas.openxmlformats.org/officeDocument/2006/relationships/customXml" Target="../ink/ink713.xml"/><Relationship Id="rId379" Type="http://schemas.openxmlformats.org/officeDocument/2006/relationships/customXml" Target="../ink/ink832.xml"/><Relationship Id="rId7" Type="http://schemas.openxmlformats.org/officeDocument/2006/relationships/customXml" Target="../ink/ink646.xml"/><Relationship Id="rId183" Type="http://schemas.openxmlformats.org/officeDocument/2006/relationships/customXml" Target="../ink/ink734.xml"/><Relationship Id="rId239" Type="http://schemas.openxmlformats.org/officeDocument/2006/relationships/customXml" Target="../ink/ink762.xml"/><Relationship Id="rId390" Type="http://schemas.openxmlformats.org/officeDocument/2006/relationships/image" Target="../media/image758.png"/><Relationship Id="rId404" Type="http://schemas.openxmlformats.org/officeDocument/2006/relationships/image" Target="../media/image765.png"/><Relationship Id="rId250" Type="http://schemas.openxmlformats.org/officeDocument/2006/relationships/image" Target="../media/image688.png"/><Relationship Id="rId292" Type="http://schemas.openxmlformats.org/officeDocument/2006/relationships/image" Target="../media/image709.png"/><Relationship Id="rId306" Type="http://schemas.openxmlformats.org/officeDocument/2006/relationships/image" Target="../media/image716.png"/><Relationship Id="rId45" Type="http://schemas.openxmlformats.org/officeDocument/2006/relationships/customXml" Target="../ink/ink665.xml"/><Relationship Id="rId87" Type="http://schemas.openxmlformats.org/officeDocument/2006/relationships/customXml" Target="../ink/ink686.xml"/><Relationship Id="rId110" Type="http://schemas.openxmlformats.org/officeDocument/2006/relationships/image" Target="../media/image1480.png"/><Relationship Id="rId348" Type="http://schemas.openxmlformats.org/officeDocument/2006/relationships/image" Target="../media/image737.png"/><Relationship Id="rId152" Type="http://schemas.openxmlformats.org/officeDocument/2006/relationships/image" Target="../media/image1690.png"/><Relationship Id="rId194" Type="http://schemas.openxmlformats.org/officeDocument/2006/relationships/image" Target="../media/image660.png"/><Relationship Id="rId208" Type="http://schemas.openxmlformats.org/officeDocument/2006/relationships/image" Target="../media/image667.png"/><Relationship Id="rId415" Type="http://schemas.openxmlformats.org/officeDocument/2006/relationships/customXml" Target="../ink/ink850.xml"/><Relationship Id="rId261" Type="http://schemas.openxmlformats.org/officeDocument/2006/relationships/customXml" Target="../ink/ink773.xml"/><Relationship Id="rId14" Type="http://schemas.openxmlformats.org/officeDocument/2006/relationships/image" Target="../media/image1000.png"/><Relationship Id="rId56" Type="http://schemas.openxmlformats.org/officeDocument/2006/relationships/image" Target="../media/image1210.png"/><Relationship Id="rId317" Type="http://schemas.openxmlformats.org/officeDocument/2006/relationships/customXml" Target="../ink/ink801.xml"/><Relationship Id="rId359" Type="http://schemas.openxmlformats.org/officeDocument/2006/relationships/customXml" Target="../ink/ink822.xml"/><Relationship Id="rId98" Type="http://schemas.openxmlformats.org/officeDocument/2006/relationships/image" Target="../media/image1420.png"/><Relationship Id="rId121" Type="http://schemas.openxmlformats.org/officeDocument/2006/relationships/customXml" Target="../ink/ink703.xml"/><Relationship Id="rId163" Type="http://schemas.openxmlformats.org/officeDocument/2006/relationships/customXml" Target="../ink/ink724.xml"/><Relationship Id="rId219" Type="http://schemas.openxmlformats.org/officeDocument/2006/relationships/customXml" Target="../ink/ink752.xml"/><Relationship Id="rId370" Type="http://schemas.openxmlformats.org/officeDocument/2006/relationships/image" Target="../media/image748.png"/><Relationship Id="rId426" Type="http://schemas.openxmlformats.org/officeDocument/2006/relationships/image" Target="../media/image776.png"/><Relationship Id="rId230" Type="http://schemas.openxmlformats.org/officeDocument/2006/relationships/image" Target="../media/image678.png"/><Relationship Id="rId25" Type="http://schemas.openxmlformats.org/officeDocument/2006/relationships/customXml" Target="../ink/ink655.xml"/><Relationship Id="rId67" Type="http://schemas.openxmlformats.org/officeDocument/2006/relationships/customXml" Target="../ink/ink676.xml"/><Relationship Id="rId272" Type="http://schemas.openxmlformats.org/officeDocument/2006/relationships/image" Target="../media/image699.png"/><Relationship Id="rId328" Type="http://schemas.openxmlformats.org/officeDocument/2006/relationships/image" Target="../media/image727.png"/><Relationship Id="rId132" Type="http://schemas.openxmlformats.org/officeDocument/2006/relationships/image" Target="../media/image1590.png"/><Relationship Id="rId174" Type="http://schemas.openxmlformats.org/officeDocument/2006/relationships/image" Target="../media/image1800.png"/><Relationship Id="rId381" Type="http://schemas.openxmlformats.org/officeDocument/2006/relationships/customXml" Target="../ink/ink833.xml"/><Relationship Id="rId241" Type="http://schemas.openxmlformats.org/officeDocument/2006/relationships/customXml" Target="../ink/ink763.xml"/><Relationship Id="rId36" Type="http://schemas.openxmlformats.org/officeDocument/2006/relationships/image" Target="../media/image1110.png"/><Relationship Id="rId283" Type="http://schemas.openxmlformats.org/officeDocument/2006/relationships/customXml" Target="../ink/ink784.xml"/><Relationship Id="rId339" Type="http://schemas.openxmlformats.org/officeDocument/2006/relationships/customXml" Target="../ink/ink812.xml"/><Relationship Id="rId78" Type="http://schemas.openxmlformats.org/officeDocument/2006/relationships/image" Target="../media/image1320.png"/><Relationship Id="rId101" Type="http://schemas.openxmlformats.org/officeDocument/2006/relationships/customXml" Target="../ink/ink693.xml"/><Relationship Id="rId143" Type="http://schemas.openxmlformats.org/officeDocument/2006/relationships/customXml" Target="../ink/ink714.xml"/><Relationship Id="rId185" Type="http://schemas.openxmlformats.org/officeDocument/2006/relationships/customXml" Target="../ink/ink735.xml"/><Relationship Id="rId350" Type="http://schemas.openxmlformats.org/officeDocument/2006/relationships/image" Target="../media/image738.png"/><Relationship Id="rId406" Type="http://schemas.openxmlformats.org/officeDocument/2006/relationships/image" Target="../media/image766.png"/><Relationship Id="rId9" Type="http://schemas.openxmlformats.org/officeDocument/2006/relationships/customXml" Target="../ink/ink647.xml"/><Relationship Id="rId210" Type="http://schemas.openxmlformats.org/officeDocument/2006/relationships/image" Target="../media/image668.png"/><Relationship Id="rId392" Type="http://schemas.openxmlformats.org/officeDocument/2006/relationships/image" Target="../media/image759.png"/><Relationship Id="rId252" Type="http://schemas.openxmlformats.org/officeDocument/2006/relationships/image" Target="../media/image689.png"/><Relationship Id="rId294" Type="http://schemas.openxmlformats.org/officeDocument/2006/relationships/image" Target="../media/image710.png"/><Relationship Id="rId308" Type="http://schemas.openxmlformats.org/officeDocument/2006/relationships/image" Target="../media/image717.png"/><Relationship Id="rId47" Type="http://schemas.openxmlformats.org/officeDocument/2006/relationships/customXml" Target="../ink/ink666.xml"/><Relationship Id="rId89" Type="http://schemas.openxmlformats.org/officeDocument/2006/relationships/customXml" Target="../ink/ink687.xml"/><Relationship Id="rId112" Type="http://schemas.openxmlformats.org/officeDocument/2006/relationships/image" Target="../media/image1490.png"/><Relationship Id="rId154" Type="http://schemas.openxmlformats.org/officeDocument/2006/relationships/image" Target="../media/image1700.png"/><Relationship Id="rId361" Type="http://schemas.openxmlformats.org/officeDocument/2006/relationships/customXml" Target="../ink/ink823.xml"/><Relationship Id="rId196" Type="http://schemas.openxmlformats.org/officeDocument/2006/relationships/image" Target="../media/image661.png"/><Relationship Id="rId417" Type="http://schemas.openxmlformats.org/officeDocument/2006/relationships/customXml" Target="../ink/ink851.xml"/><Relationship Id="rId16" Type="http://schemas.openxmlformats.org/officeDocument/2006/relationships/image" Target="../media/image1010.png"/><Relationship Id="rId221" Type="http://schemas.openxmlformats.org/officeDocument/2006/relationships/customXml" Target="../ink/ink753.xml"/><Relationship Id="rId263" Type="http://schemas.openxmlformats.org/officeDocument/2006/relationships/customXml" Target="../ink/ink774.xml"/><Relationship Id="rId319" Type="http://schemas.openxmlformats.org/officeDocument/2006/relationships/customXml" Target="../ink/ink802.xml"/><Relationship Id="rId58" Type="http://schemas.openxmlformats.org/officeDocument/2006/relationships/image" Target="../media/image1220.png"/><Relationship Id="rId123" Type="http://schemas.openxmlformats.org/officeDocument/2006/relationships/customXml" Target="../ink/ink704.xml"/><Relationship Id="rId330" Type="http://schemas.openxmlformats.org/officeDocument/2006/relationships/image" Target="../media/image728.png"/><Relationship Id="rId165" Type="http://schemas.openxmlformats.org/officeDocument/2006/relationships/customXml" Target="../ink/ink725.xml"/><Relationship Id="rId372" Type="http://schemas.openxmlformats.org/officeDocument/2006/relationships/image" Target="../media/image749.png"/><Relationship Id="rId428" Type="http://schemas.openxmlformats.org/officeDocument/2006/relationships/image" Target="../media/image777.png"/><Relationship Id="rId232" Type="http://schemas.openxmlformats.org/officeDocument/2006/relationships/image" Target="../media/image679.png"/><Relationship Id="rId274" Type="http://schemas.openxmlformats.org/officeDocument/2006/relationships/image" Target="../media/image700.png"/><Relationship Id="rId27" Type="http://schemas.openxmlformats.org/officeDocument/2006/relationships/customXml" Target="../ink/ink656.xml"/><Relationship Id="rId69" Type="http://schemas.openxmlformats.org/officeDocument/2006/relationships/customXml" Target="../ink/ink677.xml"/><Relationship Id="rId134" Type="http://schemas.openxmlformats.org/officeDocument/2006/relationships/image" Target="../media/image1600.png"/><Relationship Id="rId80" Type="http://schemas.openxmlformats.org/officeDocument/2006/relationships/image" Target="../media/image1330.png"/><Relationship Id="rId176" Type="http://schemas.openxmlformats.org/officeDocument/2006/relationships/image" Target="../media/image1810.png"/><Relationship Id="rId341" Type="http://schemas.openxmlformats.org/officeDocument/2006/relationships/customXml" Target="../ink/ink813.xml"/><Relationship Id="rId383" Type="http://schemas.openxmlformats.org/officeDocument/2006/relationships/customXml" Target="../ink/ink834.xml"/><Relationship Id="rId201" Type="http://schemas.openxmlformats.org/officeDocument/2006/relationships/customXml" Target="../ink/ink743.xml"/><Relationship Id="rId243" Type="http://schemas.openxmlformats.org/officeDocument/2006/relationships/customXml" Target="../ink/ink764.xml"/><Relationship Id="rId285" Type="http://schemas.openxmlformats.org/officeDocument/2006/relationships/customXml" Target="../ink/ink785.xml"/><Relationship Id="rId38" Type="http://schemas.openxmlformats.org/officeDocument/2006/relationships/image" Target="../media/image1120.png"/><Relationship Id="rId103" Type="http://schemas.openxmlformats.org/officeDocument/2006/relationships/customXml" Target="../ink/ink694.xml"/><Relationship Id="rId310" Type="http://schemas.openxmlformats.org/officeDocument/2006/relationships/image" Target="../media/image718.png"/><Relationship Id="rId70" Type="http://schemas.openxmlformats.org/officeDocument/2006/relationships/image" Target="../media/image1280.png"/><Relationship Id="rId91" Type="http://schemas.openxmlformats.org/officeDocument/2006/relationships/customXml" Target="../ink/ink688.xml"/><Relationship Id="rId145" Type="http://schemas.openxmlformats.org/officeDocument/2006/relationships/customXml" Target="../ink/ink715.xml"/><Relationship Id="rId166" Type="http://schemas.openxmlformats.org/officeDocument/2006/relationships/image" Target="../media/image1760.png"/><Relationship Id="rId187" Type="http://schemas.openxmlformats.org/officeDocument/2006/relationships/customXml" Target="../ink/ink736.xml"/><Relationship Id="rId331" Type="http://schemas.openxmlformats.org/officeDocument/2006/relationships/customXml" Target="../ink/ink808.xml"/><Relationship Id="rId352" Type="http://schemas.openxmlformats.org/officeDocument/2006/relationships/image" Target="../media/image739.png"/><Relationship Id="rId373" Type="http://schemas.openxmlformats.org/officeDocument/2006/relationships/customXml" Target="../ink/ink829.xml"/><Relationship Id="rId394" Type="http://schemas.openxmlformats.org/officeDocument/2006/relationships/image" Target="../media/image760.png"/><Relationship Id="rId408" Type="http://schemas.openxmlformats.org/officeDocument/2006/relationships/image" Target="../media/image76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69.png"/><Relationship Id="rId233" Type="http://schemas.openxmlformats.org/officeDocument/2006/relationships/customXml" Target="../ink/ink759.xml"/><Relationship Id="rId254" Type="http://schemas.openxmlformats.org/officeDocument/2006/relationships/image" Target="../media/image690.png"/><Relationship Id="rId28" Type="http://schemas.openxmlformats.org/officeDocument/2006/relationships/image" Target="../media/image1070.png"/><Relationship Id="rId49" Type="http://schemas.openxmlformats.org/officeDocument/2006/relationships/customXml" Target="../ink/ink667.xml"/><Relationship Id="rId114" Type="http://schemas.openxmlformats.org/officeDocument/2006/relationships/image" Target="../media/image1500.png"/><Relationship Id="rId275" Type="http://schemas.openxmlformats.org/officeDocument/2006/relationships/customXml" Target="../ink/ink780.xml"/><Relationship Id="rId296" Type="http://schemas.openxmlformats.org/officeDocument/2006/relationships/image" Target="../media/image711.png"/><Relationship Id="rId300" Type="http://schemas.openxmlformats.org/officeDocument/2006/relationships/image" Target="../media/image713.png"/><Relationship Id="rId60" Type="http://schemas.openxmlformats.org/officeDocument/2006/relationships/image" Target="../media/image1230.png"/><Relationship Id="rId81" Type="http://schemas.openxmlformats.org/officeDocument/2006/relationships/customXml" Target="../ink/ink683.xml"/><Relationship Id="rId135" Type="http://schemas.openxmlformats.org/officeDocument/2006/relationships/customXml" Target="../ink/ink710.xml"/><Relationship Id="rId156" Type="http://schemas.openxmlformats.org/officeDocument/2006/relationships/image" Target="../media/image1710.png"/><Relationship Id="rId177" Type="http://schemas.openxmlformats.org/officeDocument/2006/relationships/customXml" Target="../ink/ink731.xml"/><Relationship Id="rId198" Type="http://schemas.openxmlformats.org/officeDocument/2006/relationships/image" Target="../media/image662.png"/><Relationship Id="rId321" Type="http://schemas.openxmlformats.org/officeDocument/2006/relationships/customXml" Target="../ink/ink803.xml"/><Relationship Id="rId342" Type="http://schemas.openxmlformats.org/officeDocument/2006/relationships/image" Target="../media/image734.png"/><Relationship Id="rId363" Type="http://schemas.openxmlformats.org/officeDocument/2006/relationships/customXml" Target="../ink/ink824.xml"/><Relationship Id="rId384" Type="http://schemas.openxmlformats.org/officeDocument/2006/relationships/image" Target="../media/image755.png"/><Relationship Id="rId419" Type="http://schemas.openxmlformats.org/officeDocument/2006/relationships/customXml" Target="../ink/ink852.xml"/><Relationship Id="rId202" Type="http://schemas.openxmlformats.org/officeDocument/2006/relationships/image" Target="../media/image664.png"/><Relationship Id="rId223" Type="http://schemas.openxmlformats.org/officeDocument/2006/relationships/customXml" Target="../ink/ink754.xml"/><Relationship Id="rId244" Type="http://schemas.openxmlformats.org/officeDocument/2006/relationships/image" Target="../media/image685.png"/><Relationship Id="rId18" Type="http://schemas.openxmlformats.org/officeDocument/2006/relationships/image" Target="../media/image1020.png"/><Relationship Id="rId39" Type="http://schemas.openxmlformats.org/officeDocument/2006/relationships/customXml" Target="../ink/ink662.xml"/><Relationship Id="rId265" Type="http://schemas.openxmlformats.org/officeDocument/2006/relationships/customXml" Target="../ink/ink775.xml"/><Relationship Id="rId286" Type="http://schemas.openxmlformats.org/officeDocument/2006/relationships/image" Target="../media/image706.png"/><Relationship Id="rId50" Type="http://schemas.openxmlformats.org/officeDocument/2006/relationships/image" Target="../media/image1180.png"/><Relationship Id="rId104" Type="http://schemas.openxmlformats.org/officeDocument/2006/relationships/image" Target="../media/image1450.png"/><Relationship Id="rId125" Type="http://schemas.openxmlformats.org/officeDocument/2006/relationships/customXml" Target="../ink/ink705.xml"/><Relationship Id="rId146" Type="http://schemas.openxmlformats.org/officeDocument/2006/relationships/image" Target="../media/image1660.png"/><Relationship Id="rId167" Type="http://schemas.openxmlformats.org/officeDocument/2006/relationships/customXml" Target="../ink/ink726.xml"/><Relationship Id="rId188" Type="http://schemas.openxmlformats.org/officeDocument/2006/relationships/image" Target="../media/image657.png"/><Relationship Id="rId311" Type="http://schemas.openxmlformats.org/officeDocument/2006/relationships/customXml" Target="../ink/ink798.xml"/><Relationship Id="rId332" Type="http://schemas.openxmlformats.org/officeDocument/2006/relationships/image" Target="../media/image729.png"/><Relationship Id="rId353" Type="http://schemas.openxmlformats.org/officeDocument/2006/relationships/customXml" Target="../ink/ink819.xml"/><Relationship Id="rId374" Type="http://schemas.openxmlformats.org/officeDocument/2006/relationships/image" Target="../media/image750.png"/><Relationship Id="rId395" Type="http://schemas.openxmlformats.org/officeDocument/2006/relationships/customXml" Target="../ink/ink840.xml"/><Relationship Id="rId409" Type="http://schemas.openxmlformats.org/officeDocument/2006/relationships/customXml" Target="../ink/ink847.xml"/><Relationship Id="rId71" Type="http://schemas.openxmlformats.org/officeDocument/2006/relationships/customXml" Target="../ink/ink678.xml"/><Relationship Id="rId92" Type="http://schemas.openxmlformats.org/officeDocument/2006/relationships/image" Target="../media/image1390.png"/><Relationship Id="rId213" Type="http://schemas.openxmlformats.org/officeDocument/2006/relationships/customXml" Target="../ink/ink749.xml"/><Relationship Id="rId234" Type="http://schemas.openxmlformats.org/officeDocument/2006/relationships/image" Target="../media/image680.png"/><Relationship Id="rId420" Type="http://schemas.openxmlformats.org/officeDocument/2006/relationships/image" Target="../media/image773.png"/><Relationship Id="rId2" Type="http://schemas.openxmlformats.org/officeDocument/2006/relationships/image" Target="../media/image649.png"/><Relationship Id="rId29" Type="http://schemas.openxmlformats.org/officeDocument/2006/relationships/customXml" Target="../ink/ink657.xml"/><Relationship Id="rId255" Type="http://schemas.openxmlformats.org/officeDocument/2006/relationships/customXml" Target="../ink/ink770.xml"/><Relationship Id="rId276" Type="http://schemas.openxmlformats.org/officeDocument/2006/relationships/image" Target="../media/image701.png"/><Relationship Id="rId297" Type="http://schemas.openxmlformats.org/officeDocument/2006/relationships/customXml" Target="../ink/ink791.xml"/><Relationship Id="rId40" Type="http://schemas.openxmlformats.org/officeDocument/2006/relationships/image" Target="../media/image1130.png"/><Relationship Id="rId115" Type="http://schemas.openxmlformats.org/officeDocument/2006/relationships/customXml" Target="../ink/ink700.xml"/><Relationship Id="rId136" Type="http://schemas.openxmlformats.org/officeDocument/2006/relationships/image" Target="../media/image1610.png"/><Relationship Id="rId157" Type="http://schemas.openxmlformats.org/officeDocument/2006/relationships/customXml" Target="../ink/ink721.xml"/><Relationship Id="rId178" Type="http://schemas.openxmlformats.org/officeDocument/2006/relationships/image" Target="../media/image652.png"/><Relationship Id="rId301" Type="http://schemas.openxmlformats.org/officeDocument/2006/relationships/customXml" Target="../ink/ink793.xml"/><Relationship Id="rId322" Type="http://schemas.openxmlformats.org/officeDocument/2006/relationships/image" Target="../media/image724.png"/><Relationship Id="rId343" Type="http://schemas.openxmlformats.org/officeDocument/2006/relationships/customXml" Target="../ink/ink814.xml"/><Relationship Id="rId364" Type="http://schemas.openxmlformats.org/officeDocument/2006/relationships/image" Target="../media/image745.png"/><Relationship Id="rId61" Type="http://schemas.openxmlformats.org/officeDocument/2006/relationships/customXml" Target="../ink/ink673.xml"/><Relationship Id="rId82" Type="http://schemas.openxmlformats.org/officeDocument/2006/relationships/image" Target="../media/image1340.png"/><Relationship Id="rId199" Type="http://schemas.openxmlformats.org/officeDocument/2006/relationships/customXml" Target="../ink/ink742.xml"/><Relationship Id="rId203" Type="http://schemas.openxmlformats.org/officeDocument/2006/relationships/customXml" Target="../ink/ink744.xml"/><Relationship Id="rId385" Type="http://schemas.openxmlformats.org/officeDocument/2006/relationships/customXml" Target="../ink/ink835.xml"/><Relationship Id="rId19" Type="http://schemas.openxmlformats.org/officeDocument/2006/relationships/customXml" Target="../ink/ink652.xml"/><Relationship Id="rId224" Type="http://schemas.openxmlformats.org/officeDocument/2006/relationships/image" Target="../media/image675.png"/><Relationship Id="rId245" Type="http://schemas.openxmlformats.org/officeDocument/2006/relationships/customXml" Target="../ink/ink765.xml"/><Relationship Id="rId266" Type="http://schemas.openxmlformats.org/officeDocument/2006/relationships/image" Target="../media/image696.png"/><Relationship Id="rId287" Type="http://schemas.openxmlformats.org/officeDocument/2006/relationships/customXml" Target="../ink/ink786.xml"/><Relationship Id="rId410" Type="http://schemas.openxmlformats.org/officeDocument/2006/relationships/image" Target="../media/image768.png"/><Relationship Id="rId30" Type="http://schemas.openxmlformats.org/officeDocument/2006/relationships/image" Target="../media/image1080.png"/><Relationship Id="rId105" Type="http://schemas.openxmlformats.org/officeDocument/2006/relationships/customXml" Target="../ink/ink695.xml"/><Relationship Id="rId126" Type="http://schemas.openxmlformats.org/officeDocument/2006/relationships/image" Target="../media/image1560.png"/><Relationship Id="rId147" Type="http://schemas.openxmlformats.org/officeDocument/2006/relationships/customXml" Target="../ink/ink716.xml"/><Relationship Id="rId168" Type="http://schemas.openxmlformats.org/officeDocument/2006/relationships/image" Target="../media/image1770.png"/><Relationship Id="rId312" Type="http://schemas.openxmlformats.org/officeDocument/2006/relationships/image" Target="../media/image719.png"/><Relationship Id="rId333" Type="http://schemas.openxmlformats.org/officeDocument/2006/relationships/customXml" Target="../ink/ink809.xml"/><Relationship Id="rId354" Type="http://schemas.openxmlformats.org/officeDocument/2006/relationships/image" Target="../media/image740.png"/><Relationship Id="rId51" Type="http://schemas.openxmlformats.org/officeDocument/2006/relationships/customXml" Target="../ink/ink668.xml"/><Relationship Id="rId72" Type="http://schemas.openxmlformats.org/officeDocument/2006/relationships/image" Target="../media/image1290.png"/><Relationship Id="rId93" Type="http://schemas.openxmlformats.org/officeDocument/2006/relationships/customXml" Target="../ink/ink689.xml"/><Relationship Id="rId189" Type="http://schemas.openxmlformats.org/officeDocument/2006/relationships/customXml" Target="../ink/ink737.xml"/><Relationship Id="rId375" Type="http://schemas.openxmlformats.org/officeDocument/2006/relationships/customXml" Target="../ink/ink830.xml"/><Relationship Id="rId396" Type="http://schemas.openxmlformats.org/officeDocument/2006/relationships/image" Target="../media/image761.png"/><Relationship Id="rId3" Type="http://schemas.openxmlformats.org/officeDocument/2006/relationships/image" Target="../media/image650.png"/><Relationship Id="rId214" Type="http://schemas.openxmlformats.org/officeDocument/2006/relationships/image" Target="../media/image670.png"/><Relationship Id="rId235" Type="http://schemas.openxmlformats.org/officeDocument/2006/relationships/customXml" Target="../ink/ink760.xml"/><Relationship Id="rId256" Type="http://schemas.openxmlformats.org/officeDocument/2006/relationships/image" Target="../media/image691.png"/><Relationship Id="rId277" Type="http://schemas.openxmlformats.org/officeDocument/2006/relationships/customXml" Target="../ink/ink781.xml"/><Relationship Id="rId298" Type="http://schemas.openxmlformats.org/officeDocument/2006/relationships/image" Target="../media/image712.png"/><Relationship Id="rId400" Type="http://schemas.openxmlformats.org/officeDocument/2006/relationships/image" Target="../media/image763.png"/><Relationship Id="rId421" Type="http://schemas.openxmlformats.org/officeDocument/2006/relationships/customXml" Target="../ink/ink853.xml"/><Relationship Id="rId116" Type="http://schemas.openxmlformats.org/officeDocument/2006/relationships/image" Target="../media/image1510.png"/><Relationship Id="rId137" Type="http://schemas.openxmlformats.org/officeDocument/2006/relationships/customXml" Target="../ink/ink711.xml"/><Relationship Id="rId158" Type="http://schemas.openxmlformats.org/officeDocument/2006/relationships/image" Target="../media/image1720.png"/><Relationship Id="rId302" Type="http://schemas.openxmlformats.org/officeDocument/2006/relationships/image" Target="../media/image714.png"/><Relationship Id="rId323" Type="http://schemas.openxmlformats.org/officeDocument/2006/relationships/customXml" Target="../ink/ink804.xml"/><Relationship Id="rId344" Type="http://schemas.openxmlformats.org/officeDocument/2006/relationships/image" Target="../media/image735.png"/><Relationship Id="rId20" Type="http://schemas.openxmlformats.org/officeDocument/2006/relationships/image" Target="../media/image1030.png"/><Relationship Id="rId41" Type="http://schemas.openxmlformats.org/officeDocument/2006/relationships/customXml" Target="../ink/ink663.xml"/><Relationship Id="rId62" Type="http://schemas.openxmlformats.org/officeDocument/2006/relationships/image" Target="../media/image1240.png"/><Relationship Id="rId83" Type="http://schemas.openxmlformats.org/officeDocument/2006/relationships/customXml" Target="../ink/ink684.xml"/><Relationship Id="rId179" Type="http://schemas.openxmlformats.org/officeDocument/2006/relationships/customXml" Target="../ink/ink732.xml"/><Relationship Id="rId365" Type="http://schemas.openxmlformats.org/officeDocument/2006/relationships/customXml" Target="../ink/ink825.xml"/><Relationship Id="rId386" Type="http://schemas.openxmlformats.org/officeDocument/2006/relationships/image" Target="../media/image756.png"/><Relationship Id="rId190" Type="http://schemas.openxmlformats.org/officeDocument/2006/relationships/image" Target="../media/image658.png"/><Relationship Id="rId204" Type="http://schemas.openxmlformats.org/officeDocument/2006/relationships/image" Target="../media/image665.png"/><Relationship Id="rId225" Type="http://schemas.openxmlformats.org/officeDocument/2006/relationships/customXml" Target="../ink/ink755.xml"/><Relationship Id="rId246" Type="http://schemas.openxmlformats.org/officeDocument/2006/relationships/image" Target="../media/image686.png"/><Relationship Id="rId267" Type="http://schemas.openxmlformats.org/officeDocument/2006/relationships/customXml" Target="../ink/ink776.xml"/><Relationship Id="rId288" Type="http://schemas.openxmlformats.org/officeDocument/2006/relationships/image" Target="../media/image707.png"/><Relationship Id="rId411" Type="http://schemas.openxmlformats.org/officeDocument/2006/relationships/customXml" Target="../ink/ink848.xml"/><Relationship Id="rId106" Type="http://schemas.openxmlformats.org/officeDocument/2006/relationships/image" Target="../media/image1460.png"/><Relationship Id="rId127" Type="http://schemas.openxmlformats.org/officeDocument/2006/relationships/customXml" Target="../ink/ink706.xml"/><Relationship Id="rId313" Type="http://schemas.openxmlformats.org/officeDocument/2006/relationships/customXml" Target="../ink/ink799.xml"/><Relationship Id="rId10" Type="http://schemas.openxmlformats.org/officeDocument/2006/relationships/image" Target="../media/image980.png"/><Relationship Id="rId31" Type="http://schemas.openxmlformats.org/officeDocument/2006/relationships/customXml" Target="../ink/ink658.xml"/><Relationship Id="rId52" Type="http://schemas.openxmlformats.org/officeDocument/2006/relationships/image" Target="../media/image1190.png"/><Relationship Id="rId73" Type="http://schemas.openxmlformats.org/officeDocument/2006/relationships/customXml" Target="../ink/ink679.xml"/><Relationship Id="rId94" Type="http://schemas.openxmlformats.org/officeDocument/2006/relationships/image" Target="../media/image1400.png"/><Relationship Id="rId148" Type="http://schemas.openxmlformats.org/officeDocument/2006/relationships/image" Target="../media/image1670.png"/><Relationship Id="rId169" Type="http://schemas.openxmlformats.org/officeDocument/2006/relationships/customXml" Target="../ink/ink727.xml"/><Relationship Id="rId334" Type="http://schemas.openxmlformats.org/officeDocument/2006/relationships/image" Target="../media/image730.png"/><Relationship Id="rId355" Type="http://schemas.openxmlformats.org/officeDocument/2006/relationships/customXml" Target="../ink/ink820.xml"/><Relationship Id="rId376" Type="http://schemas.openxmlformats.org/officeDocument/2006/relationships/image" Target="../media/image751.png"/><Relationship Id="rId397" Type="http://schemas.openxmlformats.org/officeDocument/2006/relationships/customXml" Target="../ink/ink841.xml"/><Relationship Id="rId4" Type="http://schemas.openxmlformats.org/officeDocument/2006/relationships/image" Target="../media/image651.png"/><Relationship Id="rId180" Type="http://schemas.openxmlformats.org/officeDocument/2006/relationships/image" Target="../media/image653.png"/><Relationship Id="rId215" Type="http://schemas.openxmlformats.org/officeDocument/2006/relationships/customXml" Target="../ink/ink750.xml"/><Relationship Id="rId236" Type="http://schemas.openxmlformats.org/officeDocument/2006/relationships/image" Target="../media/image681.png"/><Relationship Id="rId257" Type="http://schemas.openxmlformats.org/officeDocument/2006/relationships/customXml" Target="../ink/ink771.xml"/><Relationship Id="rId278" Type="http://schemas.openxmlformats.org/officeDocument/2006/relationships/image" Target="../media/image702.png"/><Relationship Id="rId401" Type="http://schemas.openxmlformats.org/officeDocument/2006/relationships/customXml" Target="../ink/ink843.xml"/><Relationship Id="rId422" Type="http://schemas.openxmlformats.org/officeDocument/2006/relationships/image" Target="../media/image774.png"/><Relationship Id="rId303" Type="http://schemas.openxmlformats.org/officeDocument/2006/relationships/customXml" Target="../ink/ink794.xml"/><Relationship Id="rId42" Type="http://schemas.openxmlformats.org/officeDocument/2006/relationships/image" Target="../media/image1140.png"/><Relationship Id="rId84" Type="http://schemas.openxmlformats.org/officeDocument/2006/relationships/image" Target="../media/image1350.png"/><Relationship Id="rId138" Type="http://schemas.openxmlformats.org/officeDocument/2006/relationships/image" Target="../media/image1620.png"/><Relationship Id="rId345" Type="http://schemas.openxmlformats.org/officeDocument/2006/relationships/customXml" Target="../ink/ink815.xml"/><Relationship Id="rId387" Type="http://schemas.openxmlformats.org/officeDocument/2006/relationships/customXml" Target="../ink/ink836.xml"/><Relationship Id="rId191" Type="http://schemas.openxmlformats.org/officeDocument/2006/relationships/customXml" Target="../ink/ink738.xml"/><Relationship Id="rId205" Type="http://schemas.openxmlformats.org/officeDocument/2006/relationships/customXml" Target="../ink/ink745.xml"/><Relationship Id="rId247" Type="http://schemas.openxmlformats.org/officeDocument/2006/relationships/customXml" Target="../ink/ink766.xml"/><Relationship Id="rId412" Type="http://schemas.openxmlformats.org/officeDocument/2006/relationships/image" Target="../media/image769.png"/><Relationship Id="rId107" Type="http://schemas.openxmlformats.org/officeDocument/2006/relationships/customXml" Target="../ink/ink696.xml"/><Relationship Id="rId289" Type="http://schemas.openxmlformats.org/officeDocument/2006/relationships/customXml" Target="../ink/ink787.xml"/><Relationship Id="rId11" Type="http://schemas.openxmlformats.org/officeDocument/2006/relationships/customXml" Target="../ink/ink648.xml"/><Relationship Id="rId53" Type="http://schemas.openxmlformats.org/officeDocument/2006/relationships/customXml" Target="../ink/ink669.xml"/><Relationship Id="rId149" Type="http://schemas.openxmlformats.org/officeDocument/2006/relationships/customXml" Target="../ink/ink717.xml"/><Relationship Id="rId314" Type="http://schemas.openxmlformats.org/officeDocument/2006/relationships/image" Target="../media/image720.png"/><Relationship Id="rId356" Type="http://schemas.openxmlformats.org/officeDocument/2006/relationships/image" Target="../media/image741.png"/><Relationship Id="rId398" Type="http://schemas.openxmlformats.org/officeDocument/2006/relationships/image" Target="../media/image762.png"/><Relationship Id="rId95" Type="http://schemas.openxmlformats.org/officeDocument/2006/relationships/customXml" Target="../ink/ink690.xml"/><Relationship Id="rId160" Type="http://schemas.openxmlformats.org/officeDocument/2006/relationships/image" Target="../media/image1730.png"/><Relationship Id="rId216" Type="http://schemas.openxmlformats.org/officeDocument/2006/relationships/image" Target="../media/image671.png"/><Relationship Id="rId423" Type="http://schemas.openxmlformats.org/officeDocument/2006/relationships/customXml" Target="../ink/ink854.xml"/><Relationship Id="rId258" Type="http://schemas.openxmlformats.org/officeDocument/2006/relationships/image" Target="../media/image692.png"/><Relationship Id="rId22" Type="http://schemas.openxmlformats.org/officeDocument/2006/relationships/image" Target="../media/image1040.png"/><Relationship Id="rId64" Type="http://schemas.openxmlformats.org/officeDocument/2006/relationships/image" Target="../media/image1250.png"/><Relationship Id="rId118" Type="http://schemas.openxmlformats.org/officeDocument/2006/relationships/image" Target="../media/image1520.png"/><Relationship Id="rId325" Type="http://schemas.openxmlformats.org/officeDocument/2006/relationships/customXml" Target="../ink/ink805.xml"/><Relationship Id="rId367" Type="http://schemas.openxmlformats.org/officeDocument/2006/relationships/customXml" Target="../ink/ink826.xml"/><Relationship Id="rId171" Type="http://schemas.openxmlformats.org/officeDocument/2006/relationships/customXml" Target="../ink/ink728.xml"/><Relationship Id="rId227" Type="http://schemas.openxmlformats.org/officeDocument/2006/relationships/customXml" Target="../ink/ink756.xml"/><Relationship Id="rId269" Type="http://schemas.openxmlformats.org/officeDocument/2006/relationships/customXml" Target="../ink/ink777.xml"/><Relationship Id="rId33" Type="http://schemas.openxmlformats.org/officeDocument/2006/relationships/customXml" Target="../ink/ink659.xml"/><Relationship Id="rId129" Type="http://schemas.openxmlformats.org/officeDocument/2006/relationships/customXml" Target="../ink/ink707.xml"/><Relationship Id="rId280" Type="http://schemas.openxmlformats.org/officeDocument/2006/relationships/image" Target="../media/image703.png"/><Relationship Id="rId336" Type="http://schemas.openxmlformats.org/officeDocument/2006/relationships/image" Target="../media/image731.png"/><Relationship Id="rId75" Type="http://schemas.openxmlformats.org/officeDocument/2006/relationships/customXml" Target="../ink/ink680.xml"/><Relationship Id="rId140" Type="http://schemas.openxmlformats.org/officeDocument/2006/relationships/image" Target="../media/image1630.png"/><Relationship Id="rId182" Type="http://schemas.openxmlformats.org/officeDocument/2006/relationships/image" Target="../media/image654.png"/><Relationship Id="rId378" Type="http://schemas.openxmlformats.org/officeDocument/2006/relationships/image" Target="../media/image752.png"/><Relationship Id="rId403" Type="http://schemas.openxmlformats.org/officeDocument/2006/relationships/customXml" Target="../ink/ink844.xml"/><Relationship Id="rId6" Type="http://schemas.openxmlformats.org/officeDocument/2006/relationships/image" Target="../media/image960.png"/><Relationship Id="rId238" Type="http://schemas.openxmlformats.org/officeDocument/2006/relationships/image" Target="../media/image682.png"/><Relationship Id="rId291" Type="http://schemas.openxmlformats.org/officeDocument/2006/relationships/customXml" Target="../ink/ink788.xml"/><Relationship Id="rId305" Type="http://schemas.openxmlformats.org/officeDocument/2006/relationships/customXml" Target="../ink/ink795.xml"/><Relationship Id="rId347" Type="http://schemas.openxmlformats.org/officeDocument/2006/relationships/customXml" Target="../ink/ink816.xml"/><Relationship Id="rId44" Type="http://schemas.openxmlformats.org/officeDocument/2006/relationships/image" Target="../media/image1150.png"/><Relationship Id="rId86" Type="http://schemas.openxmlformats.org/officeDocument/2006/relationships/image" Target="../media/image1360.png"/><Relationship Id="rId151" Type="http://schemas.openxmlformats.org/officeDocument/2006/relationships/customXml" Target="../ink/ink718.xml"/><Relationship Id="rId389" Type="http://schemas.openxmlformats.org/officeDocument/2006/relationships/customXml" Target="../ink/ink837.xml"/><Relationship Id="rId193" Type="http://schemas.openxmlformats.org/officeDocument/2006/relationships/customXml" Target="../ink/ink739.xml"/><Relationship Id="rId207" Type="http://schemas.openxmlformats.org/officeDocument/2006/relationships/customXml" Target="../ink/ink746.xml"/><Relationship Id="rId249" Type="http://schemas.openxmlformats.org/officeDocument/2006/relationships/customXml" Target="../ink/ink767.xml"/><Relationship Id="rId414" Type="http://schemas.openxmlformats.org/officeDocument/2006/relationships/image" Target="../media/image770.png"/><Relationship Id="rId13" Type="http://schemas.openxmlformats.org/officeDocument/2006/relationships/customXml" Target="../ink/ink649.xml"/><Relationship Id="rId109" Type="http://schemas.openxmlformats.org/officeDocument/2006/relationships/customXml" Target="../ink/ink697.xml"/><Relationship Id="rId260" Type="http://schemas.openxmlformats.org/officeDocument/2006/relationships/image" Target="../media/image693.png"/><Relationship Id="rId316" Type="http://schemas.openxmlformats.org/officeDocument/2006/relationships/image" Target="../media/image721.png"/><Relationship Id="rId55" Type="http://schemas.openxmlformats.org/officeDocument/2006/relationships/customXml" Target="../ink/ink670.xml"/><Relationship Id="rId97" Type="http://schemas.openxmlformats.org/officeDocument/2006/relationships/customXml" Target="../ink/ink691.xml"/><Relationship Id="rId120" Type="http://schemas.openxmlformats.org/officeDocument/2006/relationships/image" Target="../media/image1530.png"/><Relationship Id="rId358" Type="http://schemas.openxmlformats.org/officeDocument/2006/relationships/image" Target="../media/image742.png"/><Relationship Id="rId162" Type="http://schemas.openxmlformats.org/officeDocument/2006/relationships/image" Target="../media/image1740.png"/><Relationship Id="rId218" Type="http://schemas.openxmlformats.org/officeDocument/2006/relationships/image" Target="../media/image672.png"/><Relationship Id="rId425" Type="http://schemas.openxmlformats.org/officeDocument/2006/relationships/customXml" Target="../ink/ink855.xml"/><Relationship Id="rId271" Type="http://schemas.openxmlformats.org/officeDocument/2006/relationships/customXml" Target="../ink/ink778.xml"/><Relationship Id="rId24" Type="http://schemas.openxmlformats.org/officeDocument/2006/relationships/image" Target="../media/image1050.png"/><Relationship Id="rId66" Type="http://schemas.openxmlformats.org/officeDocument/2006/relationships/image" Target="../media/image1260.png"/><Relationship Id="rId131" Type="http://schemas.openxmlformats.org/officeDocument/2006/relationships/customXml" Target="../ink/ink708.xml"/><Relationship Id="rId327" Type="http://schemas.openxmlformats.org/officeDocument/2006/relationships/customXml" Target="../ink/ink806.xml"/><Relationship Id="rId369" Type="http://schemas.openxmlformats.org/officeDocument/2006/relationships/customXml" Target="../ink/ink827.xml"/><Relationship Id="rId173" Type="http://schemas.openxmlformats.org/officeDocument/2006/relationships/customXml" Target="../ink/ink729.xml"/><Relationship Id="rId229" Type="http://schemas.openxmlformats.org/officeDocument/2006/relationships/customXml" Target="../ink/ink757.xml"/><Relationship Id="rId380" Type="http://schemas.openxmlformats.org/officeDocument/2006/relationships/image" Target="../media/image753.png"/><Relationship Id="rId240" Type="http://schemas.openxmlformats.org/officeDocument/2006/relationships/image" Target="../media/image683.png"/><Relationship Id="rId35" Type="http://schemas.openxmlformats.org/officeDocument/2006/relationships/customXml" Target="../ink/ink660.xml"/><Relationship Id="rId77" Type="http://schemas.openxmlformats.org/officeDocument/2006/relationships/customXml" Target="../ink/ink681.xml"/><Relationship Id="rId100" Type="http://schemas.openxmlformats.org/officeDocument/2006/relationships/image" Target="../media/image1430.png"/><Relationship Id="rId282" Type="http://schemas.openxmlformats.org/officeDocument/2006/relationships/image" Target="../media/image704.png"/><Relationship Id="rId338" Type="http://schemas.openxmlformats.org/officeDocument/2006/relationships/image" Target="../media/image732.png"/><Relationship Id="rId8" Type="http://schemas.openxmlformats.org/officeDocument/2006/relationships/image" Target="../media/image970.png"/><Relationship Id="rId142" Type="http://schemas.openxmlformats.org/officeDocument/2006/relationships/image" Target="../media/image1640.png"/><Relationship Id="rId184" Type="http://schemas.openxmlformats.org/officeDocument/2006/relationships/image" Target="../media/image655.png"/><Relationship Id="rId391" Type="http://schemas.openxmlformats.org/officeDocument/2006/relationships/customXml" Target="../ink/ink838.xml"/><Relationship Id="rId405" Type="http://schemas.openxmlformats.org/officeDocument/2006/relationships/customXml" Target="../ink/ink845.xml"/><Relationship Id="rId251" Type="http://schemas.openxmlformats.org/officeDocument/2006/relationships/customXml" Target="../ink/ink768.xml"/><Relationship Id="rId46" Type="http://schemas.openxmlformats.org/officeDocument/2006/relationships/image" Target="../media/image1160.png"/><Relationship Id="rId293" Type="http://schemas.openxmlformats.org/officeDocument/2006/relationships/customXml" Target="../ink/ink789.xml"/><Relationship Id="rId307" Type="http://schemas.openxmlformats.org/officeDocument/2006/relationships/customXml" Target="../ink/ink796.xml"/><Relationship Id="rId349" Type="http://schemas.openxmlformats.org/officeDocument/2006/relationships/customXml" Target="../ink/ink817.xml"/><Relationship Id="rId88" Type="http://schemas.openxmlformats.org/officeDocument/2006/relationships/image" Target="../media/image1370.png"/><Relationship Id="rId111" Type="http://schemas.openxmlformats.org/officeDocument/2006/relationships/customXml" Target="../ink/ink698.xml"/><Relationship Id="rId153" Type="http://schemas.openxmlformats.org/officeDocument/2006/relationships/customXml" Target="../ink/ink719.xml"/><Relationship Id="rId195" Type="http://schemas.openxmlformats.org/officeDocument/2006/relationships/customXml" Target="../ink/ink740.xml"/><Relationship Id="rId209" Type="http://schemas.openxmlformats.org/officeDocument/2006/relationships/customXml" Target="../ink/ink747.xml"/><Relationship Id="rId360" Type="http://schemas.openxmlformats.org/officeDocument/2006/relationships/image" Target="../media/image743.png"/><Relationship Id="rId416" Type="http://schemas.openxmlformats.org/officeDocument/2006/relationships/image" Target="../media/image771.png"/><Relationship Id="rId220" Type="http://schemas.openxmlformats.org/officeDocument/2006/relationships/image" Target="../media/image673.png"/><Relationship Id="rId15" Type="http://schemas.openxmlformats.org/officeDocument/2006/relationships/customXml" Target="../ink/ink650.xml"/><Relationship Id="rId57" Type="http://schemas.openxmlformats.org/officeDocument/2006/relationships/customXml" Target="../ink/ink671.xml"/><Relationship Id="rId262" Type="http://schemas.openxmlformats.org/officeDocument/2006/relationships/image" Target="../media/image694.png"/><Relationship Id="rId318" Type="http://schemas.openxmlformats.org/officeDocument/2006/relationships/image" Target="../media/image722.png"/><Relationship Id="rId99" Type="http://schemas.openxmlformats.org/officeDocument/2006/relationships/customXml" Target="../ink/ink692.xml"/><Relationship Id="rId122" Type="http://schemas.openxmlformats.org/officeDocument/2006/relationships/image" Target="../media/image1540.png"/><Relationship Id="rId164" Type="http://schemas.openxmlformats.org/officeDocument/2006/relationships/image" Target="../media/image1750.png"/><Relationship Id="rId371" Type="http://schemas.openxmlformats.org/officeDocument/2006/relationships/customXml" Target="../ink/ink828.xml"/><Relationship Id="rId427" Type="http://schemas.openxmlformats.org/officeDocument/2006/relationships/customXml" Target="../ink/ink856.xml"/><Relationship Id="rId26" Type="http://schemas.openxmlformats.org/officeDocument/2006/relationships/image" Target="../media/image1060.png"/><Relationship Id="rId231" Type="http://schemas.openxmlformats.org/officeDocument/2006/relationships/customXml" Target="../ink/ink758.xml"/><Relationship Id="rId273" Type="http://schemas.openxmlformats.org/officeDocument/2006/relationships/customXml" Target="../ink/ink779.xml"/><Relationship Id="rId329" Type="http://schemas.openxmlformats.org/officeDocument/2006/relationships/customXml" Target="../ink/ink807.xml"/><Relationship Id="rId68" Type="http://schemas.openxmlformats.org/officeDocument/2006/relationships/image" Target="../media/image1270.png"/><Relationship Id="rId133" Type="http://schemas.openxmlformats.org/officeDocument/2006/relationships/customXml" Target="../ink/ink709.xml"/><Relationship Id="rId175" Type="http://schemas.openxmlformats.org/officeDocument/2006/relationships/customXml" Target="../ink/ink730.xml"/><Relationship Id="rId340" Type="http://schemas.openxmlformats.org/officeDocument/2006/relationships/image" Target="../media/image733.png"/><Relationship Id="rId200" Type="http://schemas.openxmlformats.org/officeDocument/2006/relationships/image" Target="../media/image663.png"/><Relationship Id="rId382" Type="http://schemas.openxmlformats.org/officeDocument/2006/relationships/image" Target="../media/image754.png"/><Relationship Id="rId242" Type="http://schemas.openxmlformats.org/officeDocument/2006/relationships/image" Target="../media/image684.png"/><Relationship Id="rId284" Type="http://schemas.openxmlformats.org/officeDocument/2006/relationships/image" Target="../media/image705.png"/><Relationship Id="rId37" Type="http://schemas.openxmlformats.org/officeDocument/2006/relationships/customXml" Target="../ink/ink661.xml"/><Relationship Id="rId79" Type="http://schemas.openxmlformats.org/officeDocument/2006/relationships/customXml" Target="../ink/ink682.xml"/><Relationship Id="rId102" Type="http://schemas.openxmlformats.org/officeDocument/2006/relationships/image" Target="../media/image1440.png"/><Relationship Id="rId144" Type="http://schemas.openxmlformats.org/officeDocument/2006/relationships/image" Target="../media/image1650.png"/><Relationship Id="rId90" Type="http://schemas.openxmlformats.org/officeDocument/2006/relationships/image" Target="../media/image1380.png"/><Relationship Id="rId186" Type="http://schemas.openxmlformats.org/officeDocument/2006/relationships/image" Target="../media/image656.png"/><Relationship Id="rId351" Type="http://schemas.openxmlformats.org/officeDocument/2006/relationships/customXml" Target="../ink/ink818.xml"/><Relationship Id="rId393" Type="http://schemas.openxmlformats.org/officeDocument/2006/relationships/customXml" Target="../ink/ink839.xml"/><Relationship Id="rId407" Type="http://schemas.openxmlformats.org/officeDocument/2006/relationships/customXml" Target="../ink/ink846.xml"/><Relationship Id="rId211" Type="http://schemas.openxmlformats.org/officeDocument/2006/relationships/customXml" Target="../ink/ink748.xml"/><Relationship Id="rId253" Type="http://schemas.openxmlformats.org/officeDocument/2006/relationships/customXml" Target="../ink/ink769.xml"/><Relationship Id="rId295" Type="http://schemas.openxmlformats.org/officeDocument/2006/relationships/customXml" Target="../ink/ink790.xml"/><Relationship Id="rId309" Type="http://schemas.openxmlformats.org/officeDocument/2006/relationships/customXml" Target="../ink/ink797.xml"/><Relationship Id="rId48" Type="http://schemas.openxmlformats.org/officeDocument/2006/relationships/image" Target="../media/image1170.png"/><Relationship Id="rId113" Type="http://schemas.openxmlformats.org/officeDocument/2006/relationships/customXml" Target="../ink/ink699.xml"/><Relationship Id="rId320" Type="http://schemas.openxmlformats.org/officeDocument/2006/relationships/image" Target="../media/image723.png"/><Relationship Id="rId155" Type="http://schemas.openxmlformats.org/officeDocument/2006/relationships/customXml" Target="../ink/ink720.xml"/><Relationship Id="rId197" Type="http://schemas.openxmlformats.org/officeDocument/2006/relationships/customXml" Target="../ink/ink741.xml"/><Relationship Id="rId362" Type="http://schemas.openxmlformats.org/officeDocument/2006/relationships/image" Target="../media/image744.png"/><Relationship Id="rId418" Type="http://schemas.openxmlformats.org/officeDocument/2006/relationships/image" Target="../media/image772.png"/><Relationship Id="rId222" Type="http://schemas.openxmlformats.org/officeDocument/2006/relationships/image" Target="../media/image674.png"/><Relationship Id="rId264" Type="http://schemas.openxmlformats.org/officeDocument/2006/relationships/image" Target="../media/image695.png"/><Relationship Id="rId17" Type="http://schemas.openxmlformats.org/officeDocument/2006/relationships/customXml" Target="../ink/ink651.xml"/><Relationship Id="rId59" Type="http://schemas.openxmlformats.org/officeDocument/2006/relationships/customXml" Target="../ink/ink672.xml"/><Relationship Id="rId124" Type="http://schemas.openxmlformats.org/officeDocument/2006/relationships/image" Target="../media/image15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3EE27-AC67-EBBE-1720-F558F87886EA}"/>
              </a:ext>
            </a:extLst>
          </p:cNvPr>
          <p:cNvSpPr txBox="1"/>
          <p:nvPr/>
        </p:nvSpPr>
        <p:spPr>
          <a:xfrm>
            <a:off x="591671" y="389965"/>
            <a:ext cx="7658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신호및시스템</a:t>
            </a:r>
            <a:r>
              <a:rPr lang="ko-KR" altLang="en-US" dirty="0"/>
              <a:t> </a:t>
            </a:r>
            <a:r>
              <a:rPr lang="en-US" altLang="ko-KR" dirty="0"/>
              <a:t>HW1 2022</a:t>
            </a:r>
            <a:r>
              <a:rPr lang="ko-KR" altLang="en-US" dirty="0"/>
              <a:t>년</a:t>
            </a:r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/>
              <a:t>24</a:t>
            </a:r>
            <a:r>
              <a:rPr lang="ko-KR" altLang="en-US" dirty="0"/>
              <a:t>시까지  </a:t>
            </a:r>
            <a:r>
              <a:rPr lang="en-US" altLang="ko-KR" dirty="0"/>
              <a:t>Solution 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1.1-5(</a:t>
            </a:r>
            <a:r>
              <a:rPr lang="en-US" altLang="ko-KR" dirty="0" err="1"/>
              <a:t>a,c,e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1.4-2(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1.4-4(</a:t>
            </a:r>
            <a:r>
              <a:rPr lang="en-US" altLang="ko-KR" dirty="0" err="1"/>
              <a:t>a,c,e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1.7-1(</a:t>
            </a:r>
            <a:r>
              <a:rPr lang="en-US" altLang="ko-KR" dirty="0" err="1"/>
              <a:t>a,c,e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1.8-2</a:t>
            </a:r>
          </a:p>
          <a:p>
            <a:r>
              <a:rPr lang="en-US" altLang="ko-KR" dirty="0"/>
              <a:t>1.10-2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94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428315-AD78-D5D8-2025-7962D75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" y="99452"/>
            <a:ext cx="6219825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6F1EDD-AE05-3311-51E9-6DC1FECA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23" y="1493952"/>
            <a:ext cx="306705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4D6EB-0E64-3FF3-0542-7A2175443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26" y="2050252"/>
            <a:ext cx="231457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4DFA3-8DC7-2595-7B3C-280C91C48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01" y="2735000"/>
            <a:ext cx="9201150" cy="291465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8F0EA5-48F3-7739-5150-E66784A73D3B}"/>
              </a:ext>
            </a:extLst>
          </p:cNvPr>
          <p:cNvGrpSpPr/>
          <p:nvPr/>
        </p:nvGrpSpPr>
        <p:grpSpPr>
          <a:xfrm>
            <a:off x="7438011" y="812657"/>
            <a:ext cx="1811160" cy="468000"/>
            <a:chOff x="7438011" y="812657"/>
            <a:chExt cx="181116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62C13EC-0B54-E085-8A42-A5A13559B26E}"/>
                    </a:ext>
                  </a:extLst>
                </p14:cNvPr>
                <p14:cNvContentPartPr/>
                <p14:nvPr/>
              </p14:nvContentPartPr>
              <p14:xfrm>
                <a:off x="7438011" y="937937"/>
                <a:ext cx="539280" cy="342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62C13EC-0B54-E085-8A42-A5A13559B2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33691" y="933617"/>
                  <a:ext cx="547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DCD2462-9BFC-35A2-BC00-984BEE724EDC}"/>
                    </a:ext>
                  </a:extLst>
                </p14:cNvPr>
                <p14:cNvContentPartPr/>
                <p14:nvPr/>
              </p14:nvContentPartPr>
              <p14:xfrm>
                <a:off x="8124531" y="812657"/>
                <a:ext cx="210960" cy="411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DCD2462-9BFC-35A2-BC00-984BEE724E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0211" y="808337"/>
                  <a:ext cx="2196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5D7074C-36DE-4C76-9C9F-D9AA508F9F8B}"/>
                    </a:ext>
                  </a:extLst>
                </p14:cNvPr>
                <p14:cNvContentPartPr/>
                <p14:nvPr/>
              </p14:nvContentPartPr>
              <p14:xfrm>
                <a:off x="8028771" y="1035497"/>
                <a:ext cx="302400" cy="19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5D7074C-36DE-4C76-9C9F-D9AA508F9F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4451" y="1031177"/>
                  <a:ext cx="311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A78A90D-825D-FF00-C5CD-84A39D4C84AF}"/>
                    </a:ext>
                  </a:extLst>
                </p14:cNvPr>
                <p14:cNvContentPartPr/>
                <p14:nvPr/>
              </p14:nvContentPartPr>
              <p14:xfrm>
                <a:off x="8552211" y="954857"/>
                <a:ext cx="357840" cy="198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A78A90D-825D-FF00-C5CD-84A39D4C84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7891" y="950537"/>
                  <a:ext cx="366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125B52D-8BD3-8BF1-BD9D-205103286961}"/>
                    </a:ext>
                  </a:extLst>
                </p14:cNvPr>
                <p14:cNvContentPartPr/>
                <p14:nvPr/>
              </p14:nvContentPartPr>
              <p14:xfrm>
                <a:off x="9023091" y="840017"/>
                <a:ext cx="226080" cy="340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125B52D-8BD3-8BF1-BD9D-2051032869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18771" y="835697"/>
                  <a:ext cx="234720" cy="3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C184E5D-CDDA-8EC3-860A-00B8A9C6E970}"/>
                  </a:ext>
                </a:extLst>
              </p14:cNvPr>
              <p14:cNvContentPartPr/>
              <p14:nvPr/>
            </p14:nvContentPartPr>
            <p14:xfrm>
              <a:off x="7433331" y="1816697"/>
              <a:ext cx="546120" cy="279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C184E5D-CDDA-8EC3-860A-00B8A9C6E9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9011" y="1812377"/>
                <a:ext cx="554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0AE6498-3899-56CA-1FC1-A2F7DD89FCAE}"/>
                  </a:ext>
                </a:extLst>
              </p14:cNvPr>
              <p14:cNvContentPartPr/>
              <p14:nvPr/>
            </p14:nvContentPartPr>
            <p14:xfrm>
              <a:off x="7728171" y="1686017"/>
              <a:ext cx="136800" cy="186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0AE6498-3899-56CA-1FC1-A2F7DD89FC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23851" y="1681697"/>
                <a:ext cx="145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76D6BFF-65F8-35F5-56E7-58F2394AC863}"/>
                  </a:ext>
                </a:extLst>
              </p14:cNvPr>
              <p14:cNvContentPartPr/>
              <p14:nvPr/>
            </p14:nvContentPartPr>
            <p14:xfrm>
              <a:off x="8036331" y="1709417"/>
              <a:ext cx="240120" cy="483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76D6BFF-65F8-35F5-56E7-58F2394AC8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2011" y="1705097"/>
                <a:ext cx="2487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7A272B4-BF6D-5E78-CD63-7A8D71DE09E1}"/>
                  </a:ext>
                </a:extLst>
              </p14:cNvPr>
              <p14:cNvContentPartPr/>
              <p14:nvPr/>
            </p14:nvContentPartPr>
            <p14:xfrm>
              <a:off x="8020491" y="1898417"/>
              <a:ext cx="265680" cy="349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7A272B4-BF6D-5E78-CD63-7A8D71DE09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16171" y="1894097"/>
                <a:ext cx="274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C0DD20-6579-0598-C86E-747292BEBD78}"/>
                  </a:ext>
                </a:extLst>
              </p14:cNvPr>
              <p14:cNvContentPartPr/>
              <p14:nvPr/>
            </p14:nvContentPartPr>
            <p14:xfrm>
              <a:off x="8496771" y="1810937"/>
              <a:ext cx="413280" cy="223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C0DD20-6579-0598-C86E-747292BEBD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92451" y="1806617"/>
                <a:ext cx="421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D6EE984-ABD2-6D05-FBF1-CD2811296126}"/>
                  </a:ext>
                </a:extLst>
              </p14:cNvPr>
              <p14:cNvContentPartPr/>
              <p14:nvPr/>
            </p14:nvContentPartPr>
            <p14:xfrm>
              <a:off x="9168891" y="1715177"/>
              <a:ext cx="12960" cy="108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D6EE984-ABD2-6D05-FBF1-CD28112961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64571" y="1710857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8DA9965-13EB-C401-DBBF-B495731934CA}"/>
                  </a:ext>
                </a:extLst>
              </p14:cNvPr>
              <p14:cNvContentPartPr/>
              <p14:nvPr/>
            </p14:nvContentPartPr>
            <p14:xfrm>
              <a:off x="8926611" y="1715177"/>
              <a:ext cx="402840" cy="4377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8DA9965-13EB-C401-DBBF-B495731934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22291" y="1710857"/>
                <a:ext cx="41148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7BBF7F-5076-729B-FC87-6BB92E3BB7C7}"/>
              </a:ext>
            </a:extLst>
          </p:cNvPr>
          <p:cNvGrpSpPr/>
          <p:nvPr/>
        </p:nvGrpSpPr>
        <p:grpSpPr>
          <a:xfrm>
            <a:off x="9530691" y="1658297"/>
            <a:ext cx="2505240" cy="540000"/>
            <a:chOff x="9530691" y="1658297"/>
            <a:chExt cx="250524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2082414-24A5-321F-ECF0-5FB16A33A161}"/>
                    </a:ext>
                  </a:extLst>
                </p14:cNvPr>
                <p14:cNvContentPartPr/>
                <p14:nvPr/>
              </p14:nvContentPartPr>
              <p14:xfrm>
                <a:off x="9532491" y="1858457"/>
                <a:ext cx="217800" cy="38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2082414-24A5-321F-ECF0-5FB16A33A1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28171" y="1854137"/>
                  <a:ext cx="226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1C7AFEE-1163-76B3-3D90-6A33B16E0B6F}"/>
                    </a:ext>
                  </a:extLst>
                </p14:cNvPr>
                <p14:cNvContentPartPr/>
                <p14:nvPr/>
              </p14:nvContentPartPr>
              <p14:xfrm>
                <a:off x="9530691" y="1901657"/>
                <a:ext cx="176400" cy="71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1C7AFEE-1163-76B3-3D90-6A33B16E0B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6371" y="1897337"/>
                  <a:ext cx="185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9147E26-0579-E141-56ED-4216F5193F66}"/>
                    </a:ext>
                  </a:extLst>
                </p14:cNvPr>
                <p14:cNvContentPartPr/>
                <p14:nvPr/>
              </p14:nvContentPartPr>
              <p14:xfrm>
                <a:off x="9906171" y="2058977"/>
                <a:ext cx="212400" cy="139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9147E26-0579-E141-56ED-4216F5193F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01851" y="2054657"/>
                  <a:ext cx="221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B08D62A-E593-AC4B-DBD1-8FC99F1FE28C}"/>
                    </a:ext>
                  </a:extLst>
                </p14:cNvPr>
                <p14:cNvContentPartPr/>
                <p14:nvPr/>
              </p14:nvContentPartPr>
              <p14:xfrm>
                <a:off x="9832371" y="1878977"/>
                <a:ext cx="200880" cy="92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B08D62A-E593-AC4B-DBD1-8FC99F1FE2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28051" y="1874657"/>
                  <a:ext cx="20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ED2412B-CDC8-BE93-ACB8-3AEB1A0ACE9E}"/>
                    </a:ext>
                  </a:extLst>
                </p14:cNvPr>
                <p14:cNvContentPartPr/>
                <p14:nvPr/>
              </p14:nvContentPartPr>
              <p14:xfrm>
                <a:off x="9968451" y="1733537"/>
                <a:ext cx="67320" cy="183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ED2412B-CDC8-BE93-ACB8-3AEB1A0ACE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64131" y="1729217"/>
                  <a:ext cx="75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63B7487-619F-295C-223D-BA85B731788D}"/>
                    </a:ext>
                  </a:extLst>
                </p14:cNvPr>
                <p14:cNvContentPartPr/>
                <p14:nvPr/>
              </p14:nvContentPartPr>
              <p14:xfrm>
                <a:off x="10269051" y="1709057"/>
                <a:ext cx="163800" cy="4093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63B7487-619F-295C-223D-BA85B73178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64731" y="1704737"/>
                  <a:ext cx="1724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6D240CC-2F83-3C3F-46CD-A7DAF6D4F814}"/>
                    </a:ext>
                  </a:extLst>
                </p14:cNvPr>
                <p14:cNvContentPartPr/>
                <p14:nvPr/>
              </p14:nvContentPartPr>
              <p14:xfrm>
                <a:off x="11878971" y="1713377"/>
                <a:ext cx="156960" cy="4107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6D240CC-2F83-3C3F-46CD-A7DAF6D4F8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74651" y="1709057"/>
                  <a:ext cx="1656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87A4B88-7915-EF3D-2E0C-771D358184CF}"/>
                    </a:ext>
                  </a:extLst>
                </p14:cNvPr>
                <p14:cNvContentPartPr/>
                <p14:nvPr/>
              </p14:nvContentPartPr>
              <p14:xfrm>
                <a:off x="10568571" y="1767737"/>
                <a:ext cx="193320" cy="293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87A4B88-7915-EF3D-2E0C-771D358184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64251" y="1763417"/>
                  <a:ext cx="201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4F1F91B-EF30-D3D3-87C5-BEB779E69E21}"/>
                    </a:ext>
                  </a:extLst>
                </p14:cNvPr>
                <p14:cNvContentPartPr/>
                <p14:nvPr/>
              </p14:nvContentPartPr>
              <p14:xfrm>
                <a:off x="10810851" y="2047817"/>
                <a:ext cx="15120" cy="237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4F1F91B-EF30-D3D3-87C5-BEB779E69E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06531" y="2043497"/>
                  <a:ext cx="23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84EB1F5-7DF3-DE18-982D-ECEFD2CFF1A3}"/>
                    </a:ext>
                  </a:extLst>
                </p14:cNvPr>
                <p14:cNvContentPartPr/>
                <p14:nvPr/>
              </p14:nvContentPartPr>
              <p14:xfrm>
                <a:off x="10838211" y="1857377"/>
                <a:ext cx="82080" cy="2192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84EB1F5-7DF3-DE18-982D-ECEFD2CFF1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33891" y="1853057"/>
                  <a:ext cx="90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EDF0878-D776-1F65-DAFA-227EBA07E0F9}"/>
                    </a:ext>
                  </a:extLst>
                </p14:cNvPr>
                <p14:cNvContentPartPr/>
                <p14:nvPr/>
              </p14:nvContentPartPr>
              <p14:xfrm>
                <a:off x="10843611" y="1957457"/>
                <a:ext cx="147600" cy="378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EDF0878-D776-1F65-DAFA-227EBA07E0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39291" y="1953137"/>
                  <a:ext cx="156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A47BA74-F550-348B-38CD-1AAFF2B41F87}"/>
                    </a:ext>
                  </a:extLst>
                </p14:cNvPr>
                <p14:cNvContentPartPr/>
                <p14:nvPr/>
              </p14:nvContentPartPr>
              <p14:xfrm>
                <a:off x="10963851" y="1914977"/>
                <a:ext cx="98640" cy="56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A47BA74-F550-348B-38CD-1AAFF2B41F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59531" y="1910657"/>
                  <a:ext cx="10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4D1AA7F-0375-70D6-C3EC-EA0EC495EF2F}"/>
                    </a:ext>
                  </a:extLst>
                </p14:cNvPr>
                <p14:cNvContentPartPr/>
                <p14:nvPr/>
              </p14:nvContentPartPr>
              <p14:xfrm>
                <a:off x="11000211" y="1859177"/>
                <a:ext cx="53280" cy="156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4D1AA7F-0375-70D6-C3EC-EA0EC495EF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5891" y="1854857"/>
                  <a:ext cx="61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B54304E-00A7-C6DD-927E-7A1502C73CDF}"/>
                    </a:ext>
                  </a:extLst>
                </p14:cNvPr>
                <p14:cNvContentPartPr/>
                <p14:nvPr/>
              </p14:nvContentPartPr>
              <p14:xfrm>
                <a:off x="11030811" y="1864937"/>
                <a:ext cx="124200" cy="186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B54304E-00A7-C6DD-927E-7A1502C73C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26491" y="1860617"/>
                  <a:ext cx="132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42BD453-3CAD-5404-3DE2-AE414A8C3473}"/>
                    </a:ext>
                  </a:extLst>
                </p14:cNvPr>
                <p14:cNvContentPartPr/>
                <p14:nvPr/>
              </p14:nvContentPartPr>
              <p14:xfrm>
                <a:off x="11060331" y="1714457"/>
                <a:ext cx="169920" cy="373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42BD453-3CAD-5404-3DE2-AE414A8C34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56011" y="1710137"/>
                  <a:ext cx="178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2145804-9BD4-77FB-CDAC-4ED46DC3B63E}"/>
                    </a:ext>
                  </a:extLst>
                </p14:cNvPr>
                <p14:cNvContentPartPr/>
                <p14:nvPr/>
              </p14:nvContentPartPr>
              <p14:xfrm>
                <a:off x="10760451" y="1658297"/>
                <a:ext cx="201960" cy="488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2145804-9BD4-77FB-CDAC-4ED46DC3B6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56131" y="1653977"/>
                  <a:ext cx="2106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4568DF6-A15B-7832-5F5D-A8C83AF0B23D}"/>
                    </a:ext>
                  </a:extLst>
                </p14:cNvPr>
                <p14:cNvContentPartPr/>
                <p14:nvPr/>
              </p14:nvContentPartPr>
              <p14:xfrm>
                <a:off x="11270931" y="1853057"/>
                <a:ext cx="114480" cy="356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4568DF6-A15B-7832-5F5D-A8C83AF0B2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66611" y="1848737"/>
                  <a:ext cx="123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7129444-3363-5BE3-2741-FDCB60FB231C}"/>
                    </a:ext>
                  </a:extLst>
                </p14:cNvPr>
                <p14:cNvContentPartPr/>
                <p14:nvPr/>
              </p14:nvContentPartPr>
              <p14:xfrm>
                <a:off x="11303331" y="1797977"/>
                <a:ext cx="21960" cy="201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7129444-3363-5BE3-2741-FDCB60FB23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99011" y="1793657"/>
                  <a:ext cx="30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1FF2211-1DF4-8858-4641-829D3D521EC7}"/>
                    </a:ext>
                  </a:extLst>
                </p14:cNvPr>
                <p14:cNvContentPartPr/>
                <p14:nvPr/>
              </p14:nvContentPartPr>
              <p14:xfrm>
                <a:off x="11367411" y="1819577"/>
                <a:ext cx="196200" cy="218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1FF2211-1DF4-8858-4641-829D3D521E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63091" y="1815257"/>
                  <a:ext cx="204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55104E8-58C4-6D17-7A2F-60ECD78980ED}"/>
                    </a:ext>
                  </a:extLst>
                </p14:cNvPr>
                <p14:cNvContentPartPr/>
                <p14:nvPr/>
              </p14:nvContentPartPr>
              <p14:xfrm>
                <a:off x="11555331" y="1671977"/>
                <a:ext cx="90360" cy="3610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55104E8-58C4-6D17-7A2F-60ECD78980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51011" y="1667657"/>
                  <a:ext cx="99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E1AB030-A259-0034-EB0F-A58930679247}"/>
                    </a:ext>
                  </a:extLst>
                </p14:cNvPr>
                <p14:cNvContentPartPr/>
                <p14:nvPr/>
              </p14:nvContentPartPr>
              <p14:xfrm>
                <a:off x="11583411" y="1820297"/>
                <a:ext cx="82080" cy="2376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E1AB030-A259-0034-EB0F-A589306792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79091" y="1815977"/>
                  <a:ext cx="90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5B35A79-B111-1324-B855-D8AB80E6EE2F}"/>
                    </a:ext>
                  </a:extLst>
                </p14:cNvPr>
                <p14:cNvContentPartPr/>
                <p14:nvPr/>
              </p14:nvContentPartPr>
              <p14:xfrm>
                <a:off x="11597091" y="1955657"/>
                <a:ext cx="66240" cy="34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5B35A79-B111-1324-B855-D8AB80E6EE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92771" y="1951337"/>
                  <a:ext cx="74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696827E-00FD-4912-0759-7EA8C92688A9}"/>
                    </a:ext>
                  </a:extLst>
                </p14:cNvPr>
                <p14:cNvContentPartPr/>
                <p14:nvPr/>
              </p14:nvContentPartPr>
              <p14:xfrm>
                <a:off x="11651091" y="1833257"/>
                <a:ext cx="110160" cy="190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696827E-00FD-4912-0759-7EA8C92688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46771" y="1828937"/>
                  <a:ext cx="118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FD898A8-1065-9F71-4895-9EA3C87E36A4}"/>
                    </a:ext>
                  </a:extLst>
                </p14:cNvPr>
                <p14:cNvContentPartPr/>
                <p14:nvPr/>
              </p14:nvContentPartPr>
              <p14:xfrm>
                <a:off x="11721291" y="1840097"/>
                <a:ext cx="90720" cy="1746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FD898A8-1065-9F71-4895-9EA3C87E36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16971" y="1835777"/>
                  <a:ext cx="99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B801760-2F4B-06AB-F222-85F2D72550BA}"/>
                    </a:ext>
                  </a:extLst>
                </p14:cNvPr>
                <p14:cNvContentPartPr/>
                <p14:nvPr/>
              </p14:nvContentPartPr>
              <p14:xfrm>
                <a:off x="11803731" y="1686017"/>
                <a:ext cx="167400" cy="4496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B801760-2F4B-06AB-F222-85F2D72550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99411" y="1681697"/>
                  <a:ext cx="17604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2D70AF1-1EE4-44B7-677F-D907565EAFC7}"/>
              </a:ext>
            </a:extLst>
          </p:cNvPr>
          <p:cNvGrpSpPr/>
          <p:nvPr/>
        </p:nvGrpSpPr>
        <p:grpSpPr>
          <a:xfrm>
            <a:off x="9501171" y="339977"/>
            <a:ext cx="2746800" cy="932040"/>
            <a:chOff x="9501171" y="339977"/>
            <a:chExt cx="2746800" cy="9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64CC8E1-4672-D56C-316E-A0C8B72EF479}"/>
                    </a:ext>
                  </a:extLst>
                </p14:cNvPr>
                <p14:cNvContentPartPr/>
                <p14:nvPr/>
              </p14:nvContentPartPr>
              <p14:xfrm>
                <a:off x="9501171" y="948737"/>
                <a:ext cx="232560" cy="594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64CC8E1-4672-D56C-316E-A0C8B72EF4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96851" y="944417"/>
                  <a:ext cx="241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5E0F51C-91BE-B11D-70B4-DD5962FBF131}"/>
                    </a:ext>
                  </a:extLst>
                </p14:cNvPr>
                <p14:cNvContentPartPr/>
                <p14:nvPr/>
              </p14:nvContentPartPr>
              <p14:xfrm>
                <a:off x="9524211" y="1058177"/>
                <a:ext cx="187920" cy="27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5E0F51C-91BE-B11D-70B4-DD5962FBF1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19891" y="1053857"/>
                  <a:ext cx="196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C204AA9-394D-643D-B5EC-39A0BF30D1BB}"/>
                    </a:ext>
                  </a:extLst>
                </p14:cNvPr>
                <p14:cNvContentPartPr/>
                <p14:nvPr/>
              </p14:nvContentPartPr>
              <p14:xfrm>
                <a:off x="9969891" y="1125137"/>
                <a:ext cx="184680" cy="146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C204AA9-394D-643D-B5EC-39A0BF30D1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65571" y="1120817"/>
                  <a:ext cx="193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6BE7233-1DE3-D616-5BC9-B3D1941B965C}"/>
                    </a:ext>
                  </a:extLst>
                </p14:cNvPr>
                <p14:cNvContentPartPr/>
                <p14:nvPr/>
              </p14:nvContentPartPr>
              <p14:xfrm>
                <a:off x="9874491" y="937217"/>
                <a:ext cx="216000" cy="141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6BE7233-1DE3-D616-5BC9-B3D1941B96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70171" y="932897"/>
                  <a:ext cx="224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5899BAE-E6E1-C379-E8C3-9C59F18692A0}"/>
                    </a:ext>
                  </a:extLst>
                </p14:cNvPr>
                <p14:cNvContentPartPr/>
                <p14:nvPr/>
              </p14:nvContentPartPr>
              <p14:xfrm>
                <a:off x="9977091" y="771617"/>
                <a:ext cx="75960" cy="173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5899BAE-E6E1-C379-E8C3-9C59F18692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72771" y="767297"/>
                  <a:ext cx="84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C263267-6D84-1C0C-1BE0-D353B9252A8B}"/>
                    </a:ext>
                  </a:extLst>
                </p14:cNvPr>
                <p14:cNvContentPartPr/>
                <p14:nvPr/>
              </p14:nvContentPartPr>
              <p14:xfrm>
                <a:off x="10248891" y="813377"/>
                <a:ext cx="118440" cy="43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C263267-6D84-1C0C-1BE0-D353B9252A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4571" y="809057"/>
                  <a:ext cx="1270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14788D-A28A-4EE7-0B69-B90D4ECD9652}"/>
                    </a:ext>
                  </a:extLst>
                </p14:cNvPr>
                <p14:cNvContentPartPr/>
                <p14:nvPr/>
              </p14:nvContentPartPr>
              <p14:xfrm>
                <a:off x="11821371" y="781697"/>
                <a:ext cx="186480" cy="4500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14788D-A28A-4EE7-0B69-B90D4ECD96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17051" y="777377"/>
                  <a:ext cx="1951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AD24EA3-2ED9-9CA9-FD43-A48C78D5892C}"/>
                    </a:ext>
                  </a:extLst>
                </p14:cNvPr>
                <p14:cNvContentPartPr/>
                <p14:nvPr/>
              </p14:nvContentPartPr>
              <p14:xfrm>
                <a:off x="10495851" y="936137"/>
                <a:ext cx="346680" cy="1828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AD24EA3-2ED9-9CA9-FD43-A48C78D589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91531" y="931817"/>
                  <a:ext cx="355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67C4DAE-CDA8-7BCD-1CAD-4161595278E7}"/>
                    </a:ext>
                  </a:extLst>
                </p14:cNvPr>
                <p14:cNvContentPartPr/>
                <p14:nvPr/>
              </p14:nvContentPartPr>
              <p14:xfrm>
                <a:off x="10849371" y="793217"/>
                <a:ext cx="144720" cy="392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67C4DAE-CDA8-7BCD-1CAD-4161595278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45051" y="788897"/>
                  <a:ext cx="153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E6C7CFD-21FB-8411-9FDA-D72974C946EB}"/>
                    </a:ext>
                  </a:extLst>
                </p14:cNvPr>
                <p14:cNvContentPartPr/>
                <p14:nvPr/>
              </p14:nvContentPartPr>
              <p14:xfrm>
                <a:off x="10933611" y="889697"/>
                <a:ext cx="137880" cy="3002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E6C7CFD-21FB-8411-9FDA-D72974C946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29291" y="885377"/>
                  <a:ext cx="146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BF5B115-4727-A636-E7AD-43B5EE072378}"/>
                    </a:ext>
                  </a:extLst>
                </p14:cNvPr>
                <p14:cNvContentPartPr/>
                <p14:nvPr/>
              </p14:nvContentPartPr>
              <p14:xfrm>
                <a:off x="10926051" y="1013537"/>
                <a:ext cx="142560" cy="35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BF5B115-4727-A636-E7AD-43B5EE0723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21731" y="1009217"/>
                  <a:ext cx="151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719D5F5-2DC4-24E2-949B-6B1FE3466E98}"/>
                    </a:ext>
                  </a:extLst>
                </p14:cNvPr>
                <p14:cNvContentPartPr/>
                <p14:nvPr/>
              </p14:nvContentPartPr>
              <p14:xfrm>
                <a:off x="11071851" y="911657"/>
                <a:ext cx="121320" cy="1778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719D5F5-2DC4-24E2-949B-6B1FE3466E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67531" y="907337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FC986EE-0A6E-6581-9BB5-5AA730FBEC2D}"/>
                    </a:ext>
                  </a:extLst>
                </p14:cNvPr>
                <p14:cNvContentPartPr/>
                <p14:nvPr/>
              </p14:nvContentPartPr>
              <p14:xfrm>
                <a:off x="11169771" y="915257"/>
                <a:ext cx="81360" cy="1825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FC986EE-0A6E-6581-9BB5-5AA730FBEC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5451" y="910937"/>
                  <a:ext cx="90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EF97531-3409-8D7B-11FC-6EE3B9C0B923}"/>
                    </a:ext>
                  </a:extLst>
                </p14:cNvPr>
                <p14:cNvContentPartPr/>
                <p14:nvPr/>
              </p14:nvContentPartPr>
              <p14:xfrm>
                <a:off x="11187411" y="813377"/>
                <a:ext cx="169200" cy="4388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EF97531-3409-8D7B-11FC-6EE3B9C0B9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83091" y="809057"/>
                  <a:ext cx="1778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0C18DEF0-2235-4552-6F9B-8AE7D11F0651}"/>
                    </a:ext>
                  </a:extLst>
                </p14:cNvPr>
                <p14:cNvContentPartPr/>
                <p14:nvPr/>
              </p14:nvContentPartPr>
              <p14:xfrm>
                <a:off x="11053131" y="503057"/>
                <a:ext cx="357480" cy="108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0C18DEF0-2235-4552-6F9B-8AE7D11F06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48811" y="498737"/>
                  <a:ext cx="366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457B577-225A-926C-E63F-9659665C4F41}"/>
                    </a:ext>
                  </a:extLst>
                </p14:cNvPr>
                <p14:cNvContentPartPr/>
                <p14:nvPr/>
              </p14:nvContentPartPr>
              <p14:xfrm>
                <a:off x="11215851" y="462377"/>
                <a:ext cx="40320" cy="2574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457B577-225A-926C-E63F-9659665C4F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11531" y="458057"/>
                  <a:ext cx="48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AC274A1-1718-73F6-C891-608AAE3062C5}"/>
                    </a:ext>
                  </a:extLst>
                </p14:cNvPr>
                <p14:cNvContentPartPr/>
                <p14:nvPr/>
              </p14:nvContentPartPr>
              <p14:xfrm>
                <a:off x="11386131" y="481097"/>
                <a:ext cx="284400" cy="1771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AC274A1-1718-73F6-C891-608AAE3062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81811" y="476777"/>
                  <a:ext cx="293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73F6253-8631-6A22-1430-E98FDD6D69F7}"/>
                    </a:ext>
                  </a:extLst>
                </p14:cNvPr>
                <p14:cNvContentPartPr/>
                <p14:nvPr/>
              </p14:nvContentPartPr>
              <p14:xfrm>
                <a:off x="11720571" y="388577"/>
                <a:ext cx="138960" cy="356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73F6253-8631-6A22-1430-E98FDD6D69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16251" y="384257"/>
                  <a:ext cx="147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1F5BB7C-37F3-2503-D3A7-89A8518C1976}"/>
                    </a:ext>
                  </a:extLst>
                </p14:cNvPr>
                <p14:cNvContentPartPr/>
                <p14:nvPr/>
              </p14:nvContentPartPr>
              <p14:xfrm>
                <a:off x="11765931" y="454097"/>
                <a:ext cx="118440" cy="3063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1F5BB7C-37F3-2503-D3A7-89A8518C19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61611" y="449777"/>
                  <a:ext cx="127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F04AC033-D720-29E3-46C9-AF0DFBB4FBA6}"/>
                    </a:ext>
                  </a:extLst>
                </p14:cNvPr>
                <p14:cNvContentPartPr/>
                <p14:nvPr/>
              </p14:nvContentPartPr>
              <p14:xfrm>
                <a:off x="11734611" y="603857"/>
                <a:ext cx="140760" cy="41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F04AC033-D720-29E3-46C9-AF0DFBB4FB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0291" y="599537"/>
                  <a:ext cx="149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9E35908-6AA4-DAFF-8054-F2656618503F}"/>
                    </a:ext>
                  </a:extLst>
                </p14:cNvPr>
                <p14:cNvContentPartPr/>
                <p14:nvPr/>
              </p14:nvContentPartPr>
              <p14:xfrm>
                <a:off x="11874651" y="508457"/>
                <a:ext cx="149760" cy="702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9E35908-6AA4-DAFF-8054-F265661850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70331" y="504137"/>
                  <a:ext cx="158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C18A436-7C51-1210-93C6-BDEC744AAC76}"/>
                    </a:ext>
                  </a:extLst>
                </p14:cNvPr>
                <p14:cNvContentPartPr/>
                <p14:nvPr/>
              </p14:nvContentPartPr>
              <p14:xfrm>
                <a:off x="11953851" y="481097"/>
                <a:ext cx="154800" cy="204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C18A436-7C51-1210-93C6-BDEC744AAC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49531" y="476777"/>
                  <a:ext cx="163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3C457D8-E64D-9245-F5BB-D86AB2D33EF1}"/>
                    </a:ext>
                  </a:extLst>
                </p14:cNvPr>
                <p14:cNvContentPartPr/>
                <p14:nvPr/>
              </p14:nvContentPartPr>
              <p14:xfrm>
                <a:off x="12023691" y="339977"/>
                <a:ext cx="224280" cy="601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3C457D8-E64D-9245-F5BB-D86AB2D33E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19371" y="335657"/>
                  <a:ext cx="232920" cy="60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43F5DDB-FFDD-AE34-51F9-9813D6A138AD}"/>
                  </a:ext>
                </a:extLst>
              </p14:cNvPr>
              <p14:cNvContentPartPr/>
              <p14:nvPr/>
            </p14:nvContentPartPr>
            <p14:xfrm>
              <a:off x="7099611" y="-117943"/>
              <a:ext cx="4665960" cy="31575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43F5DDB-FFDD-AE34-51F9-9813D6A138A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95291" y="-122263"/>
                <a:ext cx="4674600" cy="31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F3099E1-D62D-DDD7-BC94-00C6CA8A0E0C}"/>
                  </a:ext>
                </a:extLst>
              </p14:cNvPr>
              <p14:cNvContentPartPr/>
              <p14:nvPr/>
            </p14:nvContentPartPr>
            <p14:xfrm>
              <a:off x="2451291" y="1246560"/>
              <a:ext cx="1580760" cy="14364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F3099E1-D62D-DDD7-BC94-00C6CA8A0E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46971" y="1242240"/>
                <a:ext cx="1589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17DD120C-5614-5FB5-B7DC-3C9C08A9F1F3}"/>
                  </a:ext>
                </a:extLst>
              </p14:cNvPr>
              <p14:cNvContentPartPr/>
              <p14:nvPr/>
            </p14:nvContentPartPr>
            <p14:xfrm>
              <a:off x="1743531" y="937680"/>
              <a:ext cx="282600" cy="3549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17DD120C-5614-5FB5-B7DC-3C9C08A9F1F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25891" y="901680"/>
                <a:ext cx="3182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25C221E-64DE-F705-8942-923674D5CF34}"/>
                  </a:ext>
                </a:extLst>
              </p14:cNvPr>
              <p14:cNvContentPartPr/>
              <p14:nvPr/>
            </p14:nvContentPartPr>
            <p14:xfrm>
              <a:off x="2234211" y="981960"/>
              <a:ext cx="341280" cy="37224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25C221E-64DE-F705-8942-923674D5CF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16211" y="946320"/>
                <a:ext cx="3769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EC5D94E-D5A3-CDE1-620E-40BEDB984460}"/>
                  </a:ext>
                </a:extLst>
              </p14:cNvPr>
              <p14:cNvContentPartPr/>
              <p14:nvPr/>
            </p14:nvContentPartPr>
            <p14:xfrm>
              <a:off x="1657131" y="2805720"/>
              <a:ext cx="729000" cy="27108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EC5D94E-D5A3-CDE1-620E-40BEDB98446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39491" y="2770080"/>
                <a:ext cx="764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5EB73282-42D7-2914-161B-271F677FD482}"/>
                  </a:ext>
                </a:extLst>
              </p14:cNvPr>
              <p14:cNvContentPartPr/>
              <p14:nvPr/>
            </p14:nvContentPartPr>
            <p14:xfrm>
              <a:off x="5289891" y="2752800"/>
              <a:ext cx="665280" cy="31536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5EB73282-42D7-2914-161B-271F677FD4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71891" y="2716800"/>
                <a:ext cx="700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ABA5A7B4-1A82-F6FF-0BB7-3D7B0450306F}"/>
                  </a:ext>
                </a:extLst>
              </p14:cNvPr>
              <p14:cNvContentPartPr/>
              <p14:nvPr/>
            </p14:nvContentPartPr>
            <p14:xfrm>
              <a:off x="5330931" y="2804280"/>
              <a:ext cx="565920" cy="24660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ABA5A7B4-1A82-F6FF-0BB7-3D7B0450306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12931" y="2768640"/>
                <a:ext cx="601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D01B01BE-3775-ECBB-0DC3-9A3EB4197365}"/>
                  </a:ext>
                </a:extLst>
              </p14:cNvPr>
              <p14:cNvContentPartPr/>
              <p14:nvPr/>
            </p14:nvContentPartPr>
            <p14:xfrm>
              <a:off x="5289891" y="2523120"/>
              <a:ext cx="1015560" cy="62172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D01B01BE-3775-ECBB-0DC3-9A3EB419736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85571" y="2518800"/>
                <a:ext cx="10242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E61175DE-EF64-971A-5268-3643A96765B4}"/>
                  </a:ext>
                </a:extLst>
              </p14:cNvPr>
              <p14:cNvContentPartPr/>
              <p14:nvPr/>
            </p14:nvContentPartPr>
            <p14:xfrm>
              <a:off x="1655691" y="835080"/>
              <a:ext cx="468360" cy="52632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E61175DE-EF64-971A-5268-3643A96765B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51371" y="830760"/>
                <a:ext cx="4770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F706FE6B-EE8A-EC5A-0E40-98D52ED64941}"/>
                  </a:ext>
                </a:extLst>
              </p14:cNvPr>
              <p14:cNvContentPartPr/>
              <p14:nvPr/>
            </p14:nvContentPartPr>
            <p14:xfrm>
              <a:off x="6233091" y="3010560"/>
              <a:ext cx="459360" cy="49464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F706FE6B-EE8A-EC5A-0E40-98D52ED649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28771" y="3006240"/>
                <a:ext cx="4680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E31A14ED-B318-B9AF-FCCA-C6603AAB3B28}"/>
                  </a:ext>
                </a:extLst>
              </p14:cNvPr>
              <p14:cNvContentPartPr/>
              <p14:nvPr/>
            </p14:nvContentPartPr>
            <p14:xfrm>
              <a:off x="6839331" y="3048360"/>
              <a:ext cx="1275840" cy="52488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E31A14ED-B318-B9AF-FCCA-C6603AAB3B2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35011" y="3044040"/>
                <a:ext cx="12844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9B9384A9-A897-31F0-B416-4521A8F22077}"/>
                  </a:ext>
                </a:extLst>
              </p14:cNvPr>
              <p14:cNvContentPartPr/>
              <p14:nvPr/>
            </p14:nvContentPartPr>
            <p14:xfrm>
              <a:off x="4410411" y="1983480"/>
              <a:ext cx="6429600" cy="157428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9B9384A9-A897-31F0-B416-4521A8F2207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06091" y="1979160"/>
                <a:ext cx="643824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48DCF39C-02B9-07E7-42ED-87AFBAE4CEEC}"/>
                  </a:ext>
                </a:extLst>
              </p14:cNvPr>
              <p14:cNvContentPartPr/>
              <p14:nvPr/>
            </p14:nvContentPartPr>
            <p14:xfrm>
              <a:off x="10648131" y="3465600"/>
              <a:ext cx="120240" cy="18900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48DCF39C-02B9-07E7-42ED-87AFBAE4CEE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43811" y="3461280"/>
                <a:ext cx="12888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513C678-A44E-8F95-F494-A0A705560844}"/>
              </a:ext>
            </a:extLst>
          </p:cNvPr>
          <p:cNvGrpSpPr/>
          <p:nvPr/>
        </p:nvGrpSpPr>
        <p:grpSpPr>
          <a:xfrm>
            <a:off x="10768011" y="3847560"/>
            <a:ext cx="688680" cy="208080"/>
            <a:chOff x="10768011" y="3847560"/>
            <a:chExt cx="6886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7CCD5567-CA48-6D25-0099-3B5500232A73}"/>
                    </a:ext>
                  </a:extLst>
                </p14:cNvPr>
                <p14:cNvContentPartPr/>
                <p14:nvPr/>
              </p14:nvContentPartPr>
              <p14:xfrm>
                <a:off x="10768011" y="3847560"/>
                <a:ext cx="126360" cy="2080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7CCD5567-CA48-6D25-0099-3B5500232A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63691" y="3843240"/>
                  <a:ext cx="135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E79FB581-AAE7-24A4-E663-3CCD3A0BCCBB}"/>
                    </a:ext>
                  </a:extLst>
                </p14:cNvPr>
                <p14:cNvContentPartPr/>
                <p14:nvPr/>
              </p14:nvContentPartPr>
              <p14:xfrm>
                <a:off x="10897251" y="3880320"/>
                <a:ext cx="87840" cy="15264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E79FB581-AAE7-24A4-E663-3CCD3A0BCC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92931" y="3876000"/>
                  <a:ext cx="96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38230256-DB4E-7332-2B0D-9018209E7380}"/>
                    </a:ext>
                  </a:extLst>
                </p14:cNvPr>
                <p14:cNvContentPartPr/>
                <p14:nvPr/>
              </p14:nvContentPartPr>
              <p14:xfrm>
                <a:off x="11102091" y="3854760"/>
                <a:ext cx="114840" cy="1504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38230256-DB4E-7332-2B0D-9018209E73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97771" y="3850440"/>
                  <a:ext cx="123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8CB1771F-C240-C5C6-BCEA-AE21A6323B39}"/>
                    </a:ext>
                  </a:extLst>
                </p14:cNvPr>
                <p14:cNvContentPartPr/>
                <p14:nvPr/>
              </p14:nvContentPartPr>
              <p14:xfrm>
                <a:off x="11201451" y="3981480"/>
                <a:ext cx="255240" cy="5004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8CB1771F-C240-C5C6-BCEA-AE21A6323B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97131" y="3977160"/>
                  <a:ext cx="26388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8B357539-6473-4A96-52FC-7039B043C602}"/>
                  </a:ext>
                </a:extLst>
              </p14:cNvPr>
              <p14:cNvContentPartPr/>
              <p14:nvPr/>
            </p14:nvContentPartPr>
            <p14:xfrm>
              <a:off x="4325811" y="4412040"/>
              <a:ext cx="884160" cy="69120"/>
            </p14:xfrm>
          </p:contentPart>
        </mc:Choice>
        <mc:Fallback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8B357539-6473-4A96-52FC-7039B043C60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21491" y="4407720"/>
                <a:ext cx="89280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2F1F8BC-7D4C-CE15-488C-6FFE646EE3B7}"/>
              </a:ext>
            </a:extLst>
          </p:cNvPr>
          <p:cNvGrpSpPr/>
          <p:nvPr/>
        </p:nvGrpSpPr>
        <p:grpSpPr>
          <a:xfrm>
            <a:off x="1713651" y="96000"/>
            <a:ext cx="10775160" cy="2706480"/>
            <a:chOff x="1713651" y="96000"/>
            <a:chExt cx="10775160" cy="27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8051686-7D74-65C8-F723-1108406CF9BB}"/>
                    </a:ext>
                  </a:extLst>
                </p14:cNvPr>
                <p14:cNvContentPartPr/>
                <p14:nvPr/>
              </p14:nvContentPartPr>
              <p14:xfrm>
                <a:off x="7521531" y="1266000"/>
                <a:ext cx="3778920" cy="150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8051686-7D74-65C8-F723-1108406CF9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17211" y="1261680"/>
                  <a:ext cx="3787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116FB18-9471-C4DF-279C-F995D1DA1A86}"/>
                    </a:ext>
                  </a:extLst>
                </p14:cNvPr>
                <p14:cNvContentPartPr/>
                <p14:nvPr/>
              </p14:nvContentPartPr>
              <p14:xfrm>
                <a:off x="7545291" y="1970520"/>
                <a:ext cx="1798920" cy="2635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116FB18-9471-C4DF-279C-F995D1DA1A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40971" y="1966200"/>
                  <a:ext cx="1807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8EC0104-EED9-9B64-9859-34D67F39F96F}"/>
                    </a:ext>
                  </a:extLst>
                </p14:cNvPr>
                <p14:cNvContentPartPr/>
                <p14:nvPr/>
              </p14:nvContentPartPr>
              <p14:xfrm>
                <a:off x="10360131" y="2191560"/>
                <a:ext cx="1574280" cy="92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8EC0104-EED9-9B64-9859-34D67F39F9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55811" y="2187240"/>
                  <a:ext cx="1582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A824EBF-09E9-FACB-E2D6-49F1A6EB6B21}"/>
                    </a:ext>
                  </a:extLst>
                </p14:cNvPr>
                <p14:cNvContentPartPr/>
                <p14:nvPr/>
              </p14:nvContentPartPr>
              <p14:xfrm>
                <a:off x="9303531" y="2278320"/>
                <a:ext cx="1469520" cy="1670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A824EBF-09E9-FACB-E2D6-49F1A6EB6B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99211" y="2274000"/>
                  <a:ext cx="1478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F25E6C2-2BC6-2B68-3C47-C2472548BC94}"/>
                    </a:ext>
                  </a:extLst>
                </p14:cNvPr>
                <p14:cNvContentPartPr/>
                <p14:nvPr/>
              </p14:nvContentPartPr>
              <p14:xfrm>
                <a:off x="7026531" y="195360"/>
                <a:ext cx="362880" cy="22546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F25E6C2-2BC6-2B68-3C47-C2472548BC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22211" y="191040"/>
                  <a:ext cx="371520" cy="22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8F6DBDA-EFE5-6589-7BB0-58A59BC1599B}"/>
                    </a:ext>
                  </a:extLst>
                </p14:cNvPr>
                <p14:cNvContentPartPr/>
                <p14:nvPr/>
              </p14:nvContentPartPr>
              <p14:xfrm>
                <a:off x="1895091" y="1304880"/>
                <a:ext cx="42120" cy="57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8F6DBDA-EFE5-6589-7BB0-58A59BC159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90771" y="1300560"/>
                  <a:ext cx="5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E4A5AFF-7BA5-5817-5D72-AA8D69B01D36}"/>
                    </a:ext>
                  </a:extLst>
                </p14:cNvPr>
                <p14:cNvContentPartPr/>
                <p14:nvPr/>
              </p14:nvContentPartPr>
              <p14:xfrm>
                <a:off x="2888331" y="116880"/>
                <a:ext cx="921600" cy="5040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E4A5AFF-7BA5-5817-5D72-AA8D69B01D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84011" y="112560"/>
                  <a:ext cx="9302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DFB1799E-2D4D-376B-6E7F-DA2E0363361E}"/>
                    </a:ext>
                  </a:extLst>
                </p14:cNvPr>
                <p14:cNvContentPartPr/>
                <p14:nvPr/>
              </p14:nvContentPartPr>
              <p14:xfrm>
                <a:off x="4302771" y="96000"/>
                <a:ext cx="1382400" cy="5338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DFB1799E-2D4D-376B-6E7F-DA2E036336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98451" y="91680"/>
                  <a:ext cx="1391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C48CA3B-0D17-F7F8-70F6-EB1151922847}"/>
                    </a:ext>
                  </a:extLst>
                </p14:cNvPr>
                <p14:cNvContentPartPr/>
                <p14:nvPr/>
              </p14:nvContentPartPr>
              <p14:xfrm>
                <a:off x="3532011" y="661560"/>
                <a:ext cx="25200" cy="252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C48CA3B-0D17-F7F8-70F6-EB11519228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27691" y="657240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B5B8437-8267-FF49-466A-89137F9661CA}"/>
                    </a:ext>
                  </a:extLst>
                </p14:cNvPr>
                <p14:cNvContentPartPr/>
                <p14:nvPr/>
              </p14:nvContentPartPr>
              <p14:xfrm>
                <a:off x="3436611" y="603240"/>
                <a:ext cx="102240" cy="525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B5B8437-8267-FF49-466A-89137F9661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32291" y="598920"/>
                  <a:ext cx="110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384CE74-5928-A184-A74E-4158C08B7E13}"/>
                    </a:ext>
                  </a:extLst>
                </p14:cNvPr>
                <p14:cNvContentPartPr/>
                <p14:nvPr/>
              </p14:nvContentPartPr>
              <p14:xfrm>
                <a:off x="5238051" y="535560"/>
                <a:ext cx="194760" cy="554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384CE74-5928-A184-A74E-4158C08B7E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3731" y="531240"/>
                  <a:ext cx="203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7F4E4CCE-1F42-4928-A488-22AC9B8D825F}"/>
                    </a:ext>
                  </a:extLst>
                </p14:cNvPr>
                <p14:cNvContentPartPr/>
                <p14:nvPr/>
              </p14:nvContentPartPr>
              <p14:xfrm>
                <a:off x="4525251" y="904920"/>
                <a:ext cx="756720" cy="4046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7F4E4CCE-1F42-4928-A488-22AC9B8D82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20931" y="900600"/>
                  <a:ext cx="765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72C1E2F-AF96-376C-A0E1-C6EF09853267}"/>
                    </a:ext>
                  </a:extLst>
                </p14:cNvPr>
                <p14:cNvContentPartPr/>
                <p14:nvPr/>
              </p14:nvContentPartPr>
              <p14:xfrm>
                <a:off x="2015331" y="1295160"/>
                <a:ext cx="20880" cy="183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72C1E2F-AF96-376C-A0E1-C6EF098532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11011" y="1290840"/>
                  <a:ext cx="29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8557C20-3937-E3A1-B814-61827B5D3F3A}"/>
                    </a:ext>
                  </a:extLst>
                </p14:cNvPr>
                <p14:cNvContentPartPr/>
                <p14:nvPr/>
              </p14:nvContentPartPr>
              <p14:xfrm>
                <a:off x="1713651" y="846240"/>
                <a:ext cx="294480" cy="5918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8557C20-3937-E3A1-B814-61827B5D3F3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09331" y="841920"/>
                  <a:ext cx="3031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F9AA4A7-CFB5-15DF-56EF-A97AA40D28FD}"/>
                    </a:ext>
                  </a:extLst>
                </p14:cNvPr>
                <p14:cNvContentPartPr/>
                <p14:nvPr/>
              </p14:nvContentPartPr>
              <p14:xfrm>
                <a:off x="2734251" y="1314600"/>
                <a:ext cx="5040" cy="28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F9AA4A7-CFB5-15DF-56EF-A97AA40D28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29931" y="1310280"/>
                  <a:ext cx="13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8DC5991-2670-8267-3375-527DDB5DA6C1}"/>
                    </a:ext>
                  </a:extLst>
                </p14:cNvPr>
                <p14:cNvContentPartPr/>
                <p14:nvPr/>
              </p14:nvContentPartPr>
              <p14:xfrm>
                <a:off x="2257611" y="936960"/>
                <a:ext cx="531720" cy="4176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8DC5991-2670-8267-3375-527DDB5DA6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53291" y="932640"/>
                  <a:ext cx="5403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B7A61337-CCA8-BBA7-7288-7ABB7E322CEE}"/>
                    </a:ext>
                  </a:extLst>
                </p14:cNvPr>
                <p14:cNvContentPartPr/>
                <p14:nvPr/>
              </p14:nvContentPartPr>
              <p14:xfrm>
                <a:off x="2629131" y="865680"/>
                <a:ext cx="2048040" cy="5162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B7A61337-CCA8-BBA7-7288-7ABB7E322C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24811" y="861360"/>
                  <a:ext cx="20566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8652F7C-78BC-B7A1-966C-48DA3396D3CF}"/>
                    </a:ext>
                  </a:extLst>
                </p14:cNvPr>
                <p14:cNvContentPartPr/>
                <p14:nvPr/>
              </p14:nvContentPartPr>
              <p14:xfrm>
                <a:off x="4933131" y="1367160"/>
                <a:ext cx="1415880" cy="9853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8652F7C-78BC-B7A1-966C-48DA3396D3C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28811" y="1362840"/>
                  <a:ext cx="142452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24CED84F-1688-0FD9-554D-10A33EFABD7D}"/>
                    </a:ext>
                  </a:extLst>
                </p14:cNvPr>
                <p14:cNvContentPartPr/>
                <p14:nvPr/>
              </p14:nvContentPartPr>
              <p14:xfrm>
                <a:off x="4735851" y="1866840"/>
                <a:ext cx="1937880" cy="1400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24CED84F-1688-0FD9-554D-10A33EFABD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31531" y="1862520"/>
                  <a:ext cx="1946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D7A4F68E-C89B-92C8-05A2-A857736B6C78}"/>
                    </a:ext>
                  </a:extLst>
                </p14:cNvPr>
                <p14:cNvContentPartPr/>
                <p14:nvPr/>
              </p14:nvContentPartPr>
              <p14:xfrm>
                <a:off x="4786251" y="1656240"/>
                <a:ext cx="930240" cy="687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D7A4F68E-C89B-92C8-05A2-A857736B6C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81931" y="1651920"/>
                  <a:ext cx="938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EE9D4C3-0ED8-383B-B2C3-54AD915828D9}"/>
                    </a:ext>
                  </a:extLst>
                </p14:cNvPr>
                <p14:cNvContentPartPr/>
                <p14:nvPr/>
              </p14:nvContentPartPr>
              <p14:xfrm>
                <a:off x="5595891" y="1638960"/>
                <a:ext cx="107640" cy="263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EE9D4C3-0ED8-383B-B2C3-54AD915828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91571" y="1634640"/>
                  <a:ext cx="116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5A2E2232-FE06-0777-94FE-1511015EDE58}"/>
                    </a:ext>
                  </a:extLst>
                </p14:cNvPr>
                <p14:cNvContentPartPr/>
                <p14:nvPr/>
              </p14:nvContentPartPr>
              <p14:xfrm>
                <a:off x="4876971" y="1331520"/>
                <a:ext cx="1037880" cy="1260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5A2E2232-FE06-0777-94FE-1511015EDE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72651" y="1327200"/>
                  <a:ext cx="1046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1E7EFC2-3900-31B5-B7E2-3384E49382FC}"/>
                    </a:ext>
                  </a:extLst>
                </p14:cNvPr>
                <p14:cNvContentPartPr/>
                <p14:nvPr/>
              </p14:nvContentPartPr>
              <p14:xfrm>
                <a:off x="5637651" y="1373280"/>
                <a:ext cx="240120" cy="5526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1E7EFC2-3900-31B5-B7E2-3384E49382F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33331" y="1368960"/>
                  <a:ext cx="2487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1F8C2F5-E859-3679-66B1-66D393997DEC}"/>
                    </a:ext>
                  </a:extLst>
                </p14:cNvPr>
                <p14:cNvContentPartPr/>
                <p14:nvPr/>
              </p14:nvContentPartPr>
              <p14:xfrm>
                <a:off x="4983531" y="1712400"/>
                <a:ext cx="129240" cy="208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1F8C2F5-E859-3679-66B1-66D393997DE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79211" y="1708080"/>
                  <a:ext cx="13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6EA8635C-1D6E-30C3-A92F-B9E4778BB99C}"/>
                    </a:ext>
                  </a:extLst>
                </p14:cNvPr>
                <p14:cNvContentPartPr/>
                <p14:nvPr/>
              </p14:nvContentPartPr>
              <p14:xfrm>
                <a:off x="4796331" y="1552560"/>
                <a:ext cx="1281600" cy="3747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6EA8635C-1D6E-30C3-A92F-B9E4778BB9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92011" y="1548240"/>
                  <a:ext cx="1290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D9AB67B-FF9D-71C8-E263-1D166105FC8F}"/>
                    </a:ext>
                  </a:extLst>
                </p14:cNvPr>
                <p14:cNvContentPartPr/>
                <p14:nvPr/>
              </p14:nvContentPartPr>
              <p14:xfrm>
                <a:off x="4760691" y="1532040"/>
                <a:ext cx="1406880" cy="1724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D9AB67B-FF9D-71C8-E263-1D166105FC8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56371" y="1527720"/>
                  <a:ext cx="141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D792F0AA-D7EE-F3FB-0EB7-F340767B0C01}"/>
                    </a:ext>
                  </a:extLst>
                </p14:cNvPr>
                <p14:cNvContentPartPr/>
                <p14:nvPr/>
              </p14:nvContentPartPr>
              <p14:xfrm>
                <a:off x="6291411" y="1564800"/>
                <a:ext cx="293760" cy="6750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D792F0AA-D7EE-F3FB-0EB7-F340767B0C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87091" y="1560480"/>
                  <a:ext cx="3024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9735FD6-A246-66CF-5798-5422F9B0181A}"/>
                    </a:ext>
                  </a:extLst>
                </p14:cNvPr>
                <p14:cNvContentPartPr/>
                <p14:nvPr/>
              </p14:nvContentPartPr>
              <p14:xfrm>
                <a:off x="6221931" y="1506120"/>
                <a:ext cx="252720" cy="2422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9735FD6-A246-66CF-5798-5422F9B0181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17611" y="1501800"/>
                  <a:ext cx="261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7D857EE-6A5E-F71C-36CC-95D6C66CF052}"/>
                    </a:ext>
                  </a:extLst>
                </p14:cNvPr>
                <p14:cNvContentPartPr/>
                <p14:nvPr/>
              </p14:nvContentPartPr>
              <p14:xfrm>
                <a:off x="1840371" y="1860000"/>
                <a:ext cx="2460600" cy="774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7D857EE-6A5E-F71C-36CC-95D6C66CF05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36051" y="1855680"/>
                  <a:ext cx="2469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855C84C0-E0E3-7903-072E-547686E96770}"/>
                    </a:ext>
                  </a:extLst>
                </p14:cNvPr>
                <p14:cNvContentPartPr/>
                <p14:nvPr/>
              </p14:nvContentPartPr>
              <p14:xfrm>
                <a:off x="1894011" y="1384440"/>
                <a:ext cx="521280" cy="55836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855C84C0-E0E3-7903-072E-547686E9677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89691" y="1380120"/>
                  <a:ext cx="5299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955E3F8D-73D2-ED9E-E8B1-712C8676F384}"/>
                    </a:ext>
                  </a:extLst>
                </p14:cNvPr>
                <p14:cNvContentPartPr/>
                <p14:nvPr/>
              </p14:nvContentPartPr>
              <p14:xfrm>
                <a:off x="3379731" y="1467600"/>
                <a:ext cx="972360" cy="5990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955E3F8D-73D2-ED9E-E8B1-712C8676F38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75411" y="1463280"/>
                  <a:ext cx="9810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6839220C-9DAF-3FCD-9796-153DE9B6174D}"/>
                    </a:ext>
                  </a:extLst>
                </p14:cNvPr>
                <p14:cNvContentPartPr/>
                <p14:nvPr/>
              </p14:nvContentPartPr>
              <p14:xfrm>
                <a:off x="3193971" y="1904640"/>
                <a:ext cx="156600" cy="1083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6839220C-9DAF-3FCD-9796-153DE9B617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89651" y="1900320"/>
                  <a:ext cx="165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67117802-4832-1919-566D-0A0E6023B2FC}"/>
                    </a:ext>
                  </a:extLst>
                </p14:cNvPr>
                <p14:cNvContentPartPr/>
                <p14:nvPr/>
              </p14:nvContentPartPr>
              <p14:xfrm>
                <a:off x="3074451" y="1534560"/>
                <a:ext cx="382680" cy="5018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67117802-4832-1919-566D-0A0E6023B2F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70131" y="1530240"/>
                  <a:ext cx="391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B1539AE-748E-B5AC-4207-31704C704BB3}"/>
                    </a:ext>
                  </a:extLst>
                </p14:cNvPr>
                <p14:cNvContentPartPr/>
                <p14:nvPr/>
              </p14:nvContentPartPr>
              <p14:xfrm>
                <a:off x="2650731" y="1397760"/>
                <a:ext cx="712440" cy="5428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B1539AE-748E-B5AC-4207-31704C704B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46411" y="1393440"/>
                  <a:ext cx="7210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B00C5B55-25DE-EB5E-C7F6-0F859B8ABB4E}"/>
                    </a:ext>
                  </a:extLst>
                </p14:cNvPr>
                <p14:cNvContentPartPr/>
                <p14:nvPr/>
              </p14:nvContentPartPr>
              <p14:xfrm>
                <a:off x="3470091" y="1334400"/>
                <a:ext cx="925200" cy="7203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B00C5B55-25DE-EB5E-C7F6-0F859B8ABB4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65771" y="1330080"/>
                  <a:ext cx="9338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66C8C8C-C3D4-5AF6-AAF6-5584892EFE8E}"/>
                    </a:ext>
                  </a:extLst>
                </p14:cNvPr>
                <p14:cNvContentPartPr/>
                <p14:nvPr/>
              </p14:nvContentPartPr>
              <p14:xfrm>
                <a:off x="3147171" y="1848840"/>
                <a:ext cx="773280" cy="2682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66C8C8C-C3D4-5AF6-AAF6-5584892EFE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42851" y="1844520"/>
                  <a:ext cx="781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DEEE2F8B-067D-8A6D-C3AB-476DD5B8D50A}"/>
                    </a:ext>
                  </a:extLst>
                </p14:cNvPr>
                <p14:cNvContentPartPr/>
                <p14:nvPr/>
              </p14:nvContentPartPr>
              <p14:xfrm>
                <a:off x="7034091" y="1295880"/>
                <a:ext cx="5454720" cy="15066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DEEE2F8B-067D-8A6D-C3AB-476DD5B8D50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29771" y="1291560"/>
                  <a:ext cx="5463360" cy="15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EA14EA3B-5DA6-4B1B-B9B5-843B7E3F720D}"/>
                    </a:ext>
                  </a:extLst>
                </p14:cNvPr>
                <p14:cNvContentPartPr/>
                <p14:nvPr/>
              </p14:nvContentPartPr>
              <p14:xfrm>
                <a:off x="2815971" y="1416480"/>
                <a:ext cx="551880" cy="5331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EA14EA3B-5DA6-4B1B-B9B5-843B7E3F720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11651" y="1412160"/>
                  <a:ext cx="560520" cy="54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0F3DB7B6-086C-9E21-4795-A1F9E912164B}"/>
                  </a:ext>
                </a:extLst>
              </p14:cNvPr>
              <p14:cNvContentPartPr/>
              <p14:nvPr/>
            </p14:nvContentPartPr>
            <p14:xfrm>
              <a:off x="7413171" y="4790040"/>
              <a:ext cx="86040" cy="10980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0F3DB7B6-086C-9E21-4795-A1F9E912164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08851" y="4785720"/>
                <a:ext cx="94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BCFBA445-F3E2-C9F6-0C7A-47F5ACE3D28D}"/>
                  </a:ext>
                </a:extLst>
              </p14:cNvPr>
              <p14:cNvContentPartPr/>
              <p14:nvPr/>
            </p14:nvContentPartPr>
            <p14:xfrm>
              <a:off x="5596971" y="4425000"/>
              <a:ext cx="731160" cy="9144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BCFBA445-F3E2-C9F6-0C7A-47F5ACE3D28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592651" y="4420680"/>
                <a:ext cx="739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113E72C3-AE8B-0762-D101-E2F4A6E2D8E6}"/>
                  </a:ext>
                </a:extLst>
              </p14:cNvPr>
              <p14:cNvContentPartPr/>
              <p14:nvPr/>
            </p14:nvContentPartPr>
            <p14:xfrm>
              <a:off x="8557251" y="4126920"/>
              <a:ext cx="44640" cy="1440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113E72C3-AE8B-0762-D101-E2F4A6E2D8E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552931" y="4122600"/>
                <a:ext cx="532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7FFA867-E1D9-A1DA-3954-F07B7EAFAA2E}"/>
              </a:ext>
            </a:extLst>
          </p:cNvPr>
          <p:cNvGrpSpPr/>
          <p:nvPr/>
        </p:nvGrpSpPr>
        <p:grpSpPr>
          <a:xfrm>
            <a:off x="2021091" y="4268760"/>
            <a:ext cx="5355720" cy="676440"/>
            <a:chOff x="2021091" y="4268760"/>
            <a:chExt cx="5355720" cy="6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DE8635D-3AA7-DE5A-80BD-AD1C4A171EAD}"/>
                    </a:ext>
                  </a:extLst>
                </p14:cNvPr>
                <p14:cNvContentPartPr/>
                <p14:nvPr/>
              </p14:nvContentPartPr>
              <p14:xfrm>
                <a:off x="6802251" y="4372800"/>
                <a:ext cx="95040" cy="2091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DE8635D-3AA7-DE5A-80BD-AD1C4A171EA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97931" y="4368480"/>
                  <a:ext cx="103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550385A7-4CC5-BD6E-223F-F96A0B2A5AF5}"/>
                    </a:ext>
                  </a:extLst>
                </p14:cNvPr>
                <p14:cNvContentPartPr/>
                <p14:nvPr/>
              </p14:nvContentPartPr>
              <p14:xfrm>
                <a:off x="6913851" y="4651080"/>
                <a:ext cx="153360" cy="1994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550385A7-4CC5-BD6E-223F-F96A0B2A5A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09531" y="4646760"/>
                  <a:ext cx="162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D9283F86-A08F-4E0D-7A02-EFE2CDDEDC6E}"/>
                    </a:ext>
                  </a:extLst>
                </p14:cNvPr>
                <p14:cNvContentPartPr/>
                <p14:nvPr/>
              </p14:nvContentPartPr>
              <p14:xfrm>
                <a:off x="6710451" y="4411320"/>
                <a:ext cx="666360" cy="53388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D9283F86-A08F-4E0D-7A02-EFE2CDDEDC6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06131" y="4407000"/>
                  <a:ext cx="6750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D21391C4-1BB8-5545-9CF4-FBAAA7F8C9A5}"/>
                    </a:ext>
                  </a:extLst>
                </p14:cNvPr>
                <p14:cNvContentPartPr/>
                <p14:nvPr/>
              </p14:nvContentPartPr>
              <p14:xfrm>
                <a:off x="6428931" y="4268760"/>
                <a:ext cx="194400" cy="5292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D21391C4-1BB8-5545-9CF4-FBAAA7F8C9A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24611" y="4264440"/>
                  <a:ext cx="2030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EBD3C37-AE07-2069-6FCA-EB3B0B47B19A}"/>
                    </a:ext>
                  </a:extLst>
                </p14:cNvPr>
                <p14:cNvContentPartPr/>
                <p14:nvPr/>
              </p14:nvContentPartPr>
              <p14:xfrm>
                <a:off x="6343251" y="4584480"/>
                <a:ext cx="28800" cy="1821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EBD3C37-AE07-2069-6FCA-EB3B0B47B19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38931" y="4580160"/>
                  <a:ext cx="37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ED6BFFE-71AC-7517-FA24-4DB74E0A9453}"/>
                    </a:ext>
                  </a:extLst>
                </p14:cNvPr>
                <p14:cNvContentPartPr/>
                <p14:nvPr/>
              </p14:nvContentPartPr>
              <p14:xfrm>
                <a:off x="5409051" y="4592040"/>
                <a:ext cx="25920" cy="1810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ED6BFFE-71AC-7517-FA24-4DB74E0A945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04731" y="4587720"/>
                  <a:ext cx="34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7E8426D2-4E4B-6EB8-317E-C7D0639E619C}"/>
                    </a:ext>
                  </a:extLst>
                </p14:cNvPr>
                <p14:cNvContentPartPr/>
                <p14:nvPr/>
              </p14:nvContentPartPr>
              <p14:xfrm>
                <a:off x="4384131" y="4604280"/>
                <a:ext cx="42120" cy="2674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7E8426D2-4E4B-6EB8-317E-C7D0639E619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79811" y="4599960"/>
                  <a:ext cx="50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04F69712-8752-11B3-206B-D9F347BD2960}"/>
                    </a:ext>
                  </a:extLst>
                </p14:cNvPr>
                <p14:cNvContentPartPr/>
                <p14:nvPr/>
              </p14:nvContentPartPr>
              <p14:xfrm>
                <a:off x="4532451" y="4623720"/>
                <a:ext cx="75600" cy="1407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04F69712-8752-11B3-206B-D9F347BD296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28131" y="4619400"/>
                  <a:ext cx="84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68B97926-01B3-EF6F-2098-54F842117060}"/>
                    </a:ext>
                  </a:extLst>
                </p14:cNvPr>
                <p14:cNvContentPartPr/>
                <p14:nvPr/>
              </p14:nvContentPartPr>
              <p14:xfrm>
                <a:off x="4612371" y="4670880"/>
                <a:ext cx="59760" cy="7704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68B97926-01B3-EF6F-2098-54F8421170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08051" y="4666560"/>
                  <a:ext cx="68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C31DA74-86B9-159A-F3CF-1A9007E3DF63}"/>
                    </a:ext>
                  </a:extLst>
                </p14:cNvPr>
                <p14:cNvContentPartPr/>
                <p14:nvPr/>
              </p14:nvContentPartPr>
              <p14:xfrm>
                <a:off x="4343091" y="4454160"/>
                <a:ext cx="548640" cy="4024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C31DA74-86B9-159A-F3CF-1A9007E3DF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38771" y="4449840"/>
                  <a:ext cx="557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9EC856D2-8A19-32A9-67C8-20BA14A845CD}"/>
                    </a:ext>
                  </a:extLst>
                </p14:cNvPr>
                <p14:cNvContentPartPr/>
                <p14:nvPr/>
              </p14:nvContentPartPr>
              <p14:xfrm>
                <a:off x="5079651" y="4573680"/>
                <a:ext cx="464040" cy="2700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9EC856D2-8A19-32A9-67C8-20BA14A845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75331" y="4569360"/>
                  <a:ext cx="472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FA98EC97-E413-2728-1301-E9432A724469}"/>
                    </a:ext>
                  </a:extLst>
                </p14:cNvPr>
                <p14:cNvContentPartPr/>
                <p14:nvPr/>
              </p14:nvContentPartPr>
              <p14:xfrm>
                <a:off x="6091611" y="4611480"/>
                <a:ext cx="316080" cy="21672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FA98EC97-E413-2728-1301-E9432A72446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87291" y="4607160"/>
                  <a:ext cx="324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F767D3EE-8DD0-8F1E-2E3E-EFA03307C8C2}"/>
                    </a:ext>
                  </a:extLst>
                </p14:cNvPr>
                <p14:cNvContentPartPr/>
                <p14:nvPr/>
              </p14:nvContentPartPr>
              <p14:xfrm>
                <a:off x="2021091" y="4329600"/>
                <a:ext cx="1693440" cy="51732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F767D3EE-8DD0-8F1E-2E3E-EFA03307C8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16771" y="4325280"/>
                  <a:ext cx="17020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8E7A46FC-FA69-57A8-500A-A8F57A70895E}"/>
                    </a:ext>
                  </a:extLst>
                </p14:cNvPr>
                <p14:cNvContentPartPr/>
                <p14:nvPr/>
              </p14:nvContentPartPr>
              <p14:xfrm>
                <a:off x="3790131" y="4358760"/>
                <a:ext cx="481680" cy="4248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8E7A46FC-FA69-57A8-500A-A8F57A70895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85811" y="4354440"/>
                  <a:ext cx="49032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BCA351C-08C7-31E1-529D-A3C02E611543}"/>
              </a:ext>
            </a:extLst>
          </p:cNvPr>
          <p:cNvGrpSpPr/>
          <p:nvPr/>
        </p:nvGrpSpPr>
        <p:grpSpPr>
          <a:xfrm>
            <a:off x="1860171" y="2356440"/>
            <a:ext cx="1738440" cy="325440"/>
            <a:chOff x="1860171" y="2356440"/>
            <a:chExt cx="173844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74FA9C36-C915-4600-4C1E-679E568A5179}"/>
                    </a:ext>
                  </a:extLst>
                </p14:cNvPr>
                <p14:cNvContentPartPr/>
                <p14:nvPr/>
              </p14:nvContentPartPr>
              <p14:xfrm>
                <a:off x="1860171" y="2356440"/>
                <a:ext cx="1738440" cy="910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74FA9C36-C915-4600-4C1E-679E568A51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55851" y="2352120"/>
                  <a:ext cx="1747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624CA775-FEBD-C396-65F6-F63C19881BEA}"/>
                    </a:ext>
                  </a:extLst>
                </p14:cNvPr>
                <p14:cNvContentPartPr/>
                <p14:nvPr/>
              </p14:nvContentPartPr>
              <p14:xfrm>
                <a:off x="2635971" y="2407560"/>
                <a:ext cx="142560" cy="5688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624CA775-FEBD-C396-65F6-F63C19881BE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31651" y="2403240"/>
                  <a:ext cx="151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36F14D7C-B619-4455-6429-4A2C393F87D2}"/>
                    </a:ext>
                  </a:extLst>
                </p14:cNvPr>
                <p14:cNvContentPartPr/>
                <p14:nvPr/>
              </p14:nvContentPartPr>
              <p14:xfrm>
                <a:off x="3338331" y="2412960"/>
                <a:ext cx="91080" cy="7380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36F14D7C-B619-4455-6429-4A2C393F87D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34011" y="2408640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5BD7B92A-FA06-37AB-9939-2BAE68DA5253}"/>
                    </a:ext>
                  </a:extLst>
                </p14:cNvPr>
                <p14:cNvContentPartPr/>
                <p14:nvPr/>
              </p14:nvContentPartPr>
              <p14:xfrm>
                <a:off x="2044131" y="2404680"/>
                <a:ext cx="1382760" cy="27720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5BD7B92A-FA06-37AB-9939-2BAE68DA525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39811" y="2400360"/>
                  <a:ext cx="13914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8242505-E9D4-B9C9-4B0C-6F41660753DB}"/>
              </a:ext>
            </a:extLst>
          </p:cNvPr>
          <p:cNvGrpSpPr/>
          <p:nvPr/>
        </p:nvGrpSpPr>
        <p:grpSpPr>
          <a:xfrm>
            <a:off x="3543531" y="5138160"/>
            <a:ext cx="1842480" cy="1014840"/>
            <a:chOff x="3543531" y="5138160"/>
            <a:chExt cx="18424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3AFDAD81-104E-9F65-56E4-488D22A1A3DE}"/>
                    </a:ext>
                  </a:extLst>
                </p14:cNvPr>
                <p14:cNvContentPartPr/>
                <p14:nvPr/>
              </p14:nvContentPartPr>
              <p14:xfrm>
                <a:off x="4859691" y="5182080"/>
                <a:ext cx="526320" cy="54252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3AFDAD81-104E-9F65-56E4-488D22A1A3D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55371" y="5177760"/>
                  <a:ext cx="5349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DE9883BE-EC7A-BCE4-4B17-8FC134F886B5}"/>
                    </a:ext>
                  </a:extLst>
                </p14:cNvPr>
                <p14:cNvContentPartPr/>
                <p14:nvPr/>
              </p14:nvContentPartPr>
              <p14:xfrm>
                <a:off x="4059051" y="5138160"/>
                <a:ext cx="440640" cy="56124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DE9883BE-EC7A-BCE4-4B17-8FC134F886B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54731" y="5133840"/>
                  <a:ext cx="4492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7E324B22-8397-7F44-92BE-0F7F2A69C893}"/>
                    </a:ext>
                  </a:extLst>
                </p14:cNvPr>
                <p14:cNvContentPartPr/>
                <p14:nvPr/>
              </p14:nvContentPartPr>
              <p14:xfrm>
                <a:off x="3543531" y="5596800"/>
                <a:ext cx="1013760" cy="5562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7E324B22-8397-7F44-92BE-0F7F2A69C8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39211" y="5592480"/>
                  <a:ext cx="102240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BFD10490-AC5C-023A-6C5F-5C954F02AED4}"/>
              </a:ext>
            </a:extLst>
          </p:cNvPr>
          <p:cNvGrpSpPr/>
          <p:nvPr/>
        </p:nvGrpSpPr>
        <p:grpSpPr>
          <a:xfrm>
            <a:off x="7737171" y="5130960"/>
            <a:ext cx="2159280" cy="1001160"/>
            <a:chOff x="7737171" y="5130960"/>
            <a:chExt cx="2159280" cy="10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9E0C96A-05EE-F231-2BFF-DC982C20D410}"/>
                    </a:ext>
                  </a:extLst>
                </p14:cNvPr>
                <p14:cNvContentPartPr/>
                <p14:nvPr/>
              </p14:nvContentPartPr>
              <p14:xfrm>
                <a:off x="7814931" y="5159040"/>
                <a:ext cx="519120" cy="77256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9E0C96A-05EE-F231-2BFF-DC982C20D41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10611" y="5154720"/>
                  <a:ext cx="5277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5AAB8FF3-2B66-8BF5-1B0B-730FD52D1C9A}"/>
                    </a:ext>
                  </a:extLst>
                </p14:cNvPr>
                <p14:cNvContentPartPr/>
                <p14:nvPr/>
              </p14:nvContentPartPr>
              <p14:xfrm>
                <a:off x="8380131" y="5130960"/>
                <a:ext cx="662760" cy="70164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5AAB8FF3-2B66-8BF5-1B0B-730FD52D1C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75811" y="5126640"/>
                  <a:ext cx="6714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D099536D-AE31-0E49-837D-08DD2E8E7B5B}"/>
                    </a:ext>
                  </a:extLst>
                </p14:cNvPr>
                <p14:cNvContentPartPr/>
                <p14:nvPr/>
              </p14:nvContentPartPr>
              <p14:xfrm>
                <a:off x="7737171" y="5143920"/>
                <a:ext cx="1851480" cy="9882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D099536D-AE31-0E49-837D-08DD2E8E7B5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32851" y="5139600"/>
                  <a:ext cx="186012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53E0E16-4D30-7B92-59B6-EE24B8C9BE32}"/>
                    </a:ext>
                  </a:extLst>
                </p14:cNvPr>
                <p14:cNvContentPartPr/>
                <p14:nvPr/>
              </p14:nvContentPartPr>
              <p14:xfrm>
                <a:off x="9218571" y="5221320"/>
                <a:ext cx="677880" cy="74376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53E0E16-4D30-7B92-59B6-EE24B8C9BE3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14251" y="5217000"/>
                  <a:ext cx="68652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9DD74716-6C22-1651-63D9-3BF454C7FB91}"/>
                    </a:ext>
                  </a:extLst>
                </p14:cNvPr>
                <p14:cNvContentPartPr/>
                <p14:nvPr/>
              </p14:nvContentPartPr>
              <p14:xfrm>
                <a:off x="9355011" y="5592120"/>
                <a:ext cx="511920" cy="2592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9DD74716-6C22-1651-63D9-3BF454C7FB9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50691" y="5587800"/>
                  <a:ext cx="5205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42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DEC58D-246E-E16D-5A75-513ACDF4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8" y="570940"/>
            <a:ext cx="2561104" cy="2775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5551A6-29E7-BE7C-DE03-7B4CCD9B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55" y="3567940"/>
            <a:ext cx="6424862" cy="1939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C20CC242-A84D-8D3C-C3D1-1D7B5E4325BB}"/>
                  </a:ext>
                </a:extLst>
              </p14:cNvPr>
              <p14:cNvContentPartPr/>
              <p14:nvPr/>
            </p14:nvContentPartPr>
            <p14:xfrm>
              <a:off x="7962730" y="2531050"/>
              <a:ext cx="1281960" cy="9360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C20CC242-A84D-8D3C-C3D1-1D7B5E43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8410" y="2526730"/>
                <a:ext cx="12906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6BF2C70E-428F-4503-0A8A-535BE1A4DA8B}"/>
                  </a:ext>
                </a:extLst>
              </p14:cNvPr>
              <p14:cNvContentPartPr/>
              <p14:nvPr/>
            </p14:nvContentPartPr>
            <p14:xfrm>
              <a:off x="4740730" y="1391290"/>
              <a:ext cx="90000" cy="10116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6BF2C70E-428F-4503-0A8A-535BE1A4D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6410" y="1386970"/>
                <a:ext cx="98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BCF15595-C8B6-EF1E-A314-B097B5B41AEE}"/>
                  </a:ext>
                </a:extLst>
              </p14:cNvPr>
              <p14:cNvContentPartPr/>
              <p14:nvPr/>
            </p14:nvContentPartPr>
            <p14:xfrm>
              <a:off x="3637690" y="1438810"/>
              <a:ext cx="7966800" cy="2215440"/>
            </p14:xfrm>
          </p:contentPart>
        </mc:Choice>
        <mc:Fallback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BCF15595-C8B6-EF1E-A314-B097B5B41A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0050" y="1402810"/>
                <a:ext cx="8002440" cy="22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98A47FC0-38CB-2543-754E-F825D134AC0B}"/>
                  </a:ext>
                </a:extLst>
              </p14:cNvPr>
              <p14:cNvContentPartPr/>
              <p14:nvPr/>
            </p14:nvContentPartPr>
            <p14:xfrm>
              <a:off x="3747850" y="168010"/>
              <a:ext cx="3422880" cy="1771560"/>
            </p14:xfrm>
          </p:contentPart>
        </mc:Choice>
        <mc:Fallback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98A47FC0-38CB-2543-754E-F825D134AC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0210" y="132370"/>
                <a:ext cx="3458520" cy="18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661AE0BF-EE5D-7238-CEAC-0A019809D2B4}"/>
                  </a:ext>
                </a:extLst>
              </p14:cNvPr>
              <p14:cNvContentPartPr/>
              <p14:nvPr/>
            </p14:nvContentPartPr>
            <p14:xfrm>
              <a:off x="7135090" y="-73550"/>
              <a:ext cx="4326840" cy="1833480"/>
            </p14:xfrm>
          </p:contentPart>
        </mc:Choice>
        <mc:Fallback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661AE0BF-EE5D-7238-CEAC-0A019809D2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7090" y="-109190"/>
                <a:ext cx="436248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E7D0C178-039A-946F-2177-A5A074337AEC}"/>
                  </a:ext>
                </a:extLst>
              </p14:cNvPr>
              <p14:cNvContentPartPr/>
              <p14:nvPr/>
            </p14:nvContentPartPr>
            <p14:xfrm>
              <a:off x="11521394" y="237766"/>
              <a:ext cx="628920" cy="709560"/>
            </p14:xfrm>
          </p:contentPart>
        </mc:Choice>
        <mc:Fallback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E7D0C178-039A-946F-2177-A5A074337A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03754" y="201766"/>
                <a:ext cx="6645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1C0DE412-2257-9166-5D44-78C124DA4187}"/>
                  </a:ext>
                </a:extLst>
              </p14:cNvPr>
              <p14:cNvContentPartPr/>
              <p14:nvPr/>
            </p14:nvContentPartPr>
            <p14:xfrm>
              <a:off x="3524354" y="310846"/>
              <a:ext cx="404640" cy="369360"/>
            </p14:xfrm>
          </p:contentPart>
        </mc:Choice>
        <mc:Fallback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1C0DE412-2257-9166-5D44-78C124DA41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6714" y="275206"/>
                <a:ext cx="4402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7DA9A813-3B91-A288-5116-BA0D0F26BF72}"/>
                  </a:ext>
                </a:extLst>
              </p14:cNvPr>
              <p14:cNvContentPartPr/>
              <p14:nvPr/>
            </p14:nvContentPartPr>
            <p14:xfrm>
              <a:off x="3253634" y="-164714"/>
              <a:ext cx="979200" cy="1443240"/>
            </p14:xfrm>
          </p:contentPart>
        </mc:Choice>
        <mc:Fallback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7DA9A813-3B91-A288-5116-BA0D0F26BF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5994" y="-200714"/>
                <a:ext cx="1014840" cy="15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5" name="잉크 224">
                <a:extLst>
                  <a:ext uri="{FF2B5EF4-FFF2-40B4-BE49-F238E27FC236}">
                    <a16:creationId xmlns:a16="http://schemas.microsoft.com/office/drawing/2014/main" id="{488D4DC3-CA1B-92CF-7970-7E4928A68D1C}"/>
                  </a:ext>
                </a:extLst>
              </p14:cNvPr>
              <p14:cNvContentPartPr/>
              <p14:nvPr/>
            </p14:nvContentPartPr>
            <p14:xfrm>
              <a:off x="1566895" y="2532908"/>
              <a:ext cx="370800" cy="125640"/>
            </p14:xfrm>
          </p:contentPart>
        </mc:Choice>
        <mc:Fallback>
          <p:pic>
            <p:nvPicPr>
              <p:cNvPr id="225" name="잉크 224">
                <a:extLst>
                  <a:ext uri="{FF2B5EF4-FFF2-40B4-BE49-F238E27FC236}">
                    <a16:creationId xmlns:a16="http://schemas.microsoft.com/office/drawing/2014/main" id="{488D4DC3-CA1B-92CF-7970-7E4928A68D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48895" y="2496908"/>
                <a:ext cx="4064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EC80DF1A-6CA1-97FB-CF41-9C3E9B60D490}"/>
                  </a:ext>
                </a:extLst>
              </p14:cNvPr>
              <p14:cNvContentPartPr/>
              <p14:nvPr/>
            </p14:nvContentPartPr>
            <p14:xfrm>
              <a:off x="2183935" y="2584388"/>
              <a:ext cx="295200" cy="117720"/>
            </p14:xfrm>
          </p:contentPart>
        </mc:Choice>
        <mc:Fallback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EC80DF1A-6CA1-97FB-CF41-9C3E9B60D4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5935" y="2548388"/>
                <a:ext cx="33084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9D259E45-E61A-AFF1-8742-24DB942BAF06}"/>
              </a:ext>
            </a:extLst>
          </p:cNvPr>
          <p:cNvGrpSpPr/>
          <p:nvPr/>
        </p:nvGrpSpPr>
        <p:grpSpPr>
          <a:xfrm>
            <a:off x="908815" y="2475308"/>
            <a:ext cx="1612800" cy="1074960"/>
            <a:chOff x="908815" y="2475308"/>
            <a:chExt cx="1612800" cy="10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E17CA2DF-2C1D-FB6B-07BC-CFB896F524D0}"/>
                    </a:ext>
                  </a:extLst>
                </p14:cNvPr>
                <p14:cNvContentPartPr/>
                <p14:nvPr/>
              </p14:nvContentPartPr>
              <p14:xfrm>
                <a:off x="1957495" y="2475308"/>
                <a:ext cx="564120" cy="39852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E17CA2DF-2C1D-FB6B-07BC-CFB896F524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3175" y="2470988"/>
                  <a:ext cx="572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826A6F44-9E83-B987-0E36-C3A77D2BB595}"/>
                    </a:ext>
                  </a:extLst>
                </p14:cNvPr>
                <p14:cNvContentPartPr/>
                <p14:nvPr/>
              </p14:nvContentPartPr>
              <p14:xfrm>
                <a:off x="2000695" y="2821268"/>
                <a:ext cx="29160" cy="5760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826A6F44-9E83-B987-0E36-C3A77D2BB5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6375" y="2816948"/>
                  <a:ext cx="3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DA1D2953-D112-4C19-8FA0-3107C0CFC49E}"/>
                    </a:ext>
                  </a:extLst>
                </p14:cNvPr>
                <p14:cNvContentPartPr/>
                <p14:nvPr/>
              </p14:nvContentPartPr>
              <p14:xfrm>
                <a:off x="1354495" y="2829548"/>
                <a:ext cx="666000" cy="40320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DA1D2953-D112-4C19-8FA0-3107C0CFC4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0175" y="2825228"/>
                  <a:ext cx="674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FE464FEE-5E7C-D046-CA58-3E0D3DC0AE69}"/>
                    </a:ext>
                  </a:extLst>
                </p14:cNvPr>
                <p14:cNvContentPartPr/>
                <p14:nvPr/>
              </p14:nvContentPartPr>
              <p14:xfrm>
                <a:off x="1418575" y="2842148"/>
                <a:ext cx="97560" cy="50940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FE464FEE-5E7C-D046-CA58-3E0D3DC0AE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4255" y="2837828"/>
                  <a:ext cx="1062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33728EF-931D-B49D-93C4-8EDB4D2F9CCB}"/>
                    </a:ext>
                  </a:extLst>
                </p14:cNvPr>
                <p14:cNvContentPartPr/>
                <p14:nvPr/>
              </p14:nvContentPartPr>
              <p14:xfrm>
                <a:off x="1280695" y="2986868"/>
                <a:ext cx="140760" cy="29412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33728EF-931D-B49D-93C4-8EDB4D2F9C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6375" y="2982548"/>
                  <a:ext cx="149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C246F979-438D-F9AF-425D-170F45E4AD4A}"/>
                    </a:ext>
                  </a:extLst>
                </p14:cNvPr>
                <p14:cNvContentPartPr/>
                <p14:nvPr/>
              </p14:nvContentPartPr>
              <p14:xfrm>
                <a:off x="908815" y="3366308"/>
                <a:ext cx="141840" cy="4896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C246F979-438D-F9AF-425D-170F45E4A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4495" y="3361988"/>
                  <a:ext cx="150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25B9116A-CF4B-53A6-4926-FA987519CFEC}"/>
                    </a:ext>
                  </a:extLst>
                </p14:cNvPr>
                <p14:cNvContentPartPr/>
                <p14:nvPr/>
              </p14:nvContentPartPr>
              <p14:xfrm>
                <a:off x="1083775" y="3286028"/>
                <a:ext cx="183240" cy="26424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25B9116A-CF4B-53A6-4926-FA987519CF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9455" y="3281708"/>
                  <a:ext cx="191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D2C2E1DC-53C2-D427-7AE1-6790189762BE}"/>
              </a:ext>
            </a:extLst>
          </p:cNvPr>
          <p:cNvGrpSpPr/>
          <p:nvPr/>
        </p:nvGrpSpPr>
        <p:grpSpPr>
          <a:xfrm>
            <a:off x="3079330" y="-157070"/>
            <a:ext cx="8864925" cy="6783178"/>
            <a:chOff x="3079330" y="-157070"/>
            <a:chExt cx="8864925" cy="678317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6711F51-0909-1AD5-B077-20EF71607F85}"/>
                    </a:ext>
                  </a:extLst>
                </p14:cNvPr>
                <p14:cNvContentPartPr/>
                <p14:nvPr/>
              </p14:nvContentPartPr>
              <p14:xfrm>
                <a:off x="8100250" y="533050"/>
                <a:ext cx="378720" cy="578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6711F51-0909-1AD5-B077-20EF71607F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95930" y="528730"/>
                  <a:ext cx="3873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738B343-24E7-B468-4645-0682B0593FD2}"/>
                    </a:ext>
                  </a:extLst>
                </p14:cNvPr>
                <p14:cNvContentPartPr/>
                <p14:nvPr/>
              </p14:nvContentPartPr>
              <p14:xfrm>
                <a:off x="7503730" y="1010770"/>
                <a:ext cx="1419120" cy="702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738B343-24E7-B468-4645-0682B0593F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99410" y="1006450"/>
                  <a:ext cx="1427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8B3B97C-FFF2-6DC1-1113-392434FC0DE6}"/>
                    </a:ext>
                  </a:extLst>
                </p14:cNvPr>
                <p14:cNvContentPartPr/>
                <p14:nvPr/>
              </p14:nvContentPartPr>
              <p14:xfrm>
                <a:off x="7945450" y="1312090"/>
                <a:ext cx="36360" cy="8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8B3B97C-FFF2-6DC1-1113-392434FC0D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41130" y="1307770"/>
                  <a:ext cx="45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06BBF89-FA37-2947-0083-A80B0EC69E31}"/>
                    </a:ext>
                  </a:extLst>
                </p14:cNvPr>
                <p14:cNvContentPartPr/>
                <p14:nvPr/>
              </p14:nvContentPartPr>
              <p14:xfrm>
                <a:off x="8108890" y="1144690"/>
                <a:ext cx="400680" cy="946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06BBF89-FA37-2947-0083-A80B0EC69E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04570" y="1140370"/>
                  <a:ext cx="409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CA846E7-C58F-9AC3-94D4-EA319E8E9725}"/>
                    </a:ext>
                  </a:extLst>
                </p14:cNvPr>
                <p14:cNvContentPartPr/>
                <p14:nvPr/>
              </p14:nvContentPartPr>
              <p14:xfrm>
                <a:off x="9416770" y="382570"/>
                <a:ext cx="174240" cy="5817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CA846E7-C58F-9AC3-94D4-EA319E8E97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2450" y="378250"/>
                  <a:ext cx="182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11F1939-7E3B-E807-E993-0B13C75A461B}"/>
                    </a:ext>
                  </a:extLst>
                </p14:cNvPr>
                <p14:cNvContentPartPr/>
                <p14:nvPr/>
              </p14:nvContentPartPr>
              <p14:xfrm>
                <a:off x="8817010" y="876130"/>
                <a:ext cx="1743480" cy="1310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11F1939-7E3B-E807-E993-0B13C75A46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12690" y="871810"/>
                  <a:ext cx="175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136EA75-44EC-FB2B-597C-40BB21E80164}"/>
                    </a:ext>
                  </a:extLst>
                </p14:cNvPr>
                <p14:cNvContentPartPr/>
                <p14:nvPr/>
              </p14:nvContentPartPr>
              <p14:xfrm>
                <a:off x="9557530" y="366010"/>
                <a:ext cx="729720" cy="5688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136EA75-44EC-FB2B-597C-40BB21E801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210" y="361690"/>
                  <a:ext cx="7383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5A2A93C-1EB6-73CD-2A34-97CA09A02E9C}"/>
                    </a:ext>
                  </a:extLst>
                </p14:cNvPr>
                <p14:cNvContentPartPr/>
                <p14:nvPr/>
              </p14:nvContentPartPr>
              <p14:xfrm>
                <a:off x="9627730" y="1084930"/>
                <a:ext cx="684360" cy="169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5A2A93C-1EB6-73CD-2A34-97CA09A02E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23410" y="1080610"/>
                  <a:ext cx="693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103C37E-383A-730F-7F45-862921901E66}"/>
                    </a:ext>
                  </a:extLst>
                </p14:cNvPr>
                <p14:cNvContentPartPr/>
                <p14:nvPr/>
              </p14:nvContentPartPr>
              <p14:xfrm>
                <a:off x="7854010" y="463210"/>
                <a:ext cx="1160640" cy="9943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103C37E-383A-730F-7F45-862921901E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9690" y="458890"/>
                  <a:ext cx="116928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A70B6FB-AB98-1C0E-E49E-BFE049CE24DD}"/>
                    </a:ext>
                  </a:extLst>
                </p14:cNvPr>
                <p14:cNvContentPartPr/>
                <p14:nvPr/>
              </p14:nvContentPartPr>
              <p14:xfrm>
                <a:off x="9149290" y="241810"/>
                <a:ext cx="1733400" cy="1422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A70B6FB-AB98-1C0E-E49E-BFE049CE24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44970" y="237490"/>
                  <a:ext cx="1742040" cy="14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9B2C190-D879-AB00-2A79-EBAE3AE9D946}"/>
                    </a:ext>
                  </a:extLst>
                </p14:cNvPr>
                <p14:cNvContentPartPr/>
                <p14:nvPr/>
              </p14:nvContentPartPr>
              <p14:xfrm>
                <a:off x="8329210" y="542410"/>
                <a:ext cx="150480" cy="1656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9B2C190-D879-AB00-2A79-EBAE3AE9D9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24890" y="538090"/>
                  <a:ext cx="159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AACF8F0-17BB-751C-9544-DF993B70EF77}"/>
                    </a:ext>
                  </a:extLst>
                </p14:cNvPr>
                <p14:cNvContentPartPr/>
                <p14:nvPr/>
              </p14:nvContentPartPr>
              <p14:xfrm>
                <a:off x="7373050" y="-157070"/>
                <a:ext cx="3916440" cy="21470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AACF8F0-17BB-751C-9544-DF993B70EF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68730" y="-161390"/>
                  <a:ext cx="3925080" cy="21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97F30D7-DDD5-7B35-3638-DE8C97B2EECA}"/>
                    </a:ext>
                  </a:extLst>
                </p14:cNvPr>
                <p14:cNvContentPartPr/>
                <p14:nvPr/>
              </p14:nvContentPartPr>
              <p14:xfrm>
                <a:off x="8116450" y="501730"/>
                <a:ext cx="366480" cy="5630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97F30D7-DDD5-7B35-3638-DE8C97B2EE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12130" y="497410"/>
                  <a:ext cx="3751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D3EAA87-3A45-3EC2-AB2F-6BE5F085B6B5}"/>
                    </a:ext>
                  </a:extLst>
                </p14:cNvPr>
                <p14:cNvContentPartPr/>
                <p14:nvPr/>
              </p14:nvContentPartPr>
              <p14:xfrm>
                <a:off x="8061730" y="1720330"/>
                <a:ext cx="96120" cy="101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D3EAA87-3A45-3EC2-AB2F-6BE5F085B6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57410" y="1716010"/>
                  <a:ext cx="104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D5297DE-53CC-9DAC-A84C-CF5D5489DF9C}"/>
                    </a:ext>
                  </a:extLst>
                </p14:cNvPr>
                <p14:cNvContentPartPr/>
                <p14:nvPr/>
              </p14:nvContentPartPr>
              <p14:xfrm>
                <a:off x="8093410" y="1699810"/>
                <a:ext cx="50760" cy="1562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D5297DE-53CC-9DAC-A84C-CF5D5489DF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89090" y="1695490"/>
                  <a:ext cx="59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588DFE7-13CB-1A98-28FF-773C7DA51C07}"/>
                    </a:ext>
                  </a:extLst>
                </p14:cNvPr>
                <p14:cNvContentPartPr/>
                <p14:nvPr/>
              </p14:nvContentPartPr>
              <p14:xfrm>
                <a:off x="8239570" y="1676410"/>
                <a:ext cx="98280" cy="2314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588DFE7-13CB-1A98-28FF-773C7DA51C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35250" y="1672090"/>
                  <a:ext cx="106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C9716B3-FCAD-4864-3418-E54F31B68728}"/>
                    </a:ext>
                  </a:extLst>
                </p14:cNvPr>
                <p14:cNvContentPartPr/>
                <p14:nvPr/>
              </p14:nvContentPartPr>
              <p14:xfrm>
                <a:off x="8207170" y="1710250"/>
                <a:ext cx="176760" cy="565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C9716B3-FCAD-4864-3418-E54F31B687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02850" y="1705930"/>
                  <a:ext cx="185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FBB70D5-E6B1-8585-85B2-9EDCA8BA3158}"/>
                    </a:ext>
                  </a:extLst>
                </p14:cNvPr>
                <p14:cNvContentPartPr/>
                <p14:nvPr/>
              </p14:nvContentPartPr>
              <p14:xfrm>
                <a:off x="8396890" y="1765690"/>
                <a:ext cx="127440" cy="457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FBB70D5-E6B1-8585-85B2-9EDCA8BA31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92570" y="1761370"/>
                  <a:ext cx="136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112CD73-3A1B-587F-89D6-9224DF2D6016}"/>
                    </a:ext>
                  </a:extLst>
                </p14:cNvPr>
                <p14:cNvContentPartPr/>
                <p14:nvPr/>
              </p14:nvContentPartPr>
              <p14:xfrm>
                <a:off x="8446930" y="1706650"/>
                <a:ext cx="27360" cy="1443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112CD73-3A1B-587F-89D6-9224DF2D60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2610" y="1702330"/>
                  <a:ext cx="3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CFE60646-8558-4523-B337-D78D97B00378}"/>
                    </a:ext>
                  </a:extLst>
                </p14:cNvPr>
                <p14:cNvContentPartPr/>
                <p14:nvPr/>
              </p14:nvContentPartPr>
              <p14:xfrm>
                <a:off x="8562850" y="1703410"/>
                <a:ext cx="32760" cy="1191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CFE60646-8558-4523-B337-D78D97B003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8530" y="1699090"/>
                  <a:ext cx="41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33C7A43-C341-1F12-8100-DA9D10BC56C9}"/>
                    </a:ext>
                  </a:extLst>
                </p14:cNvPr>
                <p14:cNvContentPartPr/>
                <p14:nvPr/>
              </p14:nvContentPartPr>
              <p14:xfrm>
                <a:off x="8581930" y="1683610"/>
                <a:ext cx="79920" cy="2066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33C7A43-C341-1F12-8100-DA9D10BC56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250" y="1679290"/>
                  <a:ext cx="88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A32B359-3DC8-5CFD-46BE-C589AD8CA016}"/>
                    </a:ext>
                  </a:extLst>
                </p14:cNvPr>
                <p14:cNvContentPartPr/>
                <p14:nvPr/>
              </p14:nvContentPartPr>
              <p14:xfrm>
                <a:off x="8012770" y="1700890"/>
                <a:ext cx="145440" cy="892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A32B359-3DC8-5CFD-46BE-C589AD8CA0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08450" y="1696570"/>
                  <a:ext cx="154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9D96600-8C40-D7D5-DB65-820A2312A461}"/>
                    </a:ext>
                  </a:extLst>
                </p14:cNvPr>
                <p14:cNvContentPartPr/>
                <p14:nvPr/>
              </p14:nvContentPartPr>
              <p14:xfrm>
                <a:off x="8085130" y="1684690"/>
                <a:ext cx="38160" cy="2487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9D96600-8C40-D7D5-DB65-820A2312A4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80810" y="1680370"/>
                  <a:ext cx="46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DE2F12A-8DDC-6B04-A543-60C6DE86B619}"/>
                    </a:ext>
                  </a:extLst>
                </p14:cNvPr>
                <p14:cNvContentPartPr/>
                <p14:nvPr/>
              </p14:nvContentPartPr>
              <p14:xfrm>
                <a:off x="7868410" y="1596130"/>
                <a:ext cx="154080" cy="4694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DE2F12A-8DDC-6B04-A543-60C6DE86B6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64090" y="1591810"/>
                  <a:ext cx="162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88EF334-0FCC-8CA7-3DCC-4E1DFF4BFBFC}"/>
                    </a:ext>
                  </a:extLst>
                </p14:cNvPr>
                <p14:cNvContentPartPr/>
                <p14:nvPr/>
              </p14:nvContentPartPr>
              <p14:xfrm>
                <a:off x="8760130" y="1627090"/>
                <a:ext cx="205200" cy="3855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88EF334-0FCC-8CA7-3DCC-4E1DFF4BFB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55810" y="1622770"/>
                  <a:ext cx="213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CCE7C1B-DB50-C42A-8CB1-B1EE28439086}"/>
                    </a:ext>
                  </a:extLst>
                </p14:cNvPr>
                <p14:cNvContentPartPr/>
                <p14:nvPr/>
              </p14:nvContentPartPr>
              <p14:xfrm>
                <a:off x="7898290" y="2360050"/>
                <a:ext cx="111600" cy="1342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CCE7C1B-DB50-C42A-8CB1-B1EE284390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93970" y="2355730"/>
                  <a:ext cx="120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A5094DB-CDE6-8D04-893F-446CCB020A19}"/>
                    </a:ext>
                  </a:extLst>
                </p14:cNvPr>
                <p14:cNvContentPartPr/>
                <p14:nvPr/>
              </p14:nvContentPartPr>
              <p14:xfrm>
                <a:off x="8081890" y="2347810"/>
                <a:ext cx="81360" cy="1501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A5094DB-CDE6-8D04-893F-446CCB020A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77570" y="2343490"/>
                  <a:ext cx="90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1F6600C-ABE4-B826-BE7E-F3DECFCA9631}"/>
                    </a:ext>
                  </a:extLst>
                </p14:cNvPr>
                <p14:cNvContentPartPr/>
                <p14:nvPr/>
              </p14:nvContentPartPr>
              <p14:xfrm>
                <a:off x="8199610" y="2308570"/>
                <a:ext cx="84600" cy="1875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1F6600C-ABE4-B826-BE7E-F3DECFCA96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95290" y="2304250"/>
                  <a:ext cx="93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72B5849-29CE-24F8-9D19-7A66DA1BD6E8}"/>
                    </a:ext>
                  </a:extLst>
                </p14:cNvPr>
                <p14:cNvContentPartPr/>
                <p14:nvPr/>
              </p14:nvContentPartPr>
              <p14:xfrm>
                <a:off x="8162170" y="2367610"/>
                <a:ext cx="145080" cy="266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72B5849-29CE-24F8-9D19-7A66DA1BD6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7850" y="2363290"/>
                  <a:ext cx="153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DB4C6F4-7A56-8557-8FA1-4CB1D73378B9}"/>
                    </a:ext>
                  </a:extLst>
                </p14:cNvPr>
                <p14:cNvContentPartPr/>
                <p14:nvPr/>
              </p14:nvContentPartPr>
              <p14:xfrm>
                <a:off x="8318050" y="2372650"/>
                <a:ext cx="110880" cy="421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DB4C6F4-7A56-8557-8FA1-4CB1D73378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13730" y="2368330"/>
                  <a:ext cx="119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C395A70-B937-008E-4D61-647B89B3FA58}"/>
                    </a:ext>
                  </a:extLst>
                </p14:cNvPr>
                <p14:cNvContentPartPr/>
                <p14:nvPr/>
              </p14:nvContentPartPr>
              <p14:xfrm>
                <a:off x="8363410" y="2335210"/>
                <a:ext cx="140400" cy="1166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C395A70-B937-008E-4D61-647B89B3FA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59090" y="2330890"/>
                  <a:ext cx="149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36D469C-1D33-D018-B183-33CADA470A70}"/>
                    </a:ext>
                  </a:extLst>
                </p14:cNvPr>
                <p14:cNvContentPartPr/>
                <p14:nvPr/>
              </p14:nvContentPartPr>
              <p14:xfrm>
                <a:off x="8479690" y="2361850"/>
                <a:ext cx="12960" cy="583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36D469C-1D33-D018-B183-33CADA470A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75370" y="2357530"/>
                  <a:ext cx="21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80DDA95-12A3-65AC-5EC9-AA10CE2E8675}"/>
                    </a:ext>
                  </a:extLst>
                </p14:cNvPr>
                <p14:cNvContentPartPr/>
                <p14:nvPr/>
              </p14:nvContentPartPr>
              <p14:xfrm>
                <a:off x="8515690" y="2260690"/>
                <a:ext cx="68040" cy="2556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80DDA95-12A3-65AC-5EC9-AA10CE2E86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1370" y="2256370"/>
                  <a:ext cx="76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FC6437E-2345-EB12-C22F-A672A9C57F8A}"/>
                    </a:ext>
                  </a:extLst>
                </p14:cNvPr>
                <p14:cNvContentPartPr/>
                <p14:nvPr/>
              </p14:nvContentPartPr>
              <p14:xfrm>
                <a:off x="8675170" y="2391730"/>
                <a:ext cx="99360" cy="205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FC6437E-2345-EB12-C22F-A672A9C57F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70850" y="2387410"/>
                  <a:ext cx="10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0F89CEF-9667-F0CD-A722-F9B157AA5814}"/>
                    </a:ext>
                  </a:extLst>
                </p14:cNvPr>
                <p14:cNvContentPartPr/>
                <p14:nvPr/>
              </p14:nvContentPartPr>
              <p14:xfrm>
                <a:off x="8826010" y="2348890"/>
                <a:ext cx="92520" cy="1080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0F89CEF-9667-F0CD-A722-F9B157AA58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21690" y="234457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215CA7A-B4BA-99F4-05BD-DE2D34141DF3}"/>
                    </a:ext>
                  </a:extLst>
                </p14:cNvPr>
                <p14:cNvContentPartPr/>
                <p14:nvPr/>
              </p14:nvContentPartPr>
              <p14:xfrm>
                <a:off x="8949490" y="2324050"/>
                <a:ext cx="50400" cy="1324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215CA7A-B4BA-99F4-05BD-DE2D34141D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45170" y="2319730"/>
                  <a:ext cx="59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7C8DCCE-B1EE-33E6-10D5-9D8343072D43}"/>
                    </a:ext>
                  </a:extLst>
                </p14:cNvPr>
                <p14:cNvContentPartPr/>
                <p14:nvPr/>
              </p14:nvContentPartPr>
              <p14:xfrm>
                <a:off x="9033010" y="2286250"/>
                <a:ext cx="70920" cy="2145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7C8DCCE-B1EE-33E6-10D5-9D8343072D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28690" y="2281930"/>
                  <a:ext cx="79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3918DA0-BE86-E82A-7D19-C9C71B1EF28E}"/>
                    </a:ext>
                  </a:extLst>
                </p14:cNvPr>
                <p14:cNvContentPartPr/>
                <p14:nvPr/>
              </p14:nvContentPartPr>
              <p14:xfrm>
                <a:off x="8996650" y="2329450"/>
                <a:ext cx="168120" cy="543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3918DA0-BE86-E82A-7D19-C9C71B1EF2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2330" y="2325130"/>
                  <a:ext cx="176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C968A3FA-9770-098E-75C4-96E55076A046}"/>
                    </a:ext>
                  </a:extLst>
                </p14:cNvPr>
                <p14:cNvContentPartPr/>
                <p14:nvPr/>
              </p14:nvContentPartPr>
              <p14:xfrm>
                <a:off x="9100330" y="2276170"/>
                <a:ext cx="104400" cy="2307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C968A3FA-9770-098E-75C4-96E55076A0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96010" y="2271850"/>
                  <a:ext cx="113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BCDB02FE-2E57-DA6B-3FEC-63125C46FDC4}"/>
                    </a:ext>
                  </a:extLst>
                </p14:cNvPr>
                <p14:cNvContentPartPr/>
                <p14:nvPr/>
              </p14:nvContentPartPr>
              <p14:xfrm>
                <a:off x="7499050" y="1502170"/>
                <a:ext cx="1983600" cy="14223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BCDB02FE-2E57-DA6B-3FEC-63125C46FD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4730" y="1497850"/>
                  <a:ext cx="1992240" cy="14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4EACD9F-A884-7659-13DC-C33C4F4707CF}"/>
                    </a:ext>
                  </a:extLst>
                </p14:cNvPr>
                <p14:cNvContentPartPr/>
                <p14:nvPr/>
              </p14:nvContentPartPr>
              <p14:xfrm>
                <a:off x="9856690" y="1438810"/>
                <a:ext cx="200160" cy="2685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4EACD9F-A884-7659-13DC-C33C4F4707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2370" y="1434490"/>
                  <a:ext cx="208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5450AEA-4B98-C597-9CD5-C160422E5524}"/>
                    </a:ext>
                  </a:extLst>
                </p14:cNvPr>
                <p14:cNvContentPartPr/>
                <p14:nvPr/>
              </p14:nvContentPartPr>
              <p14:xfrm>
                <a:off x="9486970" y="403090"/>
                <a:ext cx="741960" cy="5392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5450AEA-4B98-C597-9CD5-C160422E55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82650" y="398770"/>
                  <a:ext cx="7506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22548769-4E6F-9E23-4EC8-B9AA54E1F5E4}"/>
                    </a:ext>
                  </a:extLst>
                </p14:cNvPr>
                <p14:cNvContentPartPr/>
                <p14:nvPr/>
              </p14:nvContentPartPr>
              <p14:xfrm>
                <a:off x="9506050" y="363850"/>
                <a:ext cx="126360" cy="94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22548769-4E6F-9E23-4EC8-B9AA54E1F5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01730" y="359530"/>
                  <a:ext cx="135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E11368B-5065-5FF6-F747-4CF91C2AB68D}"/>
                    </a:ext>
                  </a:extLst>
                </p14:cNvPr>
                <p14:cNvContentPartPr/>
                <p14:nvPr/>
              </p14:nvContentPartPr>
              <p14:xfrm>
                <a:off x="9445570" y="412810"/>
                <a:ext cx="826560" cy="5958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E11368B-5065-5FF6-F747-4CF91C2AB6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41250" y="408490"/>
                  <a:ext cx="8352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1017B02-B506-419C-019D-D620094B8DD1}"/>
                    </a:ext>
                  </a:extLst>
                </p14:cNvPr>
                <p14:cNvContentPartPr/>
                <p14:nvPr/>
              </p14:nvContentPartPr>
              <p14:xfrm>
                <a:off x="9475450" y="115090"/>
                <a:ext cx="122400" cy="9082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1017B02-B506-419C-019D-D620094B8D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71130" y="110770"/>
                  <a:ext cx="13104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11E64A3-A812-4A49-EEAE-EED9F996BF16}"/>
                    </a:ext>
                  </a:extLst>
                </p14:cNvPr>
                <p14:cNvContentPartPr/>
                <p14:nvPr/>
              </p14:nvContentPartPr>
              <p14:xfrm>
                <a:off x="9495610" y="1006090"/>
                <a:ext cx="69480" cy="846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11E64A3-A812-4A49-EEAE-EED9F996BF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91290" y="1001770"/>
                  <a:ext cx="78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502EF56-F8A9-301D-BC83-3D1D68E39C41}"/>
                    </a:ext>
                  </a:extLst>
                </p14:cNvPr>
                <p14:cNvContentPartPr/>
                <p14:nvPr/>
              </p14:nvContentPartPr>
              <p14:xfrm>
                <a:off x="10274650" y="1048570"/>
                <a:ext cx="270720" cy="720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502EF56-F8A9-301D-BC83-3D1D68E39C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70330" y="1044250"/>
                  <a:ext cx="279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5EDD69-589D-16A9-9166-E2F9160A89FC}"/>
                    </a:ext>
                  </a:extLst>
                </p14:cNvPr>
                <p14:cNvContentPartPr/>
                <p14:nvPr/>
              </p14:nvContentPartPr>
              <p14:xfrm>
                <a:off x="9839770" y="2288410"/>
                <a:ext cx="79200" cy="399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5EDD69-589D-16A9-9166-E2F9160A89F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35450" y="2284090"/>
                  <a:ext cx="8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4C762CD-101E-DE67-41D9-CDA896D7258D}"/>
                    </a:ext>
                  </a:extLst>
                </p14:cNvPr>
                <p14:cNvContentPartPr/>
                <p14:nvPr/>
              </p14:nvContentPartPr>
              <p14:xfrm>
                <a:off x="9963250" y="2238010"/>
                <a:ext cx="176040" cy="1422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4C762CD-101E-DE67-41D9-CDA896D725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58930" y="2233690"/>
                  <a:ext cx="18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B13AAE3-53FC-03A3-AFAB-309E7443735E}"/>
                    </a:ext>
                  </a:extLst>
                </p14:cNvPr>
                <p14:cNvContentPartPr/>
                <p14:nvPr/>
              </p14:nvContentPartPr>
              <p14:xfrm>
                <a:off x="10173850" y="2130730"/>
                <a:ext cx="101520" cy="2829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B13AAE3-53FC-03A3-AFAB-309E744373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69530" y="2126410"/>
                  <a:ext cx="1101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546E4460-2FB6-160D-F900-39FEDAA2CEDD}"/>
                    </a:ext>
                  </a:extLst>
                </p14:cNvPr>
                <p14:cNvContentPartPr/>
                <p14:nvPr/>
              </p14:nvContentPartPr>
              <p14:xfrm>
                <a:off x="10129570" y="2220010"/>
                <a:ext cx="209520" cy="212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546E4460-2FB6-160D-F900-39FEDAA2CE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25250" y="2215690"/>
                  <a:ext cx="218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57D985A6-8000-5C07-15A7-2BDA5043F1B9}"/>
                    </a:ext>
                  </a:extLst>
                </p14:cNvPr>
                <p14:cNvContentPartPr/>
                <p14:nvPr/>
              </p14:nvContentPartPr>
              <p14:xfrm>
                <a:off x="10349890" y="2234770"/>
                <a:ext cx="143280" cy="529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57D985A6-8000-5C07-15A7-2BDA5043F1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45570" y="2230450"/>
                  <a:ext cx="151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962C8D6-3E3C-747A-59FE-46DCFD1C2BC2}"/>
                    </a:ext>
                  </a:extLst>
                </p14:cNvPr>
                <p14:cNvContentPartPr/>
                <p14:nvPr/>
              </p14:nvContentPartPr>
              <p14:xfrm>
                <a:off x="10404970" y="2208850"/>
                <a:ext cx="41760" cy="1108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962C8D6-3E3C-747A-59FE-46DCFD1C2B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00650" y="2204530"/>
                  <a:ext cx="5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DC612F4-63B6-F039-9E15-D9A691450C5D}"/>
                    </a:ext>
                  </a:extLst>
                </p14:cNvPr>
                <p14:cNvContentPartPr/>
                <p14:nvPr/>
              </p14:nvContentPartPr>
              <p14:xfrm>
                <a:off x="10521610" y="2200570"/>
                <a:ext cx="91800" cy="950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DC612F4-63B6-F039-9E15-D9A691450C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17290" y="2196250"/>
                  <a:ext cx="100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ADA37E1-AC3C-B775-0177-966086BD3E90}"/>
                    </a:ext>
                  </a:extLst>
                </p14:cNvPr>
                <p14:cNvContentPartPr/>
                <p14:nvPr/>
              </p14:nvContentPartPr>
              <p14:xfrm>
                <a:off x="10519810" y="2153410"/>
                <a:ext cx="92520" cy="1994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ADA37E1-AC3C-B775-0177-966086BD3E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15490" y="2149090"/>
                  <a:ext cx="101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783947A4-1B3F-3254-23A7-601E0E20024C}"/>
                    </a:ext>
                  </a:extLst>
                </p14:cNvPr>
                <p14:cNvContentPartPr/>
                <p14:nvPr/>
              </p14:nvContentPartPr>
              <p14:xfrm>
                <a:off x="9722050" y="2101570"/>
                <a:ext cx="176400" cy="3232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783947A4-1B3F-3254-23A7-601E0E2002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17730" y="2097250"/>
                  <a:ext cx="185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28D2B076-6C42-ACA6-EA10-C97C76D709EC}"/>
                    </a:ext>
                  </a:extLst>
                </p14:cNvPr>
                <p14:cNvContentPartPr/>
                <p14:nvPr/>
              </p14:nvContentPartPr>
              <p14:xfrm>
                <a:off x="10723930" y="2119210"/>
                <a:ext cx="149760" cy="31500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28D2B076-6C42-ACA6-EA10-C97C76D709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19610" y="2114890"/>
                  <a:ext cx="158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F747E9E-42A8-DF19-5FC5-C8B8107F4345}"/>
                    </a:ext>
                  </a:extLst>
                </p14:cNvPr>
                <p14:cNvContentPartPr/>
                <p14:nvPr/>
              </p14:nvContentPartPr>
              <p14:xfrm>
                <a:off x="9795130" y="2678650"/>
                <a:ext cx="137520" cy="1414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F747E9E-42A8-DF19-5FC5-C8B8107F43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90810" y="2674330"/>
                  <a:ext cx="146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98ACA22B-E6EE-BAB7-1674-040578DA6D5C}"/>
                    </a:ext>
                  </a:extLst>
                </p14:cNvPr>
                <p14:cNvContentPartPr/>
                <p14:nvPr/>
              </p14:nvContentPartPr>
              <p14:xfrm>
                <a:off x="9956410" y="2683330"/>
                <a:ext cx="47880" cy="1612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98ACA22B-E6EE-BAB7-1674-040578DA6D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52090" y="2679010"/>
                  <a:ext cx="5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68BA6DE-A00C-BE9B-AF4C-DCF50C5C3AF3}"/>
                    </a:ext>
                  </a:extLst>
                </p14:cNvPr>
                <p14:cNvContentPartPr/>
                <p14:nvPr/>
              </p14:nvContentPartPr>
              <p14:xfrm>
                <a:off x="10077730" y="2605210"/>
                <a:ext cx="110880" cy="2538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68BA6DE-A00C-BE9B-AF4C-DCF50C5C3AF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73410" y="2600890"/>
                  <a:ext cx="119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0AF59750-29BD-B354-3B0A-8F6F3037061F}"/>
                    </a:ext>
                  </a:extLst>
                </p14:cNvPr>
                <p14:cNvContentPartPr/>
                <p14:nvPr/>
              </p14:nvContentPartPr>
              <p14:xfrm>
                <a:off x="10060810" y="2682250"/>
                <a:ext cx="155160" cy="324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0AF59750-29BD-B354-3B0A-8F6F303706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56490" y="2677930"/>
                  <a:ext cx="163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EE2F42F9-AC99-AB8A-24AA-A406E373F0D0}"/>
                    </a:ext>
                  </a:extLst>
                </p14:cNvPr>
                <p14:cNvContentPartPr/>
                <p14:nvPr/>
              </p14:nvContentPartPr>
              <p14:xfrm>
                <a:off x="10237210" y="2614930"/>
                <a:ext cx="97200" cy="2235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EE2F42F9-AC99-AB8A-24AA-A406E373F0D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2890" y="2610610"/>
                  <a:ext cx="105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BC76309D-9E4B-D63E-A76A-49871C1B157E}"/>
                    </a:ext>
                  </a:extLst>
                </p14:cNvPr>
                <p14:cNvContentPartPr/>
                <p14:nvPr/>
              </p14:nvContentPartPr>
              <p14:xfrm>
                <a:off x="10443490" y="2724370"/>
                <a:ext cx="105840" cy="280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BC76309D-9E4B-D63E-A76A-49871C1B15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39170" y="2720050"/>
                  <a:ext cx="114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E4D8713-4796-5D1D-A37B-2850613F09F6}"/>
                    </a:ext>
                  </a:extLst>
                </p14:cNvPr>
                <p14:cNvContentPartPr/>
                <p14:nvPr/>
              </p14:nvContentPartPr>
              <p14:xfrm>
                <a:off x="10703770" y="2681170"/>
                <a:ext cx="110520" cy="1152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E4D8713-4796-5D1D-A37B-2850613F09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99450" y="2676850"/>
                  <a:ext cx="119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33E2A90-E0CD-43A6-3C57-E60D0F667E80}"/>
                    </a:ext>
                  </a:extLst>
                </p14:cNvPr>
                <p14:cNvContentPartPr/>
                <p14:nvPr/>
              </p14:nvContentPartPr>
              <p14:xfrm>
                <a:off x="10851730" y="2614210"/>
                <a:ext cx="75600" cy="2109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33E2A90-E0CD-43A6-3C57-E60D0F667E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47410" y="2609890"/>
                  <a:ext cx="84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3998B76-EA22-56B3-5C0F-97DD05DD9448}"/>
                    </a:ext>
                  </a:extLst>
                </p14:cNvPr>
                <p14:cNvContentPartPr/>
                <p14:nvPr/>
              </p14:nvContentPartPr>
              <p14:xfrm>
                <a:off x="10980970" y="2514490"/>
                <a:ext cx="112320" cy="3380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3998B76-EA22-56B3-5C0F-97DD05DD94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76650" y="2510170"/>
                  <a:ext cx="120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6900237-4492-7C7E-AA5C-6E78B507C9BE}"/>
                    </a:ext>
                  </a:extLst>
                </p14:cNvPr>
                <p14:cNvContentPartPr/>
                <p14:nvPr/>
              </p14:nvContentPartPr>
              <p14:xfrm>
                <a:off x="10941010" y="2715370"/>
                <a:ext cx="181080" cy="158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6900237-4492-7C7E-AA5C-6E78B507C9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36690" y="2711050"/>
                  <a:ext cx="189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AE59DDD-8DF9-9CF9-0696-61715DD6A41E}"/>
                    </a:ext>
                  </a:extLst>
                </p14:cNvPr>
                <p14:cNvContentPartPr/>
                <p14:nvPr/>
              </p14:nvContentPartPr>
              <p14:xfrm>
                <a:off x="11160610" y="2734810"/>
                <a:ext cx="93960" cy="320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AE59DDD-8DF9-9CF9-0696-61715DD6A41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56290" y="2730490"/>
                  <a:ext cx="102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BB0CF8B-F5E0-B0DE-802C-368095ACBE2E}"/>
                    </a:ext>
                  </a:extLst>
                </p14:cNvPr>
                <p14:cNvContentPartPr/>
                <p14:nvPr/>
              </p14:nvContentPartPr>
              <p14:xfrm>
                <a:off x="11275090" y="2687290"/>
                <a:ext cx="138240" cy="1425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BB0CF8B-F5E0-B0DE-802C-368095ACBE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70770" y="2682970"/>
                  <a:ext cx="146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DEC61BC-BD60-5FE5-9223-CC88A50B8CD2}"/>
                    </a:ext>
                  </a:extLst>
                </p14:cNvPr>
                <p14:cNvContentPartPr/>
                <p14:nvPr/>
              </p14:nvContentPartPr>
              <p14:xfrm>
                <a:off x="11169970" y="2618170"/>
                <a:ext cx="315360" cy="3636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DEC61BC-BD60-5FE5-9223-CC88A50B8C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65650" y="2613850"/>
                  <a:ext cx="324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C946EA0-E6D4-60C5-9E68-11D3209EF23A}"/>
                    </a:ext>
                  </a:extLst>
                </p14:cNvPr>
                <p14:cNvContentPartPr/>
                <p14:nvPr/>
              </p14:nvContentPartPr>
              <p14:xfrm>
                <a:off x="9475810" y="1938490"/>
                <a:ext cx="2009880" cy="13053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C946EA0-E6D4-60C5-9E68-11D3209EF2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71490" y="1934170"/>
                  <a:ext cx="201852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B584AC4E-1753-DBD3-ABC1-27BD7827A2AC}"/>
                    </a:ext>
                  </a:extLst>
                </p14:cNvPr>
                <p14:cNvContentPartPr/>
                <p14:nvPr/>
              </p14:nvContentPartPr>
              <p14:xfrm>
                <a:off x="8977930" y="2992570"/>
                <a:ext cx="918000" cy="3279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B584AC4E-1753-DBD3-ABC1-27BD7827A2A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73610" y="2988250"/>
                  <a:ext cx="926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5807B34-72C8-1CBD-C8DF-2F117723FF39}"/>
                    </a:ext>
                  </a:extLst>
                </p14:cNvPr>
                <p14:cNvContentPartPr/>
                <p14:nvPr/>
              </p14:nvContentPartPr>
              <p14:xfrm>
                <a:off x="9302290" y="3410890"/>
                <a:ext cx="294480" cy="2541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5807B34-72C8-1CBD-C8DF-2F117723FF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97970" y="3406570"/>
                  <a:ext cx="303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89EF776F-C77A-2B24-8984-99B8E0569545}"/>
                    </a:ext>
                  </a:extLst>
                </p14:cNvPr>
                <p14:cNvContentPartPr/>
                <p14:nvPr/>
              </p14:nvContentPartPr>
              <p14:xfrm>
                <a:off x="9229930" y="3284890"/>
                <a:ext cx="541080" cy="5202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89EF776F-C77A-2B24-8984-99B8E05695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25610" y="3280570"/>
                  <a:ext cx="54972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82F1645F-1D20-8ADC-5C87-BDD6920BECA3}"/>
                    </a:ext>
                  </a:extLst>
                </p14:cNvPr>
                <p14:cNvContentPartPr/>
                <p14:nvPr/>
              </p14:nvContentPartPr>
              <p14:xfrm>
                <a:off x="3798610" y="1395610"/>
                <a:ext cx="322920" cy="187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82F1645F-1D20-8ADC-5C87-BDD6920BEC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94290" y="1391290"/>
                  <a:ext cx="331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622985C-B0BD-D948-9088-DF0CAA5B8DF5}"/>
                    </a:ext>
                  </a:extLst>
                </p14:cNvPr>
                <p14:cNvContentPartPr/>
                <p14:nvPr/>
              </p14:nvContentPartPr>
              <p14:xfrm>
                <a:off x="4041610" y="1306690"/>
                <a:ext cx="111960" cy="2440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622985C-B0BD-D948-9088-DF0CAA5B8DF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37290" y="1302370"/>
                  <a:ext cx="120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634E4FA-4CA3-0664-45E7-95CFD3CDA1AE}"/>
                    </a:ext>
                  </a:extLst>
                </p14:cNvPr>
                <p14:cNvContentPartPr/>
                <p14:nvPr/>
              </p14:nvContentPartPr>
              <p14:xfrm>
                <a:off x="5380090" y="554650"/>
                <a:ext cx="29520" cy="57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634E4FA-4CA3-0664-45E7-95CFD3CDA1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75770" y="550330"/>
                  <a:ext cx="38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6AE9F42-765C-EA3A-3E65-A8EB2ADC5675}"/>
                    </a:ext>
                  </a:extLst>
                </p14:cNvPr>
                <p14:cNvContentPartPr/>
                <p14:nvPr/>
              </p14:nvContentPartPr>
              <p14:xfrm>
                <a:off x="4581610" y="1270330"/>
                <a:ext cx="375480" cy="2228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6AE9F42-765C-EA3A-3E65-A8EB2ADC567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77290" y="1266010"/>
                  <a:ext cx="384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338CE83-D37D-AF39-FDB5-46B9D73DEE12}"/>
                    </a:ext>
                  </a:extLst>
                </p14:cNvPr>
                <p14:cNvContentPartPr/>
                <p14:nvPr/>
              </p14:nvContentPartPr>
              <p14:xfrm>
                <a:off x="4657210" y="1681090"/>
                <a:ext cx="58680" cy="11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338CE83-D37D-AF39-FDB5-46B9D73DEE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52890" y="1676770"/>
                  <a:ext cx="67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F857466-4940-2A27-42F5-762136BA4C09}"/>
                    </a:ext>
                  </a:extLst>
                </p14:cNvPr>
                <p14:cNvContentPartPr/>
                <p14:nvPr/>
              </p14:nvContentPartPr>
              <p14:xfrm>
                <a:off x="4717330" y="1681450"/>
                <a:ext cx="118440" cy="43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F857466-4940-2A27-42F5-762136BA4C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13010" y="1677130"/>
                  <a:ext cx="127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ED784DF-8D33-640A-9C31-456306E57E56}"/>
                    </a:ext>
                  </a:extLst>
                </p14:cNvPr>
                <p14:cNvContentPartPr/>
                <p14:nvPr/>
              </p14:nvContentPartPr>
              <p14:xfrm>
                <a:off x="4896250" y="1638970"/>
                <a:ext cx="15840" cy="135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ED784DF-8D33-640A-9C31-456306E57E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91930" y="1634650"/>
                  <a:ext cx="2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DE808E9-CA24-ADE8-F539-09093F71E6F1}"/>
                    </a:ext>
                  </a:extLst>
                </p14:cNvPr>
                <p14:cNvContentPartPr/>
                <p14:nvPr/>
              </p14:nvContentPartPr>
              <p14:xfrm>
                <a:off x="4813090" y="939850"/>
                <a:ext cx="307440" cy="5079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DE808E9-CA24-ADE8-F539-09093F71E6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08770" y="935530"/>
                  <a:ext cx="3160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E48C025-0897-564B-BE23-962F74A2124D}"/>
                    </a:ext>
                  </a:extLst>
                </p14:cNvPr>
                <p14:cNvContentPartPr/>
                <p14:nvPr/>
              </p14:nvContentPartPr>
              <p14:xfrm>
                <a:off x="4853410" y="1059370"/>
                <a:ext cx="222480" cy="302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E48C025-0897-564B-BE23-962F74A212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49090" y="1055050"/>
                  <a:ext cx="2311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DFA5EFA-90C0-B709-BCC7-2DC1DF60E20E}"/>
                    </a:ext>
                  </a:extLst>
                </p14:cNvPr>
                <p14:cNvContentPartPr/>
                <p14:nvPr/>
              </p14:nvContentPartPr>
              <p14:xfrm>
                <a:off x="5000650" y="1369330"/>
                <a:ext cx="26280" cy="70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DFA5EFA-90C0-B709-BCC7-2DC1DF60E20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96330" y="1365010"/>
                  <a:ext cx="34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60991CF-66F9-A24C-4BEA-ADDC08A640A7}"/>
                    </a:ext>
                  </a:extLst>
                </p14:cNvPr>
                <p14:cNvContentPartPr/>
                <p14:nvPr/>
              </p14:nvContentPartPr>
              <p14:xfrm>
                <a:off x="5125210" y="1147930"/>
                <a:ext cx="89640" cy="90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60991CF-66F9-A24C-4BEA-ADDC08A640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20890" y="1143610"/>
                  <a:ext cx="98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8AF2980-B417-24C1-520D-4B7CB7774EE0}"/>
                    </a:ext>
                  </a:extLst>
                </p14:cNvPr>
                <p14:cNvContentPartPr/>
                <p14:nvPr/>
              </p14:nvContentPartPr>
              <p14:xfrm>
                <a:off x="5174170" y="1155850"/>
                <a:ext cx="47880" cy="146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8AF2980-B417-24C1-520D-4B7CB7774EE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69850" y="1151530"/>
                  <a:ext cx="56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CDA2863-F60E-FA31-9B59-74C8DC8527B2}"/>
                    </a:ext>
                  </a:extLst>
                </p14:cNvPr>
                <p14:cNvContentPartPr/>
                <p14:nvPr/>
              </p14:nvContentPartPr>
              <p14:xfrm>
                <a:off x="5378650" y="728170"/>
                <a:ext cx="19440" cy="174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CDA2863-F60E-FA31-9B59-74C8DC8527B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74330" y="723850"/>
                  <a:ext cx="28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3082F6A-D522-922C-B0AF-3492B22AC911}"/>
                    </a:ext>
                  </a:extLst>
                </p14:cNvPr>
                <p14:cNvContentPartPr/>
                <p14:nvPr/>
              </p14:nvContentPartPr>
              <p14:xfrm>
                <a:off x="5430490" y="1215610"/>
                <a:ext cx="6840" cy="308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3082F6A-D522-922C-B0AF-3492B22AC9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26170" y="1211290"/>
                  <a:ext cx="15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5343270-560C-61E9-4EAD-BD7C801020D5}"/>
                    </a:ext>
                  </a:extLst>
                </p14:cNvPr>
                <p14:cNvContentPartPr/>
                <p14:nvPr/>
              </p14:nvContentPartPr>
              <p14:xfrm>
                <a:off x="5369650" y="1506130"/>
                <a:ext cx="48600" cy="60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5343270-560C-61E9-4EAD-BD7C801020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65330" y="1501810"/>
                  <a:ext cx="57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4E6853-4A92-BBF0-97B4-9B84843B2FBB}"/>
                    </a:ext>
                  </a:extLst>
                </p14:cNvPr>
                <p14:cNvContentPartPr/>
                <p14:nvPr/>
              </p14:nvContentPartPr>
              <p14:xfrm>
                <a:off x="5313130" y="1848130"/>
                <a:ext cx="95040" cy="687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4E6853-4A92-BBF0-97B4-9B84843B2F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08810" y="1843810"/>
                  <a:ext cx="103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AC7B98F-BBC3-22C0-58BB-27FEB9107AC7}"/>
                    </a:ext>
                  </a:extLst>
                </p14:cNvPr>
                <p14:cNvContentPartPr/>
                <p14:nvPr/>
              </p14:nvContentPartPr>
              <p14:xfrm>
                <a:off x="5471530" y="754810"/>
                <a:ext cx="437760" cy="32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AC7B98F-BBC3-22C0-58BB-27FEB9107A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67210" y="750490"/>
                  <a:ext cx="446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2C1513-E2F2-6606-D588-6719D51C35D2}"/>
                    </a:ext>
                  </a:extLst>
                </p14:cNvPr>
                <p14:cNvContentPartPr/>
                <p14:nvPr/>
              </p14:nvContentPartPr>
              <p14:xfrm>
                <a:off x="5883370" y="765610"/>
                <a:ext cx="86040" cy="5958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2C1513-E2F2-6606-D588-6719D51C35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79050" y="761290"/>
                  <a:ext cx="946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6A03ECD-13D1-4503-2CB7-9AF6CA222138}"/>
                    </a:ext>
                  </a:extLst>
                </p14:cNvPr>
                <p14:cNvContentPartPr/>
                <p14:nvPr/>
              </p14:nvContentPartPr>
              <p14:xfrm>
                <a:off x="5500330" y="767410"/>
                <a:ext cx="446040" cy="547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6A03ECD-13D1-4503-2CB7-9AF6CA22213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96010" y="763090"/>
                  <a:ext cx="4546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333C14F-86F5-E1D5-273C-A78CFDDDA7AD}"/>
                    </a:ext>
                  </a:extLst>
                </p14:cNvPr>
                <p14:cNvContentPartPr/>
                <p14:nvPr/>
              </p14:nvContentPartPr>
              <p14:xfrm>
                <a:off x="5732170" y="671650"/>
                <a:ext cx="33120" cy="104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333C14F-86F5-E1D5-273C-A78CFDDDA7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27850" y="667330"/>
                  <a:ext cx="41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0BAD1D5-5187-3C85-D228-A2BA10027A9D}"/>
                    </a:ext>
                  </a:extLst>
                </p14:cNvPr>
                <p14:cNvContentPartPr/>
                <p14:nvPr/>
              </p14:nvContentPartPr>
              <p14:xfrm>
                <a:off x="5973730" y="1040290"/>
                <a:ext cx="83520" cy="42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0BAD1D5-5187-3C85-D228-A2BA10027A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69410" y="1035970"/>
                  <a:ext cx="92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087FC3B-F517-E165-AACF-67267390AB66}"/>
                    </a:ext>
                  </a:extLst>
                </p14:cNvPr>
                <p14:cNvContentPartPr/>
                <p14:nvPr/>
              </p14:nvContentPartPr>
              <p14:xfrm>
                <a:off x="6086410" y="956050"/>
                <a:ext cx="180720" cy="1501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087FC3B-F517-E165-AACF-67267390AB6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82090" y="951730"/>
                  <a:ext cx="189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8FC9B57-B976-D42B-0C07-7719D52FB343}"/>
                    </a:ext>
                  </a:extLst>
                </p14:cNvPr>
                <p14:cNvContentPartPr/>
                <p14:nvPr/>
              </p14:nvContentPartPr>
              <p14:xfrm>
                <a:off x="5361370" y="710890"/>
                <a:ext cx="69480" cy="68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8FC9B57-B976-D42B-0C07-7719D52FB34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57050" y="706570"/>
                  <a:ext cx="78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EE4EA6C-0933-B45D-026E-E388B9B994C1}"/>
                    </a:ext>
                  </a:extLst>
                </p14:cNvPr>
                <p14:cNvContentPartPr/>
                <p14:nvPr/>
              </p14:nvContentPartPr>
              <p14:xfrm>
                <a:off x="5956090" y="1428010"/>
                <a:ext cx="995760" cy="42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EE4EA6C-0933-B45D-026E-E388B9B994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51770" y="1423690"/>
                  <a:ext cx="1004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80CC85D-525F-57F0-4CC8-4EFC0C57FD5F}"/>
                    </a:ext>
                  </a:extLst>
                </p14:cNvPr>
                <p14:cNvContentPartPr/>
                <p14:nvPr/>
              </p14:nvContentPartPr>
              <p14:xfrm>
                <a:off x="6313570" y="1651210"/>
                <a:ext cx="106200" cy="155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80CC85D-525F-57F0-4CC8-4EFC0C57FD5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09250" y="1646890"/>
                  <a:ext cx="114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68EB3BA-CBBC-5EDF-63C7-7DAD2F6F9BC3}"/>
                    </a:ext>
                  </a:extLst>
                </p14:cNvPr>
                <p14:cNvContentPartPr/>
                <p14:nvPr/>
              </p14:nvContentPartPr>
              <p14:xfrm>
                <a:off x="4443010" y="1147570"/>
                <a:ext cx="117360" cy="1332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68EB3BA-CBBC-5EDF-63C7-7DAD2F6F9B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38690" y="1143250"/>
                  <a:ext cx="126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833EE04-5E63-E89E-FD78-60326CCC78D4}"/>
                    </a:ext>
                  </a:extLst>
                </p14:cNvPr>
                <p14:cNvContentPartPr/>
                <p14:nvPr/>
              </p14:nvContentPartPr>
              <p14:xfrm>
                <a:off x="4348330" y="1473370"/>
                <a:ext cx="309600" cy="39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833EE04-5E63-E89E-FD78-60326CCC78D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44010" y="1469050"/>
                  <a:ext cx="318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3907BD0-6531-8BC0-DB58-C1709729A184}"/>
                    </a:ext>
                  </a:extLst>
                </p14:cNvPr>
                <p14:cNvContentPartPr/>
                <p14:nvPr/>
              </p14:nvContentPartPr>
              <p14:xfrm>
                <a:off x="4228450" y="979090"/>
                <a:ext cx="428400" cy="361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3907BD0-6531-8BC0-DB58-C1709729A18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24130" y="974770"/>
                  <a:ext cx="437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2351D92-DBC6-2D21-51E8-2B0E2D0D3354}"/>
                    </a:ext>
                  </a:extLst>
                </p14:cNvPr>
                <p14:cNvContentPartPr/>
                <p14:nvPr/>
              </p14:nvContentPartPr>
              <p14:xfrm>
                <a:off x="5035210" y="995290"/>
                <a:ext cx="331560" cy="351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2351D92-DBC6-2D21-51E8-2B0E2D0D33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30890" y="990970"/>
                  <a:ext cx="340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C1B99C9-A2D3-FC73-5E20-B2DB13052BDA}"/>
                    </a:ext>
                  </a:extLst>
                </p14:cNvPr>
                <p14:cNvContentPartPr/>
                <p14:nvPr/>
              </p14:nvContentPartPr>
              <p14:xfrm>
                <a:off x="5897410" y="814570"/>
                <a:ext cx="498960" cy="435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C1B99C9-A2D3-FC73-5E20-B2DB13052BD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93090" y="810250"/>
                  <a:ext cx="507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898B730-10CE-D7C1-B6E5-67E507F96FA3}"/>
                    </a:ext>
                  </a:extLst>
                </p14:cNvPr>
                <p14:cNvContentPartPr/>
                <p14:nvPr/>
              </p14:nvContentPartPr>
              <p14:xfrm>
                <a:off x="6129970" y="1517650"/>
                <a:ext cx="582840" cy="4420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898B730-10CE-D7C1-B6E5-67E507F96F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25650" y="1513330"/>
                  <a:ext cx="5914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9F639494-85FC-BBFA-1946-B2AA7B475693}"/>
                    </a:ext>
                  </a:extLst>
                </p14:cNvPr>
                <p14:cNvContentPartPr/>
                <p14:nvPr/>
              </p14:nvContentPartPr>
              <p14:xfrm>
                <a:off x="4752610" y="1417210"/>
                <a:ext cx="83880" cy="950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9F639494-85FC-BBFA-1946-B2AA7B47569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48290" y="1412890"/>
                  <a:ext cx="92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5AD9CC29-306E-797C-65B5-C3A8ADC98638}"/>
                    </a:ext>
                  </a:extLst>
                </p14:cNvPr>
                <p14:cNvContentPartPr/>
                <p14:nvPr/>
              </p14:nvContentPartPr>
              <p14:xfrm>
                <a:off x="6114850" y="3249610"/>
                <a:ext cx="166320" cy="15372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5AD9CC29-306E-797C-65B5-C3A8ADC9863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10530" y="3245290"/>
                  <a:ext cx="174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C286675B-1F44-8E00-6B43-531A4E92F393}"/>
                    </a:ext>
                  </a:extLst>
                </p14:cNvPr>
                <p14:cNvContentPartPr/>
                <p14:nvPr/>
              </p14:nvContentPartPr>
              <p14:xfrm>
                <a:off x="6321490" y="3192010"/>
                <a:ext cx="109080" cy="17316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C286675B-1F44-8E00-6B43-531A4E92F3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17170" y="3187690"/>
                  <a:ext cx="117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A248A5AE-36B1-7186-C79D-7B827EEFC4F2}"/>
                    </a:ext>
                  </a:extLst>
                </p14:cNvPr>
                <p14:cNvContentPartPr/>
                <p14:nvPr/>
              </p14:nvContentPartPr>
              <p14:xfrm>
                <a:off x="6434530" y="3153490"/>
                <a:ext cx="86040" cy="2383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A248A5AE-36B1-7186-C79D-7B827EEFC4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30210" y="3149170"/>
                  <a:ext cx="94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9101AE40-C176-E79D-8278-B1BF8FCAB656}"/>
                    </a:ext>
                  </a:extLst>
                </p14:cNvPr>
                <p14:cNvContentPartPr/>
                <p14:nvPr/>
              </p14:nvContentPartPr>
              <p14:xfrm>
                <a:off x="6387730" y="3246370"/>
                <a:ext cx="190800" cy="2628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9101AE40-C176-E79D-8278-B1BF8FCAB6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83410" y="3242050"/>
                  <a:ext cx="199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21077E69-4972-37C4-C887-C37010AFBF25}"/>
                    </a:ext>
                  </a:extLst>
                </p14:cNvPr>
                <p14:cNvContentPartPr/>
                <p14:nvPr/>
              </p14:nvContentPartPr>
              <p14:xfrm>
                <a:off x="6619210" y="3265090"/>
                <a:ext cx="76320" cy="2376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21077E69-4972-37C4-C887-C37010AFBF2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14890" y="3260770"/>
                  <a:ext cx="8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CB8D1DEC-4ED4-D27D-C5E2-97C69AA8E4E4}"/>
                    </a:ext>
                  </a:extLst>
                </p14:cNvPr>
                <p14:cNvContentPartPr/>
                <p14:nvPr/>
              </p14:nvContentPartPr>
              <p14:xfrm>
                <a:off x="6727570" y="3194890"/>
                <a:ext cx="138240" cy="12384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CB8D1DEC-4ED4-D27D-C5E2-97C69AA8E4E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23250" y="3190570"/>
                  <a:ext cx="146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E2842EE-2C96-ACC6-3D5F-236D96CACF7C}"/>
                    </a:ext>
                  </a:extLst>
                </p14:cNvPr>
                <p14:cNvContentPartPr/>
                <p14:nvPr/>
              </p14:nvContentPartPr>
              <p14:xfrm>
                <a:off x="6765370" y="3128650"/>
                <a:ext cx="149760" cy="24084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E2842EE-2C96-ACC6-3D5F-236D96CACF7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61050" y="3124330"/>
                  <a:ext cx="158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F2EFAB10-AECA-AA40-B6CE-EB2DBFCB5C61}"/>
                    </a:ext>
                  </a:extLst>
                </p14:cNvPr>
                <p14:cNvContentPartPr/>
                <p14:nvPr/>
              </p14:nvContentPartPr>
              <p14:xfrm>
                <a:off x="5133850" y="3285250"/>
                <a:ext cx="140400" cy="3528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F2EFAB10-AECA-AA40-B6CE-EB2DBFCB5C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29530" y="3280930"/>
                  <a:ext cx="149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BF4D66A2-BE90-B397-814B-28DCB9E51D51}"/>
                    </a:ext>
                  </a:extLst>
                </p14:cNvPr>
                <p14:cNvContentPartPr/>
                <p14:nvPr/>
              </p14:nvContentPartPr>
              <p14:xfrm>
                <a:off x="5192530" y="3192730"/>
                <a:ext cx="34920" cy="1839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BF4D66A2-BE90-B397-814B-28DCB9E51D5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88210" y="3188410"/>
                  <a:ext cx="43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6C7B01DA-BE06-6C36-4B90-2DD997969D31}"/>
                    </a:ext>
                  </a:extLst>
                </p14:cNvPr>
                <p14:cNvContentPartPr/>
                <p14:nvPr/>
              </p14:nvContentPartPr>
              <p14:xfrm>
                <a:off x="5331130" y="3207490"/>
                <a:ext cx="161280" cy="18936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6C7B01DA-BE06-6C36-4B90-2DD997969D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26810" y="3203170"/>
                  <a:ext cx="169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7923F35-EF8D-D67B-990D-15C245D09AAE}"/>
                    </a:ext>
                  </a:extLst>
                </p14:cNvPr>
                <p14:cNvContentPartPr/>
                <p14:nvPr/>
              </p14:nvContentPartPr>
              <p14:xfrm>
                <a:off x="5490250" y="3199930"/>
                <a:ext cx="111960" cy="24768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7923F35-EF8D-D67B-990D-15C245D09A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85930" y="3195610"/>
                  <a:ext cx="120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D3C0240-964E-DADF-F35F-711E5AF45804}"/>
                    </a:ext>
                  </a:extLst>
                </p14:cNvPr>
                <p14:cNvContentPartPr/>
                <p14:nvPr/>
              </p14:nvContentPartPr>
              <p14:xfrm>
                <a:off x="5595010" y="3140530"/>
                <a:ext cx="113760" cy="31248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D3C0240-964E-DADF-F35F-711E5AF458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90690" y="3136210"/>
                  <a:ext cx="122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36B88F7E-ACD7-3C96-EAE1-22D4461C6455}"/>
                    </a:ext>
                  </a:extLst>
                </p14:cNvPr>
                <p14:cNvContentPartPr/>
                <p14:nvPr/>
              </p14:nvContentPartPr>
              <p14:xfrm>
                <a:off x="5558650" y="3264370"/>
                <a:ext cx="146520" cy="3564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36B88F7E-ACD7-3C96-EAE1-22D4461C64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54330" y="3260050"/>
                  <a:ext cx="155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DD37B66-2BFF-B7E6-5AE1-2145D8539CFB}"/>
                    </a:ext>
                  </a:extLst>
                </p14:cNvPr>
                <p14:cNvContentPartPr/>
                <p14:nvPr/>
              </p14:nvContentPartPr>
              <p14:xfrm>
                <a:off x="5700130" y="3307210"/>
                <a:ext cx="123120" cy="4284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DD37B66-2BFF-B7E6-5AE1-2145D8539CF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95810" y="3302890"/>
                  <a:ext cx="131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82D521-A168-ACA8-ED23-232342FC0C8C}"/>
                    </a:ext>
                  </a:extLst>
                </p14:cNvPr>
                <p14:cNvContentPartPr/>
                <p14:nvPr/>
              </p14:nvContentPartPr>
              <p14:xfrm>
                <a:off x="5834770" y="3224410"/>
                <a:ext cx="151920" cy="13572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82D521-A168-ACA8-ED23-232342FC0C8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30450" y="3220090"/>
                  <a:ext cx="160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64B7639A-E8B6-DE49-339D-5F4B4BBFAF46}"/>
                    </a:ext>
                  </a:extLst>
                </p14:cNvPr>
                <p14:cNvContentPartPr/>
                <p14:nvPr/>
              </p14:nvContentPartPr>
              <p14:xfrm>
                <a:off x="5789050" y="3150970"/>
                <a:ext cx="241200" cy="3614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64B7639A-E8B6-DE49-339D-5F4B4BBFAF4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84730" y="3146650"/>
                  <a:ext cx="2498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999F3AF0-1B26-6325-07FA-C70F752BB9F6}"/>
                    </a:ext>
                  </a:extLst>
                </p14:cNvPr>
                <p14:cNvContentPartPr/>
                <p14:nvPr/>
              </p14:nvContentPartPr>
              <p14:xfrm>
                <a:off x="6246610" y="2563450"/>
                <a:ext cx="192240" cy="18252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999F3AF0-1B26-6325-07FA-C70F752BB9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42290" y="2559130"/>
                  <a:ext cx="20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91FD953-C287-445B-8774-4E4D139181CA}"/>
                    </a:ext>
                  </a:extLst>
                </p14:cNvPr>
                <p14:cNvContentPartPr/>
                <p14:nvPr/>
              </p14:nvContentPartPr>
              <p14:xfrm>
                <a:off x="6478090" y="2568490"/>
                <a:ext cx="38520" cy="522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91FD953-C287-445B-8774-4E4D139181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73770" y="2564170"/>
                  <a:ext cx="47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91C9E700-DE9B-D198-09D6-CBBB83577AF0}"/>
                    </a:ext>
                  </a:extLst>
                </p14:cNvPr>
                <p14:cNvContentPartPr/>
                <p14:nvPr/>
              </p14:nvContentPartPr>
              <p14:xfrm>
                <a:off x="6474850" y="2459770"/>
                <a:ext cx="249120" cy="27252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91C9E700-DE9B-D198-09D6-CBBB83577A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70530" y="2455450"/>
                  <a:ext cx="257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B0B189F8-1E93-4F11-2848-7FCA6BE33C85}"/>
                    </a:ext>
                  </a:extLst>
                </p14:cNvPr>
                <p14:cNvContentPartPr/>
                <p14:nvPr/>
              </p14:nvContentPartPr>
              <p14:xfrm>
                <a:off x="6569530" y="2546170"/>
                <a:ext cx="175320" cy="673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B0B189F8-1E93-4F11-2848-7FCA6BE33C8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65210" y="2541850"/>
                  <a:ext cx="183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E216B3E-93FC-2C5B-F657-380634377564}"/>
                    </a:ext>
                  </a:extLst>
                </p14:cNvPr>
                <p14:cNvContentPartPr/>
                <p14:nvPr/>
              </p14:nvContentPartPr>
              <p14:xfrm>
                <a:off x="6749170" y="2435650"/>
                <a:ext cx="141120" cy="33012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E216B3E-93FC-2C5B-F657-38063437756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44850" y="2431330"/>
                  <a:ext cx="149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CB4D3093-CE85-17D9-8057-54B3294464A4}"/>
                    </a:ext>
                  </a:extLst>
                </p14:cNvPr>
                <p14:cNvContentPartPr/>
                <p14:nvPr/>
              </p14:nvContentPartPr>
              <p14:xfrm>
                <a:off x="5691850" y="2639410"/>
                <a:ext cx="153360" cy="4284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CB4D3093-CE85-17D9-8057-54B3294464A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87530" y="2635090"/>
                  <a:ext cx="162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AB24B9DF-BF11-7CBE-07A6-D613235C256A}"/>
                    </a:ext>
                  </a:extLst>
                </p14:cNvPr>
                <p14:cNvContentPartPr/>
                <p14:nvPr/>
              </p14:nvContentPartPr>
              <p14:xfrm>
                <a:off x="5850970" y="2440690"/>
                <a:ext cx="168840" cy="35568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AB24B9DF-BF11-7CBE-07A6-D613235C25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46650" y="2436370"/>
                  <a:ext cx="177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904BEC9-64E8-BA5D-0595-6211F535381F}"/>
                    </a:ext>
                  </a:extLst>
                </p14:cNvPr>
                <p14:cNvContentPartPr/>
                <p14:nvPr/>
              </p14:nvContentPartPr>
              <p14:xfrm>
                <a:off x="3958450" y="2544010"/>
                <a:ext cx="258480" cy="16452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904BEC9-64E8-BA5D-0595-6211F535381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54130" y="2539690"/>
                  <a:ext cx="267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2F1CC61-6880-BABB-1004-C308E26662BD}"/>
                    </a:ext>
                  </a:extLst>
                </p14:cNvPr>
                <p14:cNvContentPartPr/>
                <p14:nvPr/>
              </p14:nvContentPartPr>
              <p14:xfrm>
                <a:off x="4217650" y="2458690"/>
                <a:ext cx="142920" cy="26064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2F1CC61-6880-BABB-1004-C308E26662B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13330" y="2454370"/>
                  <a:ext cx="151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F851A5C2-41B4-76CF-D191-C2EB68235AF0}"/>
                    </a:ext>
                  </a:extLst>
                </p14:cNvPr>
                <p14:cNvContentPartPr/>
                <p14:nvPr/>
              </p14:nvContentPartPr>
              <p14:xfrm>
                <a:off x="4385770" y="2433490"/>
                <a:ext cx="109440" cy="30960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F851A5C2-41B4-76CF-D191-C2EB68235AF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81450" y="2429170"/>
                  <a:ext cx="118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1D54E60-0837-6589-C7E6-999F3CB6B505}"/>
                    </a:ext>
                  </a:extLst>
                </p14:cNvPr>
                <p14:cNvContentPartPr/>
                <p14:nvPr/>
              </p14:nvContentPartPr>
              <p14:xfrm>
                <a:off x="4286050" y="2564170"/>
                <a:ext cx="164880" cy="133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1D54E60-0837-6589-C7E6-999F3CB6B50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81730" y="2559850"/>
                  <a:ext cx="173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829574AF-1556-E0B3-0A5F-5A1AF7E65894}"/>
                    </a:ext>
                  </a:extLst>
                </p14:cNvPr>
                <p14:cNvContentPartPr/>
                <p14:nvPr/>
              </p14:nvContentPartPr>
              <p14:xfrm>
                <a:off x="4493410" y="2636170"/>
                <a:ext cx="19080" cy="82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829574AF-1556-E0B3-0A5F-5A1AF7E6589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489090" y="2631850"/>
                  <a:ext cx="27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C178635-A8E2-623A-AD19-78F310DC3BC3}"/>
                    </a:ext>
                  </a:extLst>
                </p14:cNvPr>
                <p14:cNvContentPartPr/>
                <p14:nvPr/>
              </p14:nvContentPartPr>
              <p14:xfrm>
                <a:off x="4493410" y="2532490"/>
                <a:ext cx="149760" cy="1047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C178635-A8E2-623A-AD19-78F310DC3B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89090" y="2528170"/>
                  <a:ext cx="158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54B73778-7076-8601-5DD4-779ADE09E166}"/>
                    </a:ext>
                  </a:extLst>
                </p14:cNvPr>
                <p14:cNvContentPartPr/>
                <p14:nvPr/>
              </p14:nvContentPartPr>
              <p14:xfrm>
                <a:off x="4520050" y="2572090"/>
                <a:ext cx="217800" cy="392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54B73778-7076-8601-5DD4-779ADE09E1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15730" y="2567770"/>
                  <a:ext cx="226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9181949B-6A85-18ED-622D-E750D8590B24}"/>
                    </a:ext>
                  </a:extLst>
                </p14:cNvPr>
                <p14:cNvContentPartPr/>
                <p14:nvPr/>
              </p14:nvContentPartPr>
              <p14:xfrm>
                <a:off x="4612570" y="2513050"/>
                <a:ext cx="50040" cy="1677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9181949B-6A85-18ED-622D-E750D8590B2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08250" y="2508730"/>
                  <a:ext cx="58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A15A3C9-DF02-7CEC-884B-8D76FB0A52E2}"/>
                    </a:ext>
                  </a:extLst>
                </p14:cNvPr>
                <p14:cNvContentPartPr/>
                <p14:nvPr/>
              </p14:nvContentPartPr>
              <p14:xfrm>
                <a:off x="4779970" y="2509090"/>
                <a:ext cx="38160" cy="14868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A15A3C9-DF02-7CEC-884B-8D76FB0A52E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75650" y="2504770"/>
                  <a:ext cx="46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341069ED-1FF9-FD5D-A72C-6C968F0B7BFF}"/>
                    </a:ext>
                  </a:extLst>
                </p14:cNvPr>
                <p14:cNvContentPartPr/>
                <p14:nvPr/>
              </p14:nvContentPartPr>
              <p14:xfrm>
                <a:off x="4846930" y="2407570"/>
                <a:ext cx="121320" cy="3387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341069ED-1FF9-FD5D-A72C-6C968F0B7BF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42610" y="2403250"/>
                  <a:ext cx="129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D49003FC-077F-F27E-83DB-E6BA93F80E60}"/>
                    </a:ext>
                  </a:extLst>
                </p14:cNvPr>
                <p14:cNvContentPartPr/>
                <p14:nvPr/>
              </p14:nvContentPartPr>
              <p14:xfrm>
                <a:off x="3583690" y="2231890"/>
                <a:ext cx="201600" cy="18324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D49003FC-077F-F27E-83DB-E6BA93F80E6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79370" y="2227570"/>
                  <a:ext cx="210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2899F7D5-F838-9450-C535-4677621A1454}"/>
                    </a:ext>
                  </a:extLst>
                </p14:cNvPr>
                <p14:cNvContentPartPr/>
                <p14:nvPr/>
              </p14:nvContentPartPr>
              <p14:xfrm>
                <a:off x="3672610" y="2288410"/>
                <a:ext cx="70200" cy="18648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2899F7D5-F838-9450-C535-4677621A145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68290" y="2284090"/>
                  <a:ext cx="78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9A6CEA34-1292-2118-3BA3-9BF2DAAC7D7F}"/>
                    </a:ext>
                  </a:extLst>
                </p14:cNvPr>
                <p14:cNvContentPartPr/>
                <p14:nvPr/>
              </p14:nvContentPartPr>
              <p14:xfrm>
                <a:off x="3796090" y="2154130"/>
                <a:ext cx="170280" cy="3034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9A6CEA34-1292-2118-3BA3-9BF2DAAC7D7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791770" y="2149810"/>
                  <a:ext cx="178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CE56FC6C-9A70-41A9-CD20-05FEE72E2E18}"/>
                    </a:ext>
                  </a:extLst>
                </p14:cNvPr>
                <p14:cNvContentPartPr/>
                <p14:nvPr/>
              </p14:nvContentPartPr>
              <p14:xfrm>
                <a:off x="3758290" y="2269690"/>
                <a:ext cx="336960" cy="2448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CE56FC6C-9A70-41A9-CD20-05FEE72E2E1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53970" y="2265370"/>
                  <a:ext cx="345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E854A3CD-540E-49E1-3584-A12EC9B18B32}"/>
                    </a:ext>
                  </a:extLst>
                </p14:cNvPr>
                <p14:cNvContentPartPr/>
                <p14:nvPr/>
              </p14:nvContentPartPr>
              <p14:xfrm>
                <a:off x="3431410" y="2067010"/>
                <a:ext cx="1794960" cy="8708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E854A3CD-540E-49E1-3584-A12EC9B18B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27090" y="2062690"/>
                  <a:ext cx="18036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729EA7E2-4B3E-3BD9-9823-002CBC0551CC}"/>
                    </a:ext>
                  </a:extLst>
                </p14:cNvPr>
                <p14:cNvContentPartPr/>
                <p14:nvPr/>
              </p14:nvContentPartPr>
              <p14:xfrm>
                <a:off x="5394130" y="2543650"/>
                <a:ext cx="42120" cy="22248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729EA7E2-4B3E-3BD9-9823-002CBC0551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89810" y="2539330"/>
                  <a:ext cx="50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CB82E5FC-28FC-CAAF-9366-100469BDCF1D}"/>
                    </a:ext>
                  </a:extLst>
                </p14:cNvPr>
                <p14:cNvContentPartPr/>
                <p14:nvPr/>
              </p14:nvContentPartPr>
              <p14:xfrm>
                <a:off x="3761890" y="2006530"/>
                <a:ext cx="146880" cy="56700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CB82E5FC-28FC-CAAF-9366-100469BDCF1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57570" y="2002210"/>
                  <a:ext cx="15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2C3494EB-F53E-9B54-4ADA-BFECE3BFD08F}"/>
                    </a:ext>
                  </a:extLst>
                </p14:cNvPr>
                <p14:cNvContentPartPr/>
                <p14:nvPr/>
              </p14:nvContentPartPr>
              <p14:xfrm>
                <a:off x="3939370" y="2263930"/>
                <a:ext cx="139320" cy="11412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2C3494EB-F53E-9B54-4ADA-BFECE3BFD08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935050" y="2259610"/>
                  <a:ext cx="147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874F2850-44B2-3ACB-92CE-8FAFCC3C91A8}"/>
                    </a:ext>
                  </a:extLst>
                </p14:cNvPr>
                <p14:cNvContentPartPr/>
                <p14:nvPr/>
              </p14:nvContentPartPr>
              <p14:xfrm>
                <a:off x="4159690" y="2187970"/>
                <a:ext cx="27000" cy="14220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874F2850-44B2-3ACB-92CE-8FAFCC3C91A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55370" y="2183650"/>
                  <a:ext cx="35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1DDB27F9-739C-A206-B041-9EF3066C3FAC}"/>
                    </a:ext>
                  </a:extLst>
                </p14:cNvPr>
                <p14:cNvContentPartPr/>
                <p14:nvPr/>
              </p14:nvContentPartPr>
              <p14:xfrm>
                <a:off x="3965650" y="2109850"/>
                <a:ext cx="267840" cy="40716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1DDB27F9-739C-A206-B041-9EF3066C3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61330" y="2105530"/>
                  <a:ext cx="276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2BA0468-D4D1-CE06-9CA5-E7943A78315A}"/>
                    </a:ext>
                  </a:extLst>
                </p14:cNvPr>
                <p14:cNvContentPartPr/>
                <p14:nvPr/>
              </p14:nvContentPartPr>
              <p14:xfrm>
                <a:off x="6039970" y="2700970"/>
                <a:ext cx="720" cy="97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2BA0468-D4D1-CE06-9CA5-E7943A78315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035650" y="2696650"/>
                  <a:ext cx="9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3A34125-BA5A-DFC4-00C0-CC308469A3B8}"/>
                    </a:ext>
                  </a:extLst>
                </p14:cNvPr>
                <p14:cNvContentPartPr/>
                <p14:nvPr/>
              </p14:nvContentPartPr>
              <p14:xfrm>
                <a:off x="6030970" y="2526010"/>
                <a:ext cx="91800" cy="2120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3A34125-BA5A-DFC4-00C0-CC308469A3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026650" y="2521690"/>
                  <a:ext cx="10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65465A65-8588-7E28-71EC-A46BB127E324}"/>
                    </a:ext>
                  </a:extLst>
                </p14:cNvPr>
                <p14:cNvContentPartPr/>
                <p14:nvPr/>
              </p14:nvContentPartPr>
              <p14:xfrm>
                <a:off x="5994610" y="2609890"/>
                <a:ext cx="117000" cy="3456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65465A65-8588-7E28-71EC-A46BB127E32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90290" y="2605570"/>
                  <a:ext cx="125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67DAA0FC-5A07-061D-E592-0A1895E402E2}"/>
                    </a:ext>
                  </a:extLst>
                </p14:cNvPr>
                <p14:cNvContentPartPr/>
                <p14:nvPr/>
              </p14:nvContentPartPr>
              <p14:xfrm>
                <a:off x="6041770" y="2400370"/>
                <a:ext cx="117360" cy="45828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67DAA0FC-5A07-061D-E592-0A1895E402E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037450" y="2396050"/>
                  <a:ext cx="126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789645C-38B9-3888-C0FE-59FB2097AA3F}"/>
                    </a:ext>
                  </a:extLst>
                </p14:cNvPr>
                <p14:cNvContentPartPr/>
                <p14:nvPr/>
              </p14:nvContentPartPr>
              <p14:xfrm>
                <a:off x="5538850" y="2484250"/>
                <a:ext cx="194040" cy="36036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789645C-38B9-3888-C0FE-59FB2097AA3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534530" y="2479930"/>
                  <a:ext cx="2026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F8BF024-2DBE-8897-43ED-4BB4635BAD88}"/>
                    </a:ext>
                  </a:extLst>
                </p14:cNvPr>
                <p14:cNvContentPartPr/>
                <p14:nvPr/>
              </p14:nvContentPartPr>
              <p14:xfrm>
                <a:off x="5292610" y="2617090"/>
                <a:ext cx="182160" cy="2232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F8BF024-2DBE-8897-43ED-4BB4635BAD8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288290" y="2612770"/>
                  <a:ext cx="190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AF19B0A2-04F5-0558-5D8B-B02FF3054D2C}"/>
                    </a:ext>
                  </a:extLst>
                </p14:cNvPr>
                <p14:cNvContentPartPr/>
                <p14:nvPr/>
              </p14:nvContentPartPr>
              <p14:xfrm>
                <a:off x="5280730" y="2071330"/>
                <a:ext cx="2056680" cy="161208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AF19B0A2-04F5-0558-5D8B-B02FF3054D2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276410" y="2067010"/>
                  <a:ext cx="2065320" cy="16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B90DFDCD-51A4-B8C0-CBFC-C3772093C1B9}"/>
                    </a:ext>
                  </a:extLst>
                </p14:cNvPr>
                <p14:cNvContentPartPr/>
                <p14:nvPr/>
              </p14:nvContentPartPr>
              <p14:xfrm>
                <a:off x="3079330" y="1674250"/>
                <a:ext cx="4358520" cy="210564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B90DFDCD-51A4-B8C0-CBFC-C3772093C1B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75010" y="1669930"/>
                  <a:ext cx="4367160" cy="21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B75FDED6-3CF3-34F6-7148-3DEF985859D3}"/>
                    </a:ext>
                  </a:extLst>
                </p14:cNvPr>
                <p14:cNvContentPartPr/>
                <p14:nvPr/>
              </p14:nvContentPartPr>
              <p14:xfrm>
                <a:off x="5469730" y="4258330"/>
                <a:ext cx="587160" cy="5976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B75FDED6-3CF3-34F6-7148-3DEF985859D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65410" y="4254010"/>
                  <a:ext cx="595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E895787B-E675-4272-8414-EE10D836AFC8}"/>
                    </a:ext>
                  </a:extLst>
                </p14:cNvPr>
                <p14:cNvContentPartPr/>
                <p14:nvPr/>
              </p14:nvContentPartPr>
              <p14:xfrm>
                <a:off x="3393970" y="4248970"/>
                <a:ext cx="684000" cy="8676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E895787B-E675-4272-8414-EE10D836AFC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89650" y="4244650"/>
                  <a:ext cx="692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900A3173-45BE-9979-9800-0A43E1B04864}"/>
                    </a:ext>
                  </a:extLst>
                </p14:cNvPr>
                <p14:cNvContentPartPr/>
                <p14:nvPr/>
              </p14:nvContentPartPr>
              <p14:xfrm>
                <a:off x="4156810" y="4243570"/>
                <a:ext cx="924840" cy="4824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900A3173-45BE-9979-9800-0A43E1B0486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152490" y="4239250"/>
                  <a:ext cx="933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9C67B525-572F-2D08-508B-A44ACD8B33B9}"/>
                    </a:ext>
                  </a:extLst>
                </p14:cNvPr>
                <p14:cNvContentPartPr/>
                <p14:nvPr/>
              </p14:nvContentPartPr>
              <p14:xfrm>
                <a:off x="3714370" y="4031170"/>
                <a:ext cx="149760" cy="14832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9C67B525-572F-2D08-508B-A44ACD8B33B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10050" y="4026850"/>
                  <a:ext cx="158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1D0FA7A0-D944-ECA7-C31F-2476A1580820}"/>
                    </a:ext>
                  </a:extLst>
                </p14:cNvPr>
                <p14:cNvContentPartPr/>
                <p14:nvPr/>
              </p14:nvContentPartPr>
              <p14:xfrm>
                <a:off x="3804010" y="4026850"/>
                <a:ext cx="33840" cy="3812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1D0FA7A0-D944-ECA7-C31F-2476A158082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99690" y="4022530"/>
                  <a:ext cx="42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928FE510-BA76-5250-1481-93238276600E}"/>
                    </a:ext>
                  </a:extLst>
                </p14:cNvPr>
                <p14:cNvContentPartPr/>
                <p14:nvPr/>
              </p14:nvContentPartPr>
              <p14:xfrm>
                <a:off x="3736690" y="4337890"/>
                <a:ext cx="183600" cy="1260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928FE510-BA76-5250-1481-93238276600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732370" y="4333570"/>
                  <a:ext cx="19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01204C80-AAB0-70CD-C845-C89F3AB90A40}"/>
                    </a:ext>
                  </a:extLst>
                </p14:cNvPr>
                <p14:cNvContentPartPr/>
                <p14:nvPr/>
              </p14:nvContentPartPr>
              <p14:xfrm>
                <a:off x="3816610" y="4346890"/>
                <a:ext cx="24840" cy="40896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01204C80-AAB0-70CD-C845-C89F3AB90A4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812290" y="4342570"/>
                  <a:ext cx="33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0CD05838-A929-7E8E-DFAB-CC3F115FE7F4}"/>
                    </a:ext>
                  </a:extLst>
                </p14:cNvPr>
                <p14:cNvContentPartPr/>
                <p14:nvPr/>
              </p14:nvContentPartPr>
              <p14:xfrm>
                <a:off x="3321970" y="4598170"/>
                <a:ext cx="42480" cy="4932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0CD05838-A929-7E8E-DFAB-CC3F115FE7F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17650" y="4593850"/>
                  <a:ext cx="51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97FA1265-AA8F-3BA8-43BA-AB49702BB528}"/>
                    </a:ext>
                  </a:extLst>
                </p14:cNvPr>
                <p14:cNvContentPartPr/>
                <p14:nvPr/>
              </p14:nvContentPartPr>
              <p14:xfrm>
                <a:off x="3313330" y="4565410"/>
                <a:ext cx="1246320" cy="1328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97FA1265-AA8F-3BA8-43BA-AB49702BB52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309010" y="4561090"/>
                  <a:ext cx="1254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CE9F2FB9-08AB-C0E1-5661-06E26E8C22D1}"/>
                    </a:ext>
                  </a:extLst>
                </p14:cNvPr>
                <p14:cNvContentPartPr/>
                <p14:nvPr/>
              </p14:nvContentPartPr>
              <p14:xfrm>
                <a:off x="8673295" y="4565108"/>
                <a:ext cx="130320" cy="12024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CE9F2FB9-08AB-C0E1-5661-06E26E8C22D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68975" y="4560788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7EA41326-937F-8A5A-280B-EC4535DF1E2E}"/>
                    </a:ext>
                  </a:extLst>
                </p14:cNvPr>
                <p14:cNvContentPartPr/>
                <p14:nvPr/>
              </p14:nvContentPartPr>
              <p14:xfrm>
                <a:off x="8881015" y="4495268"/>
                <a:ext cx="81360" cy="18828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7EA41326-937F-8A5A-280B-EC4535DF1E2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76695" y="4490948"/>
                  <a:ext cx="90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40E19CBD-2CA5-11E2-514C-86C7286BD7A8}"/>
                    </a:ext>
                  </a:extLst>
                </p14:cNvPr>
                <p14:cNvContentPartPr/>
                <p14:nvPr/>
              </p14:nvContentPartPr>
              <p14:xfrm>
                <a:off x="9032935" y="4476908"/>
                <a:ext cx="91800" cy="23904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40E19CBD-2CA5-11E2-514C-86C7286BD7A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28615" y="4472588"/>
                  <a:ext cx="100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98F13F67-859C-EC56-42DC-0A4C65F64623}"/>
                    </a:ext>
                  </a:extLst>
                </p14:cNvPr>
                <p14:cNvContentPartPr/>
                <p14:nvPr/>
              </p14:nvContentPartPr>
              <p14:xfrm>
                <a:off x="8965255" y="4570148"/>
                <a:ext cx="228600" cy="2736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98F13F67-859C-EC56-42DC-0A4C65F6462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960935" y="4565828"/>
                  <a:ext cx="23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71941170-3D87-8167-25BF-617B965FE9B8}"/>
                    </a:ext>
                  </a:extLst>
                </p14:cNvPr>
                <p14:cNvContentPartPr/>
                <p14:nvPr/>
              </p14:nvContentPartPr>
              <p14:xfrm>
                <a:off x="9166135" y="4467548"/>
                <a:ext cx="107640" cy="2682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71941170-3D87-8167-25BF-617B965FE9B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61815" y="4463228"/>
                  <a:ext cx="116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49339EE3-E57F-6561-27D6-C7DB9DCD4746}"/>
                    </a:ext>
                  </a:extLst>
                </p14:cNvPr>
                <p14:cNvContentPartPr/>
                <p14:nvPr/>
              </p14:nvContentPartPr>
              <p14:xfrm>
                <a:off x="8764015" y="4512908"/>
                <a:ext cx="66600" cy="21960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49339EE3-E57F-6561-27D6-C7DB9DCD474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759695" y="4508588"/>
                  <a:ext cx="75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0E784AA3-E1D2-B2E9-883D-1AD71678297E}"/>
                    </a:ext>
                  </a:extLst>
                </p14:cNvPr>
                <p14:cNvContentPartPr/>
                <p14:nvPr/>
              </p14:nvContentPartPr>
              <p14:xfrm>
                <a:off x="9343975" y="4584908"/>
                <a:ext cx="160920" cy="1800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0E784AA3-E1D2-B2E9-883D-1AD71678297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339655" y="4580588"/>
                  <a:ext cx="169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15BA484-69D5-CC07-5966-EC175A8ADE12}"/>
                    </a:ext>
                  </a:extLst>
                </p14:cNvPr>
                <p14:cNvContentPartPr/>
                <p14:nvPr/>
              </p14:nvContentPartPr>
              <p14:xfrm>
                <a:off x="9552415" y="4533068"/>
                <a:ext cx="175680" cy="14688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15BA484-69D5-CC07-5966-EC175A8ADE1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548095" y="4528748"/>
                  <a:ext cx="184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33328899-8E91-DE19-3243-D4B4E6CF3FC6}"/>
                    </a:ext>
                  </a:extLst>
                </p14:cNvPr>
                <p14:cNvContentPartPr/>
                <p14:nvPr/>
              </p14:nvContentPartPr>
              <p14:xfrm>
                <a:off x="9777775" y="4450628"/>
                <a:ext cx="123480" cy="21420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33328899-8E91-DE19-3243-D4B4E6CF3FC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773455" y="4446308"/>
                  <a:ext cx="132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DD0BD155-EAF7-FE02-24E8-74BBE248E5F9}"/>
                    </a:ext>
                  </a:extLst>
                </p14:cNvPr>
                <p14:cNvContentPartPr/>
                <p14:nvPr/>
              </p14:nvContentPartPr>
              <p14:xfrm>
                <a:off x="9941575" y="4390148"/>
                <a:ext cx="117720" cy="29736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DD0BD155-EAF7-FE02-24E8-74BBE248E5F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937255" y="4385828"/>
                  <a:ext cx="126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842A9091-4FE2-AF7F-C94F-EBCD2F81E96D}"/>
                    </a:ext>
                  </a:extLst>
                </p14:cNvPr>
                <p14:cNvContentPartPr/>
                <p14:nvPr/>
              </p14:nvContentPartPr>
              <p14:xfrm>
                <a:off x="9819535" y="4523708"/>
                <a:ext cx="276120" cy="3132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842A9091-4FE2-AF7F-C94F-EBCD2F81E96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15215" y="4519388"/>
                  <a:ext cx="284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BDFC464-6891-3967-0558-FB2ED3ACB0D5}"/>
                    </a:ext>
                  </a:extLst>
                </p14:cNvPr>
                <p14:cNvContentPartPr/>
                <p14:nvPr/>
              </p14:nvContentPartPr>
              <p14:xfrm>
                <a:off x="10143175" y="4558268"/>
                <a:ext cx="216000" cy="3780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BDFC464-6891-3967-0558-FB2ED3ACB0D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38855" y="4553948"/>
                  <a:ext cx="224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F4991C90-F6D3-C825-D191-CF19150B1A60}"/>
                    </a:ext>
                  </a:extLst>
                </p14:cNvPr>
                <p14:cNvContentPartPr/>
                <p14:nvPr/>
              </p14:nvContentPartPr>
              <p14:xfrm>
                <a:off x="10361695" y="4495988"/>
                <a:ext cx="151920" cy="14256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F4991C90-F6D3-C825-D191-CF19150B1A6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357375" y="4491668"/>
                  <a:ext cx="160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2A8E2F57-2765-1EAE-08DB-004D047BA3DC}"/>
                    </a:ext>
                  </a:extLst>
                </p14:cNvPr>
                <p14:cNvContentPartPr/>
                <p14:nvPr/>
              </p14:nvContentPartPr>
              <p14:xfrm>
                <a:off x="9518575" y="4487348"/>
                <a:ext cx="47160" cy="1969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2A8E2F57-2765-1EAE-08DB-004D047BA3D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514255" y="4483028"/>
                  <a:ext cx="5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F62AB70-CF0F-7443-C73C-9DAABE834FE3}"/>
                    </a:ext>
                  </a:extLst>
                </p14:cNvPr>
                <p14:cNvContentPartPr/>
                <p14:nvPr/>
              </p14:nvContentPartPr>
              <p14:xfrm>
                <a:off x="10508215" y="4360628"/>
                <a:ext cx="168480" cy="3276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F62AB70-CF0F-7443-C73C-9DAABE834FE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503895" y="4356308"/>
                  <a:ext cx="177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B4B3C12D-2631-0B49-FE2A-5516D5F1954F}"/>
                    </a:ext>
                  </a:extLst>
                </p14:cNvPr>
                <p14:cNvContentPartPr/>
                <p14:nvPr/>
              </p14:nvContentPartPr>
              <p14:xfrm>
                <a:off x="8445055" y="4318508"/>
                <a:ext cx="318240" cy="55008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B4B3C12D-2631-0B49-FE2A-5516D5F1954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440735" y="4314188"/>
                  <a:ext cx="3268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F294CC9B-F665-0D26-5FAA-1D14CDA6A8A6}"/>
                    </a:ext>
                  </a:extLst>
                </p14:cNvPr>
                <p14:cNvContentPartPr/>
                <p14:nvPr/>
              </p14:nvContentPartPr>
              <p14:xfrm>
                <a:off x="10598935" y="4157948"/>
                <a:ext cx="292320" cy="7135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F294CC9B-F665-0D26-5FAA-1D14CDA6A8A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594615" y="4153628"/>
                  <a:ext cx="3009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0842C50D-4AAB-4921-B329-83DE454F6605}"/>
                    </a:ext>
                  </a:extLst>
                </p14:cNvPr>
                <p14:cNvContentPartPr/>
                <p14:nvPr/>
              </p14:nvContentPartPr>
              <p14:xfrm>
                <a:off x="8054095" y="4391228"/>
                <a:ext cx="201600" cy="33264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0842C50D-4AAB-4921-B329-83DE454F660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49775" y="4386908"/>
                  <a:ext cx="210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58FEBDEE-0443-2332-809D-990E63BFBCA3}"/>
                    </a:ext>
                  </a:extLst>
                </p14:cNvPr>
                <p14:cNvContentPartPr/>
                <p14:nvPr/>
              </p14:nvContentPartPr>
              <p14:xfrm>
                <a:off x="7972015" y="4477628"/>
                <a:ext cx="210600" cy="8244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58FEBDEE-0443-2332-809D-990E63BFBCA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67695" y="4473308"/>
                  <a:ext cx="219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715EEB3B-18A1-8DAB-BEA0-9BDBD28B3DE6}"/>
                    </a:ext>
                  </a:extLst>
                </p14:cNvPr>
                <p14:cNvContentPartPr/>
                <p14:nvPr/>
              </p14:nvContentPartPr>
              <p14:xfrm>
                <a:off x="8218975" y="4302668"/>
                <a:ext cx="114480" cy="11052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715EEB3B-18A1-8DAB-BEA0-9BDBD28B3DE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14655" y="4298348"/>
                  <a:ext cx="123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7C75B6A8-A6A2-7A5D-B2C7-10A1911B4CA4}"/>
                    </a:ext>
                  </a:extLst>
                </p14:cNvPr>
                <p14:cNvContentPartPr/>
                <p14:nvPr/>
              </p14:nvContentPartPr>
              <p14:xfrm>
                <a:off x="7832695" y="4291148"/>
                <a:ext cx="232560" cy="58068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7C75B6A8-A6A2-7A5D-B2C7-10A1911B4CA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28375" y="4286828"/>
                  <a:ext cx="2412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219F9677-F958-E246-53D8-52AB375F058C}"/>
                    </a:ext>
                  </a:extLst>
                </p14:cNvPr>
                <p14:cNvContentPartPr/>
                <p14:nvPr/>
              </p14:nvContentPartPr>
              <p14:xfrm>
                <a:off x="8188375" y="4184228"/>
                <a:ext cx="146160" cy="70020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219F9677-F958-E246-53D8-52AB375F058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184055" y="4179908"/>
                  <a:ext cx="15480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28D1E8-782E-3E11-13CE-B7FD66F23BE5}"/>
                    </a:ext>
                  </a:extLst>
                </p14:cNvPr>
                <p14:cNvContentPartPr/>
                <p14:nvPr/>
              </p14:nvContentPartPr>
              <p14:xfrm>
                <a:off x="8058415" y="5487788"/>
                <a:ext cx="267840" cy="3888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28D1E8-782E-3E11-13CE-B7FD66F23BE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054095" y="5483468"/>
                  <a:ext cx="276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A1BF7421-7B0F-A18C-6F1C-721E1B13FB0D}"/>
                    </a:ext>
                  </a:extLst>
                </p14:cNvPr>
                <p14:cNvContentPartPr/>
                <p14:nvPr/>
              </p14:nvContentPartPr>
              <p14:xfrm>
                <a:off x="8203135" y="5396348"/>
                <a:ext cx="69480" cy="20988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A1BF7421-7B0F-A18C-6F1C-721E1B13FB0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198815" y="5392028"/>
                  <a:ext cx="78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9E7123A5-552E-6902-E63D-524F3EB04882}"/>
                    </a:ext>
                  </a:extLst>
                </p14:cNvPr>
                <p14:cNvContentPartPr/>
                <p14:nvPr/>
              </p14:nvContentPartPr>
              <p14:xfrm>
                <a:off x="8660695" y="5265668"/>
                <a:ext cx="147240" cy="3132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9E7123A5-552E-6902-E63D-524F3EB0488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656375" y="5261348"/>
                  <a:ext cx="155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362723BA-2460-B24F-F281-C3A2CAED6E2E}"/>
                    </a:ext>
                  </a:extLst>
                </p14:cNvPr>
                <p14:cNvContentPartPr/>
                <p14:nvPr/>
              </p14:nvContentPartPr>
              <p14:xfrm>
                <a:off x="8877415" y="5393468"/>
                <a:ext cx="227520" cy="17208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362723BA-2460-B24F-F281-C3A2CAED6E2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73095" y="5389148"/>
                  <a:ext cx="236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45C65855-18DB-E3CA-79C7-F3242AFC5E39}"/>
                    </a:ext>
                  </a:extLst>
                </p14:cNvPr>
                <p14:cNvContentPartPr/>
                <p14:nvPr/>
              </p14:nvContentPartPr>
              <p14:xfrm>
                <a:off x="9131935" y="5353508"/>
                <a:ext cx="103320" cy="1998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45C65855-18DB-E3CA-79C7-F3242AFC5E3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127615" y="5349188"/>
                  <a:ext cx="111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14F635F6-0877-B8FC-1C56-E25959B109FE}"/>
                    </a:ext>
                  </a:extLst>
                </p14:cNvPr>
                <p14:cNvContentPartPr/>
                <p14:nvPr/>
              </p14:nvContentPartPr>
              <p14:xfrm>
                <a:off x="9266575" y="5267828"/>
                <a:ext cx="93960" cy="29700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14F635F6-0877-B8FC-1C56-E25959B109F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262255" y="5263508"/>
                  <a:ext cx="102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E10B4FD7-DA7F-B42E-883E-674437CE6788}"/>
                    </a:ext>
                  </a:extLst>
                </p14:cNvPr>
                <p14:cNvContentPartPr/>
                <p14:nvPr/>
              </p14:nvContentPartPr>
              <p14:xfrm>
                <a:off x="9213655" y="5433428"/>
                <a:ext cx="224280" cy="1944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E10B4FD7-DA7F-B42E-883E-674437CE678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209335" y="5429108"/>
                  <a:ext cx="232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2FBF8407-6850-F429-BDC6-F7261DBD1083}"/>
                    </a:ext>
                  </a:extLst>
                </p14:cNvPr>
                <p14:cNvContentPartPr/>
                <p14:nvPr/>
              </p14:nvContentPartPr>
              <p14:xfrm>
                <a:off x="9459895" y="5431268"/>
                <a:ext cx="165600" cy="3096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2FBF8407-6850-F429-BDC6-F7261DBD108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455575" y="5426948"/>
                  <a:ext cx="174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616894CA-72FB-E7F4-6536-60FD1F339047}"/>
                    </a:ext>
                  </a:extLst>
                </p14:cNvPr>
                <p14:cNvContentPartPr/>
                <p14:nvPr/>
              </p14:nvContentPartPr>
              <p14:xfrm>
                <a:off x="9613255" y="5287628"/>
                <a:ext cx="246960" cy="29988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616894CA-72FB-E7F4-6536-60FD1F33904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608935" y="5283308"/>
                  <a:ext cx="25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6C9DCA93-C4CD-F62E-DFE3-060BA7EF4EF4}"/>
                    </a:ext>
                  </a:extLst>
                </p14:cNvPr>
                <p14:cNvContentPartPr/>
                <p14:nvPr/>
              </p14:nvContentPartPr>
              <p14:xfrm>
                <a:off x="9887215" y="5447828"/>
                <a:ext cx="126720" cy="1980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6C9DCA93-C4CD-F62E-DFE3-060BA7EF4EF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82895" y="5443508"/>
                  <a:ext cx="135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091DC11C-BE42-1580-0C70-748B2D041071}"/>
                    </a:ext>
                  </a:extLst>
                </p14:cNvPr>
                <p14:cNvContentPartPr/>
                <p14:nvPr/>
              </p14:nvContentPartPr>
              <p14:xfrm>
                <a:off x="10155055" y="5366828"/>
                <a:ext cx="174240" cy="11808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091DC11C-BE42-1580-0C70-748B2D04107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50735" y="5362508"/>
                  <a:ext cx="182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60FC036C-0360-D4AE-ED2C-D10714552BE0}"/>
                    </a:ext>
                  </a:extLst>
                </p14:cNvPr>
                <p14:cNvContentPartPr/>
                <p14:nvPr/>
              </p14:nvContentPartPr>
              <p14:xfrm>
                <a:off x="10449895" y="5266748"/>
                <a:ext cx="117000" cy="20052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60FC036C-0360-D4AE-ED2C-D10714552BE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5575" y="5262428"/>
                  <a:ext cx="125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A509232F-E3BB-7879-95E1-6E1B6A248776}"/>
                    </a:ext>
                  </a:extLst>
                </p14:cNvPr>
                <p14:cNvContentPartPr/>
                <p14:nvPr/>
              </p14:nvContentPartPr>
              <p14:xfrm>
                <a:off x="10577695" y="5185748"/>
                <a:ext cx="118080" cy="28368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A509232F-E3BB-7879-95E1-6E1B6A24877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73375" y="5181428"/>
                  <a:ext cx="126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789A0EC8-01BF-5AF7-20D5-D84588E8231D}"/>
                    </a:ext>
                  </a:extLst>
                </p14:cNvPr>
                <p14:cNvContentPartPr/>
                <p14:nvPr/>
              </p14:nvContentPartPr>
              <p14:xfrm>
                <a:off x="10489495" y="5305268"/>
                <a:ext cx="477360" cy="5220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789A0EC8-01BF-5AF7-20D5-D84588E8231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485175" y="5300948"/>
                  <a:ext cx="486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ADA048F5-7DA5-F3E1-8EEC-A8C624C73C2F}"/>
                    </a:ext>
                  </a:extLst>
                </p14:cNvPr>
                <p14:cNvContentPartPr/>
                <p14:nvPr/>
              </p14:nvContentPartPr>
              <p14:xfrm>
                <a:off x="10991695" y="5243708"/>
                <a:ext cx="180720" cy="18864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ADA048F5-7DA5-F3E1-8EEC-A8C624C73C2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987375" y="5239388"/>
                  <a:ext cx="189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E519CE35-A7B4-106D-4B1D-7929B75BF736}"/>
                    </a:ext>
                  </a:extLst>
                </p14:cNvPr>
                <p14:cNvContentPartPr/>
                <p14:nvPr/>
              </p14:nvContentPartPr>
              <p14:xfrm>
                <a:off x="11038495" y="5304188"/>
                <a:ext cx="43920" cy="14796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E519CE35-A7B4-106D-4B1D-7929B75BF73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034175" y="5299868"/>
                  <a:ext cx="52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D8057EDE-D77C-D1BC-A067-D588D9673E1A}"/>
                    </a:ext>
                  </a:extLst>
                </p14:cNvPr>
                <p14:cNvContentPartPr/>
                <p14:nvPr/>
              </p14:nvContentPartPr>
              <p14:xfrm>
                <a:off x="11165935" y="5227868"/>
                <a:ext cx="102960" cy="2613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D8057EDE-D77C-D1BC-A067-D588D9673E1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161615" y="5223548"/>
                  <a:ext cx="111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8BB58B37-0B1C-689B-E712-ED528BE00F14}"/>
                    </a:ext>
                  </a:extLst>
                </p14:cNvPr>
                <p14:cNvContentPartPr/>
                <p14:nvPr/>
              </p14:nvContentPartPr>
              <p14:xfrm>
                <a:off x="11056855" y="5030948"/>
                <a:ext cx="366480" cy="56088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8BB58B37-0B1C-689B-E712-ED528BE00F1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052535" y="5026628"/>
                  <a:ext cx="3751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27CFD898-8546-422F-6C1D-EDE04B885539}"/>
                    </a:ext>
                  </a:extLst>
                </p14:cNvPr>
                <p14:cNvContentPartPr/>
                <p14:nvPr/>
              </p14:nvContentPartPr>
              <p14:xfrm>
                <a:off x="8297095" y="5955788"/>
                <a:ext cx="147960" cy="15660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27CFD898-8546-422F-6C1D-EDE04B88553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292775" y="5951468"/>
                  <a:ext cx="156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6F8CCC38-B3A3-5E39-A672-1FB679D0AF69}"/>
                    </a:ext>
                  </a:extLst>
                </p14:cNvPr>
                <p14:cNvContentPartPr/>
                <p14:nvPr/>
              </p14:nvContentPartPr>
              <p14:xfrm>
                <a:off x="8506615" y="5870828"/>
                <a:ext cx="150480" cy="29304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6F8CCC38-B3A3-5E39-A672-1FB679D0AF6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502295" y="5866508"/>
                  <a:ext cx="159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C22FA272-A838-B869-809E-00612119EE97}"/>
                    </a:ext>
                  </a:extLst>
                </p14:cNvPr>
                <p14:cNvContentPartPr/>
                <p14:nvPr/>
              </p14:nvContentPartPr>
              <p14:xfrm>
                <a:off x="8512735" y="5987468"/>
                <a:ext cx="178920" cy="3744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C22FA272-A838-B869-809E-00612119EE9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508415" y="5983148"/>
                  <a:ext cx="187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E867871-5758-A131-9EAF-5E343D05972C}"/>
                    </a:ext>
                  </a:extLst>
                </p14:cNvPr>
                <p14:cNvContentPartPr/>
                <p14:nvPr/>
              </p14:nvContentPartPr>
              <p14:xfrm>
                <a:off x="8711815" y="6019868"/>
                <a:ext cx="153360" cy="2880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E867871-5758-A131-9EAF-5E343D05972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707495" y="6015548"/>
                  <a:ext cx="162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60BAEAE0-52DF-3DC5-5859-F473751E8011}"/>
                    </a:ext>
                  </a:extLst>
                </p14:cNvPr>
                <p14:cNvContentPartPr/>
                <p14:nvPr/>
              </p14:nvContentPartPr>
              <p14:xfrm>
                <a:off x="8895415" y="5893148"/>
                <a:ext cx="171720" cy="26568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60BAEAE0-52DF-3DC5-5859-F473751E801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891095" y="5888828"/>
                  <a:ext cx="180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3CD84493-DC70-5830-F336-CA93CEBDC5A0}"/>
                    </a:ext>
                  </a:extLst>
                </p14:cNvPr>
                <p14:cNvContentPartPr/>
                <p14:nvPr/>
              </p14:nvContentPartPr>
              <p14:xfrm>
                <a:off x="8126095" y="5859668"/>
                <a:ext cx="213120" cy="33912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3CD84493-DC70-5830-F336-CA93CEBDC5A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121775" y="5855348"/>
                  <a:ext cx="221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2301D8D0-601A-A67A-D7F2-50402DCF22AB}"/>
                    </a:ext>
                  </a:extLst>
                </p14:cNvPr>
                <p14:cNvContentPartPr/>
                <p14:nvPr/>
              </p14:nvContentPartPr>
              <p14:xfrm>
                <a:off x="9134095" y="5858228"/>
                <a:ext cx="189000" cy="23112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2301D8D0-601A-A67A-D7F2-50402DCF22A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129775" y="5853908"/>
                  <a:ext cx="197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201BCE5-2833-1B7A-A9B2-0752D22B923A}"/>
                    </a:ext>
                  </a:extLst>
                </p14:cNvPr>
                <p14:cNvContentPartPr/>
                <p14:nvPr/>
              </p14:nvContentPartPr>
              <p14:xfrm>
                <a:off x="7223575" y="3723428"/>
                <a:ext cx="4720680" cy="290268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C201BCE5-2833-1B7A-A9B2-0752D22B923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19255" y="3719108"/>
                  <a:ext cx="4729320" cy="29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941938FF-5BEB-98A2-E78F-9EC1F0711EE4}"/>
                    </a:ext>
                  </a:extLst>
                </p14:cNvPr>
                <p14:cNvContentPartPr/>
                <p14:nvPr/>
              </p14:nvContentPartPr>
              <p14:xfrm>
                <a:off x="8628655" y="5986388"/>
                <a:ext cx="2722680" cy="45396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941938FF-5BEB-98A2-E78F-9EC1F0711EE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624335" y="5982068"/>
                  <a:ext cx="2731320" cy="46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292" name="잉크 291">
                <a:extLst>
                  <a:ext uri="{FF2B5EF4-FFF2-40B4-BE49-F238E27FC236}">
                    <a16:creationId xmlns:a16="http://schemas.microsoft.com/office/drawing/2014/main" id="{47549A7E-8A9D-4D25-0771-8582BCACC20B}"/>
                  </a:ext>
                </a:extLst>
              </p14:cNvPr>
              <p14:cNvContentPartPr/>
              <p14:nvPr/>
            </p14:nvContentPartPr>
            <p14:xfrm>
              <a:off x="1621615" y="2138708"/>
              <a:ext cx="199800" cy="357120"/>
            </p14:xfrm>
          </p:contentPart>
        </mc:Choice>
        <mc:Fallback>
          <p:pic>
            <p:nvPicPr>
              <p:cNvPr id="292" name="잉크 291">
                <a:extLst>
                  <a:ext uri="{FF2B5EF4-FFF2-40B4-BE49-F238E27FC236}">
                    <a16:creationId xmlns:a16="http://schemas.microsoft.com/office/drawing/2014/main" id="{47549A7E-8A9D-4D25-0771-8582BCACC20B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617295" y="2134388"/>
                <a:ext cx="2084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15B3C222-DFA7-2B90-13DB-0CF83E6E3091}"/>
                  </a:ext>
                </a:extLst>
              </p14:cNvPr>
              <p14:cNvContentPartPr/>
              <p14:nvPr/>
            </p14:nvContentPartPr>
            <p14:xfrm>
              <a:off x="7135735" y="3653228"/>
              <a:ext cx="4602960" cy="2597040"/>
            </p14:xfrm>
          </p:contentPart>
        </mc:Choice>
        <mc:Fallback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15B3C222-DFA7-2B90-13DB-0CF83E6E3091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7118095" y="3617228"/>
                <a:ext cx="4638600" cy="26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9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4F6070-F46B-477F-45E2-3FB74E2F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0" y="529758"/>
            <a:ext cx="3086100" cy="8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13E644-A83C-914B-EA8D-0B9DDF0E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99" y="1339383"/>
            <a:ext cx="18478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D01663-C9DE-3451-77FB-3791B646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99" y="1985122"/>
            <a:ext cx="1895475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C9A785-4696-4D1F-EAB4-ECAD7C1A9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551" y="529758"/>
            <a:ext cx="7937070" cy="705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0EDC95-E76F-FC87-20BA-E3339710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542" y="1339383"/>
            <a:ext cx="6603159" cy="436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D39CC95-52F0-0EE0-5143-E23D2C8A8896}"/>
                  </a:ext>
                </a:extLst>
              </p14:cNvPr>
              <p14:cNvContentPartPr/>
              <p14:nvPr/>
            </p14:nvContentPartPr>
            <p14:xfrm>
              <a:off x="4392411" y="1311617"/>
              <a:ext cx="765360" cy="707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D39CC95-52F0-0EE0-5143-E23D2C8A88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8091" y="1307297"/>
                <a:ext cx="77400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16BF72D-7BFF-0CD8-9174-456A9E86E399}"/>
                  </a:ext>
                </a:extLst>
              </p14:cNvPr>
              <p14:cNvContentPartPr/>
              <p14:nvPr/>
            </p14:nvContentPartPr>
            <p14:xfrm>
              <a:off x="4399971" y="3999017"/>
              <a:ext cx="982440" cy="26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16BF72D-7BFF-0CD8-9174-456A9E86E3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95651" y="3994697"/>
                <a:ext cx="991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C0485B-9F90-1F00-113B-0AD3A0F38D9E}"/>
                  </a:ext>
                </a:extLst>
              </p14:cNvPr>
              <p14:cNvContentPartPr/>
              <p14:nvPr/>
            </p14:nvContentPartPr>
            <p14:xfrm>
              <a:off x="4397811" y="4514537"/>
              <a:ext cx="1053360" cy="303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C0485B-9F90-1F00-113B-0AD3A0F38D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93491" y="4510217"/>
                <a:ext cx="1062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0F1FE23-0F5D-224B-6FF1-2098A9FB3B59}"/>
                  </a:ext>
                </a:extLst>
              </p14:cNvPr>
              <p14:cNvContentPartPr/>
              <p14:nvPr/>
            </p14:nvContentPartPr>
            <p14:xfrm>
              <a:off x="1970480" y="1175960"/>
              <a:ext cx="790920" cy="55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0F1FE23-0F5D-224B-6FF1-2098A9FB3B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2480" y="1140320"/>
                <a:ext cx="826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4C3705E-7AE0-5C06-E449-DB54F5FC065A}"/>
                  </a:ext>
                </a:extLst>
              </p14:cNvPr>
              <p14:cNvContentPartPr/>
              <p14:nvPr/>
            </p14:nvContentPartPr>
            <p14:xfrm>
              <a:off x="2025200" y="984440"/>
              <a:ext cx="90360" cy="192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4C3705E-7AE0-5C06-E449-DB54F5FC06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07200" y="948440"/>
                <a:ext cx="126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DCA43EB-39FA-1018-D921-8E442EDE75AD}"/>
                  </a:ext>
                </a:extLst>
              </p14:cNvPr>
              <p14:cNvContentPartPr/>
              <p14:nvPr/>
            </p14:nvContentPartPr>
            <p14:xfrm>
              <a:off x="2038880" y="1107920"/>
              <a:ext cx="29160" cy="21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DCA43EB-39FA-1018-D921-8E442EDE75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21240" y="1072280"/>
                <a:ext cx="648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EDC3095-294D-E806-58A0-52A904F96F1E}"/>
                  </a:ext>
                </a:extLst>
              </p14:cNvPr>
              <p14:cNvContentPartPr/>
              <p14:nvPr/>
            </p14:nvContentPartPr>
            <p14:xfrm>
              <a:off x="9137360" y="2045000"/>
              <a:ext cx="442080" cy="3614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EDC3095-294D-E806-58A0-52A904F96F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19720" y="2009000"/>
                <a:ext cx="4777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1CBFA66-38E0-BBE7-F1E0-5BD2495D08BE}"/>
                  </a:ext>
                </a:extLst>
              </p14:cNvPr>
              <p14:cNvContentPartPr/>
              <p14:nvPr/>
            </p14:nvContentPartPr>
            <p14:xfrm>
              <a:off x="2771840" y="1110440"/>
              <a:ext cx="287280" cy="86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1CBFA66-38E0-BBE7-F1E0-5BD2495D08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3840" y="1074440"/>
                <a:ext cx="3229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54A72AC-16FB-9E5E-C245-A55949EB6B57}"/>
                  </a:ext>
                </a:extLst>
              </p14:cNvPr>
              <p14:cNvContentPartPr/>
              <p14:nvPr/>
            </p14:nvContentPartPr>
            <p14:xfrm>
              <a:off x="9702200" y="1903520"/>
              <a:ext cx="665280" cy="2577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54A72AC-16FB-9E5E-C245-A55949EB6B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84560" y="1867880"/>
                <a:ext cx="700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631CB2F-4156-42A0-C360-8E868A8DED7B}"/>
                  </a:ext>
                </a:extLst>
              </p14:cNvPr>
              <p14:cNvContentPartPr/>
              <p14:nvPr/>
            </p14:nvContentPartPr>
            <p14:xfrm>
              <a:off x="9614720" y="1864640"/>
              <a:ext cx="325440" cy="5166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631CB2F-4156-42A0-C360-8E868A8DED7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96720" y="1829000"/>
                <a:ext cx="3610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2BEACEF-9092-F1E1-B8EB-47D104F910C5}"/>
                  </a:ext>
                </a:extLst>
              </p14:cNvPr>
              <p14:cNvContentPartPr/>
              <p14:nvPr/>
            </p14:nvContentPartPr>
            <p14:xfrm>
              <a:off x="1484480" y="1880120"/>
              <a:ext cx="1442160" cy="716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2BEACEF-9092-F1E1-B8EB-47D104F910C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6840" y="1844120"/>
                <a:ext cx="1477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84783DD-1EE8-140C-F6A3-1608361F1DD8}"/>
                  </a:ext>
                </a:extLst>
              </p14:cNvPr>
              <p14:cNvContentPartPr/>
              <p14:nvPr/>
            </p14:nvContentPartPr>
            <p14:xfrm>
              <a:off x="2654480" y="1565480"/>
              <a:ext cx="161640" cy="209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84783DD-1EE8-140C-F6A3-1608361F1DD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36840" y="1529840"/>
                <a:ext cx="1972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CCC2501-6B0E-42AD-A88A-2475622DF853}"/>
                  </a:ext>
                </a:extLst>
              </p14:cNvPr>
              <p14:cNvContentPartPr/>
              <p14:nvPr/>
            </p14:nvContentPartPr>
            <p14:xfrm>
              <a:off x="1914320" y="1525880"/>
              <a:ext cx="246960" cy="3272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CCC2501-6B0E-42AD-A88A-2475622DF85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96320" y="1490240"/>
                <a:ext cx="2826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6F88636-E881-62AB-0177-8785E2E152ED}"/>
                  </a:ext>
                </a:extLst>
              </p14:cNvPr>
              <p14:cNvContentPartPr/>
              <p14:nvPr/>
            </p14:nvContentPartPr>
            <p14:xfrm>
              <a:off x="4886120" y="3892880"/>
              <a:ext cx="331560" cy="3358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6F88636-E881-62AB-0177-8785E2E152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68120" y="3856880"/>
                <a:ext cx="367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8382A04-980E-A926-56DE-C9B385BC2155}"/>
                  </a:ext>
                </a:extLst>
              </p14:cNvPr>
              <p14:cNvContentPartPr/>
              <p14:nvPr/>
            </p14:nvContentPartPr>
            <p14:xfrm>
              <a:off x="1476560" y="2517680"/>
              <a:ext cx="1531440" cy="1026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8382A04-980E-A926-56DE-C9B385BC21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20" y="2481680"/>
                <a:ext cx="1567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1098EAB-809E-E304-133E-3BBA466A312A}"/>
                  </a:ext>
                </a:extLst>
              </p14:cNvPr>
              <p14:cNvContentPartPr/>
              <p14:nvPr/>
            </p14:nvContentPartPr>
            <p14:xfrm>
              <a:off x="1930520" y="2145440"/>
              <a:ext cx="81360" cy="2113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1098EAB-809E-E304-133E-3BBA466A31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12880" y="2109800"/>
                <a:ext cx="1170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F089B02-3F71-9D31-DAC3-728DE60C0D1D}"/>
                  </a:ext>
                </a:extLst>
              </p14:cNvPr>
              <p14:cNvContentPartPr/>
              <p14:nvPr/>
            </p14:nvContentPartPr>
            <p14:xfrm>
              <a:off x="2059040" y="2120960"/>
              <a:ext cx="402480" cy="4291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F089B02-3F71-9D31-DAC3-728DE60C0D1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1040" y="2085320"/>
                <a:ext cx="43812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1A0B856-2D1C-C1BC-2825-9C6AAD108744}"/>
                  </a:ext>
                </a:extLst>
              </p14:cNvPr>
              <p14:cNvContentPartPr/>
              <p14:nvPr/>
            </p14:nvContentPartPr>
            <p14:xfrm>
              <a:off x="2539640" y="2088920"/>
              <a:ext cx="230040" cy="4064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1A0B856-2D1C-C1BC-2825-9C6AAD10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22000" y="2052920"/>
                <a:ext cx="2656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A66A259-BA71-3B2D-FC11-6813ACA48654}"/>
                  </a:ext>
                </a:extLst>
              </p14:cNvPr>
              <p14:cNvContentPartPr/>
              <p14:nvPr/>
            </p14:nvContentPartPr>
            <p14:xfrm>
              <a:off x="4780280" y="4478960"/>
              <a:ext cx="549000" cy="3355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A66A259-BA71-3B2D-FC11-6813ACA4865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62640" y="4442960"/>
                <a:ext cx="584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3DEA0C00-C718-FBB9-49AB-66CC5A87BA19}"/>
                  </a:ext>
                </a:extLst>
              </p14:cNvPr>
              <p14:cNvContentPartPr/>
              <p14:nvPr/>
            </p14:nvContentPartPr>
            <p14:xfrm>
              <a:off x="6908600" y="4529000"/>
              <a:ext cx="704160" cy="685080"/>
            </p14:xfrm>
          </p:contentPart>
        </mc:Choice>
        <mc:Fallback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3DEA0C00-C718-FBB9-49AB-66CC5A87BA1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04280" y="4524680"/>
                <a:ext cx="712800" cy="69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F5F7113-6E1E-DE88-C766-6790F442764B}"/>
              </a:ext>
            </a:extLst>
          </p:cNvPr>
          <p:cNvGrpSpPr/>
          <p:nvPr/>
        </p:nvGrpSpPr>
        <p:grpSpPr>
          <a:xfrm>
            <a:off x="9313040" y="3238760"/>
            <a:ext cx="2880000" cy="2569320"/>
            <a:chOff x="9313040" y="3238760"/>
            <a:chExt cx="2880000" cy="25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1D2A3BF-1741-4782-EA85-26FE4FC10877}"/>
                    </a:ext>
                  </a:extLst>
                </p14:cNvPr>
                <p14:cNvContentPartPr/>
                <p14:nvPr/>
              </p14:nvContentPartPr>
              <p14:xfrm>
                <a:off x="9313040" y="4174040"/>
                <a:ext cx="1659960" cy="7506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1D2A3BF-1741-4782-EA85-26FE4FC108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08720" y="4169720"/>
                  <a:ext cx="166860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36CC2A1-B15D-671F-282B-D675FB3A0140}"/>
                    </a:ext>
                  </a:extLst>
                </p14:cNvPr>
                <p14:cNvContentPartPr/>
                <p14:nvPr/>
              </p14:nvContentPartPr>
              <p14:xfrm>
                <a:off x="9921080" y="4967120"/>
                <a:ext cx="356040" cy="1432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36CC2A1-B15D-671F-282B-D675FB3A01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16760" y="4962800"/>
                  <a:ext cx="364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1B7C8A6-E7F7-407C-F2A4-44055C25348C}"/>
                    </a:ext>
                  </a:extLst>
                </p14:cNvPr>
                <p14:cNvContentPartPr/>
                <p14:nvPr/>
              </p14:nvContentPartPr>
              <p14:xfrm>
                <a:off x="10185680" y="5096000"/>
                <a:ext cx="133200" cy="2991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1B7C8A6-E7F7-407C-F2A4-44055C2534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81360" y="5091680"/>
                  <a:ext cx="141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6BACC1D-99BD-E9C8-A381-78B310A09E3E}"/>
                    </a:ext>
                  </a:extLst>
                </p14:cNvPr>
                <p14:cNvContentPartPr/>
                <p14:nvPr/>
              </p14:nvContentPartPr>
              <p14:xfrm>
                <a:off x="10524800" y="4147760"/>
                <a:ext cx="150120" cy="6685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6BACC1D-99BD-E9C8-A381-78B310A09E3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20480" y="4143440"/>
                  <a:ext cx="1587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BC71A8A-6A1C-6D61-7753-E3447F11C351}"/>
                    </a:ext>
                  </a:extLst>
                </p14:cNvPr>
                <p14:cNvContentPartPr/>
                <p14:nvPr/>
              </p14:nvContentPartPr>
              <p14:xfrm>
                <a:off x="10904600" y="4369160"/>
                <a:ext cx="196200" cy="2066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BC71A8A-6A1C-6D61-7753-E3447F11C3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00280" y="4364840"/>
                  <a:ext cx="204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50A64C69-5462-7B12-D3AC-8EDE540DC3C2}"/>
                    </a:ext>
                  </a:extLst>
                </p14:cNvPr>
                <p14:cNvContentPartPr/>
                <p14:nvPr/>
              </p14:nvContentPartPr>
              <p14:xfrm>
                <a:off x="10874000" y="4278800"/>
                <a:ext cx="201600" cy="378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50A64C69-5462-7B12-D3AC-8EDE540DC3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69680" y="4274480"/>
                  <a:ext cx="210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2EDB411-8E2B-7BFD-5F2E-99B25017E092}"/>
                    </a:ext>
                  </a:extLst>
                </p14:cNvPr>
                <p14:cNvContentPartPr/>
                <p14:nvPr/>
              </p14:nvContentPartPr>
              <p14:xfrm>
                <a:off x="10987760" y="4073600"/>
                <a:ext cx="83520" cy="2016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2EDB411-8E2B-7BFD-5F2E-99B25017E09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83440" y="4069280"/>
                  <a:ext cx="92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2D64794-D9E0-09CD-C224-EFCD71871129}"/>
                    </a:ext>
                  </a:extLst>
                </p14:cNvPr>
                <p14:cNvContentPartPr/>
                <p14:nvPr/>
              </p14:nvContentPartPr>
              <p14:xfrm>
                <a:off x="11045360" y="5100320"/>
                <a:ext cx="216720" cy="3236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2D64794-D9E0-09CD-C224-EFCD718711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41040" y="5096000"/>
                  <a:ext cx="225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206321D-A25D-8213-1F2A-5889C0AA72A7}"/>
                    </a:ext>
                  </a:extLst>
                </p14:cNvPr>
                <p14:cNvContentPartPr/>
                <p14:nvPr/>
              </p14:nvContentPartPr>
              <p14:xfrm>
                <a:off x="11288000" y="5317040"/>
                <a:ext cx="235080" cy="291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206321D-A25D-8213-1F2A-5889C0AA72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3680" y="5312720"/>
                  <a:ext cx="243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AE7DBB1-3BBB-F751-0F5D-E44371EBF46E}"/>
                    </a:ext>
                  </a:extLst>
                </p14:cNvPr>
                <p14:cNvContentPartPr/>
                <p14:nvPr/>
              </p14:nvContentPartPr>
              <p14:xfrm>
                <a:off x="11406800" y="5245040"/>
                <a:ext cx="141120" cy="1929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AE7DBB1-3BBB-F751-0F5D-E44371EBF4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02480" y="5240720"/>
                  <a:ext cx="149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ADA4FDCE-825C-12D2-40FF-3085F891B15C}"/>
                    </a:ext>
                  </a:extLst>
                </p14:cNvPr>
                <p14:cNvContentPartPr/>
                <p14:nvPr/>
              </p14:nvContentPartPr>
              <p14:xfrm>
                <a:off x="11645840" y="5116880"/>
                <a:ext cx="130320" cy="1857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ADA4FDCE-825C-12D2-40FF-3085F891B1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41520" y="5112560"/>
                  <a:ext cx="138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9393ED8-03C4-9BCB-5133-B43A7F272B63}"/>
                    </a:ext>
                  </a:extLst>
                </p14:cNvPr>
                <p14:cNvContentPartPr/>
                <p14:nvPr/>
              </p14:nvContentPartPr>
              <p14:xfrm>
                <a:off x="9350120" y="3735920"/>
                <a:ext cx="2842920" cy="20721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9393ED8-03C4-9BCB-5133-B43A7F272B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45800" y="3731600"/>
                  <a:ext cx="2851560" cy="20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B32A1F6F-767C-7D52-51D5-BEF9CA60E2AD}"/>
                    </a:ext>
                  </a:extLst>
                </p14:cNvPr>
                <p14:cNvContentPartPr/>
                <p14:nvPr/>
              </p14:nvContentPartPr>
              <p14:xfrm>
                <a:off x="10821080" y="3238760"/>
                <a:ext cx="161280" cy="4237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B32A1F6F-767C-7D52-51D5-BEF9CA60E2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16760" y="3234440"/>
                  <a:ext cx="169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AC24F6F-AB21-BD7C-F930-ECBF6FE25413}"/>
                    </a:ext>
                  </a:extLst>
                </p14:cNvPr>
                <p14:cNvContentPartPr/>
                <p14:nvPr/>
              </p14:nvContentPartPr>
              <p14:xfrm>
                <a:off x="11023400" y="3415160"/>
                <a:ext cx="203400" cy="2851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AC24F6F-AB21-BD7C-F930-ECBF6FE2541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19080" y="3410840"/>
                  <a:ext cx="212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A642D470-1185-2258-40B2-44ECAA3621B5}"/>
                    </a:ext>
                  </a:extLst>
                </p14:cNvPr>
                <p14:cNvContentPartPr/>
                <p14:nvPr/>
              </p14:nvContentPartPr>
              <p14:xfrm>
                <a:off x="11162000" y="3353240"/>
                <a:ext cx="220320" cy="3466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A642D470-1185-2258-40B2-44ECAA3621B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57680" y="3348920"/>
                  <a:ext cx="228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74D7899-2804-3CE9-9D5E-2D2633E405C8}"/>
                    </a:ext>
                  </a:extLst>
                </p14:cNvPr>
                <p14:cNvContentPartPr/>
                <p14:nvPr/>
              </p14:nvContentPartPr>
              <p14:xfrm>
                <a:off x="11177840" y="3485720"/>
                <a:ext cx="239400" cy="388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74D7899-2804-3CE9-9D5E-2D2633E405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73520" y="3481400"/>
                  <a:ext cx="248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A494A152-54B8-F739-FE5D-6CB0B6F5363A}"/>
                    </a:ext>
                  </a:extLst>
                </p14:cNvPr>
                <p14:cNvContentPartPr/>
                <p14:nvPr/>
              </p14:nvContentPartPr>
              <p14:xfrm>
                <a:off x="11368280" y="3412640"/>
                <a:ext cx="169560" cy="35352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A494A152-54B8-F739-FE5D-6CB0B6F53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63960" y="3408320"/>
                  <a:ext cx="178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462D7BAE-151F-3A15-D219-57703A3CD377}"/>
                    </a:ext>
                  </a:extLst>
                </p14:cNvPr>
                <p14:cNvContentPartPr/>
                <p14:nvPr/>
              </p14:nvContentPartPr>
              <p14:xfrm>
                <a:off x="9893720" y="4193120"/>
                <a:ext cx="405360" cy="23760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462D7BAE-151F-3A15-D219-57703A3CD3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889400" y="4188800"/>
                  <a:ext cx="414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4803C4D-5C09-0828-76A9-A45EB8DBE91B}"/>
                    </a:ext>
                  </a:extLst>
                </p14:cNvPr>
                <p14:cNvContentPartPr/>
                <p14:nvPr/>
              </p14:nvContentPartPr>
              <p14:xfrm>
                <a:off x="9987320" y="4308680"/>
                <a:ext cx="296280" cy="26388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84803C4D-5C09-0828-76A9-A45EB8DBE9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83000" y="4304360"/>
                  <a:ext cx="304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DE46EE14-019F-106D-04C7-9C49B78CEE22}"/>
                    </a:ext>
                  </a:extLst>
                </p14:cNvPr>
                <p14:cNvContentPartPr/>
                <p14:nvPr/>
              </p14:nvContentPartPr>
              <p14:xfrm>
                <a:off x="9950600" y="4492280"/>
                <a:ext cx="398160" cy="2754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DE46EE14-019F-106D-04C7-9C49B78CEE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46280" y="4487960"/>
                  <a:ext cx="406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2CCD35E-9B9E-D421-269B-C1C1DBCDFFD8}"/>
                    </a:ext>
                  </a:extLst>
                </p14:cNvPr>
                <p14:cNvContentPartPr/>
                <p14:nvPr/>
              </p14:nvContentPartPr>
              <p14:xfrm>
                <a:off x="10077320" y="4259720"/>
                <a:ext cx="344160" cy="4395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2CCD35E-9B9E-D421-269B-C1C1DBCDFF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73000" y="4255400"/>
                  <a:ext cx="35280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ECE0B2D-D4FE-659C-5621-9E812F95C400}"/>
              </a:ext>
            </a:extLst>
          </p:cNvPr>
          <p:cNvGrpSpPr/>
          <p:nvPr/>
        </p:nvGrpSpPr>
        <p:grpSpPr>
          <a:xfrm>
            <a:off x="7003640" y="3997640"/>
            <a:ext cx="1736280" cy="2099520"/>
            <a:chOff x="7003640" y="3997640"/>
            <a:chExt cx="1736280" cy="20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F00957A-0E52-154D-073E-EFA91E645890}"/>
                    </a:ext>
                  </a:extLst>
                </p14:cNvPr>
                <p14:cNvContentPartPr/>
                <p14:nvPr/>
              </p14:nvContentPartPr>
              <p14:xfrm>
                <a:off x="7616720" y="4450880"/>
                <a:ext cx="1123200" cy="75060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F00957A-0E52-154D-073E-EFA91E64589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12400" y="4446560"/>
                  <a:ext cx="113184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59D4FE9-01C9-FCF9-9B95-D6B2BF5D5EDC}"/>
                    </a:ext>
                  </a:extLst>
                </p14:cNvPr>
                <p14:cNvContentPartPr/>
                <p14:nvPr/>
              </p14:nvContentPartPr>
              <p14:xfrm>
                <a:off x="8077520" y="4491920"/>
                <a:ext cx="73080" cy="6292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59D4FE9-01C9-FCF9-9B95-D6B2BF5D5E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73200" y="4487600"/>
                  <a:ext cx="817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E405027B-C7D8-4A6B-58B4-FD34723ECBB1}"/>
                    </a:ext>
                  </a:extLst>
                </p14:cNvPr>
                <p14:cNvContentPartPr/>
                <p14:nvPr/>
              </p14:nvContentPartPr>
              <p14:xfrm>
                <a:off x="8412680" y="4753280"/>
                <a:ext cx="243720" cy="2617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E405027B-C7D8-4A6B-58B4-FD34723ECBB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08360" y="4748960"/>
                  <a:ext cx="252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2A833C37-4029-FAA0-3041-8DA4756CA74D}"/>
                    </a:ext>
                  </a:extLst>
                </p14:cNvPr>
                <p14:cNvContentPartPr/>
                <p14:nvPr/>
              </p14:nvContentPartPr>
              <p14:xfrm>
                <a:off x="8398280" y="4559600"/>
                <a:ext cx="228600" cy="1105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2A833C37-4029-FAA0-3041-8DA4756CA74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93960" y="4555280"/>
                  <a:ext cx="237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16DEEA57-B3DE-CCB6-9086-6C83FBA208D5}"/>
                    </a:ext>
                  </a:extLst>
                </p14:cNvPr>
                <p14:cNvContentPartPr/>
                <p14:nvPr/>
              </p14:nvContentPartPr>
              <p14:xfrm>
                <a:off x="8488280" y="4340360"/>
                <a:ext cx="57600" cy="36792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16DEEA57-B3DE-CCB6-9086-6C83FBA208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83960" y="4336040"/>
                  <a:ext cx="6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DF5D7F9-AF53-58E0-8C4B-213278FF8C09}"/>
                    </a:ext>
                  </a:extLst>
                </p14:cNvPr>
                <p14:cNvContentPartPr/>
                <p14:nvPr/>
              </p14:nvContentPartPr>
              <p14:xfrm>
                <a:off x="7514840" y="5265920"/>
                <a:ext cx="479520" cy="1958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DF5D7F9-AF53-58E0-8C4B-213278FF8C0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10520" y="5261600"/>
                  <a:ext cx="488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701BDDA-485A-EC4E-DADC-16A8045AD466}"/>
                    </a:ext>
                  </a:extLst>
                </p14:cNvPr>
                <p14:cNvContentPartPr/>
                <p14:nvPr/>
              </p14:nvContentPartPr>
              <p14:xfrm>
                <a:off x="7676840" y="5949200"/>
                <a:ext cx="241560" cy="1479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701BDDA-485A-EC4E-DADC-16A8045AD4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72520" y="5944880"/>
                  <a:ext cx="25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3C48E6F-6CC5-67EA-FEE8-66DE9D8E6FE4}"/>
                    </a:ext>
                  </a:extLst>
                </p14:cNvPr>
                <p14:cNvContentPartPr/>
                <p14:nvPr/>
              </p14:nvContentPartPr>
              <p14:xfrm>
                <a:off x="7588640" y="5774240"/>
                <a:ext cx="290520" cy="702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C48E6F-6CC5-67EA-FEE8-66DE9D8E6FE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84320" y="5769920"/>
                  <a:ext cx="299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900D5004-DCD3-C9B0-8023-F3BACEADCCAB}"/>
                    </a:ext>
                  </a:extLst>
                </p14:cNvPr>
                <p14:cNvContentPartPr/>
                <p14:nvPr/>
              </p14:nvContentPartPr>
              <p14:xfrm>
                <a:off x="7713920" y="5488400"/>
                <a:ext cx="217800" cy="2052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900D5004-DCD3-C9B0-8023-F3BACEADCCA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09600" y="5484080"/>
                  <a:ext cx="226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AD4168AD-5A9E-B8C4-607A-5E6BF2E114FC}"/>
                    </a:ext>
                  </a:extLst>
                </p14:cNvPr>
                <p14:cNvContentPartPr/>
                <p14:nvPr/>
              </p14:nvContentPartPr>
              <p14:xfrm>
                <a:off x="7003640" y="4963160"/>
                <a:ext cx="395640" cy="3672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AD4168AD-5A9E-B8C4-607A-5E6BF2E114F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99320" y="4958840"/>
                  <a:ext cx="404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4EEC80D1-51FB-C405-CA12-CCD0C6EF4619}"/>
                    </a:ext>
                  </a:extLst>
                </p14:cNvPr>
                <p14:cNvContentPartPr/>
                <p14:nvPr/>
              </p14:nvContentPartPr>
              <p14:xfrm>
                <a:off x="7322960" y="4881080"/>
                <a:ext cx="136440" cy="734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4EEC80D1-51FB-C405-CA12-CCD0C6EF46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18640" y="4876760"/>
                  <a:ext cx="145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E869649F-3296-EE9E-4391-D4FE536B77CE}"/>
                    </a:ext>
                  </a:extLst>
                </p14:cNvPr>
                <p14:cNvContentPartPr/>
                <p14:nvPr/>
              </p14:nvContentPartPr>
              <p14:xfrm>
                <a:off x="7887440" y="3997640"/>
                <a:ext cx="359280" cy="36756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E869649F-3296-EE9E-4391-D4FE536B77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83120" y="3993320"/>
                  <a:ext cx="36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55B2362-51A1-34F1-1DAC-2F833FA955B6}"/>
                    </a:ext>
                  </a:extLst>
                </p14:cNvPr>
                <p14:cNvContentPartPr/>
                <p14:nvPr/>
              </p14:nvContentPartPr>
              <p14:xfrm>
                <a:off x="7682960" y="4938680"/>
                <a:ext cx="201600" cy="1062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55B2362-51A1-34F1-1DAC-2F833FA955B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78640" y="4934360"/>
                  <a:ext cx="210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04ABB46E-6D6F-2C34-C75B-850484E908A9}"/>
                    </a:ext>
                  </a:extLst>
                </p14:cNvPr>
                <p14:cNvContentPartPr/>
                <p14:nvPr/>
              </p14:nvContentPartPr>
              <p14:xfrm>
                <a:off x="7623560" y="4791440"/>
                <a:ext cx="353880" cy="4392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04ABB46E-6D6F-2C34-C75B-850484E908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19240" y="4787120"/>
                  <a:ext cx="362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55CA6F41-1A3F-9E32-F132-4A7316968616}"/>
                    </a:ext>
                  </a:extLst>
                </p14:cNvPr>
                <p14:cNvContentPartPr/>
                <p14:nvPr/>
              </p14:nvContentPartPr>
              <p14:xfrm>
                <a:off x="7752080" y="4642400"/>
                <a:ext cx="19440" cy="11412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55CA6F41-1A3F-9E32-F132-4A73169686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47760" y="4638080"/>
                  <a:ext cx="28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85ADB5B7-33E1-7E0E-3403-F20B5F1DBE6E}"/>
                    </a:ext>
                  </a:extLst>
                </p14:cNvPr>
                <p14:cNvContentPartPr/>
                <p14:nvPr/>
              </p14:nvContentPartPr>
              <p14:xfrm>
                <a:off x="7507280" y="4669040"/>
                <a:ext cx="511560" cy="4647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85ADB5B7-33E1-7E0E-3403-F20B5F1DBE6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02960" y="4664720"/>
                  <a:ext cx="520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37AC4FB3-005E-692C-B1A2-6E14A6C41320}"/>
                    </a:ext>
                  </a:extLst>
                </p14:cNvPr>
                <p14:cNvContentPartPr/>
                <p14:nvPr/>
              </p14:nvContentPartPr>
              <p14:xfrm>
                <a:off x="7661000" y="4512080"/>
                <a:ext cx="474480" cy="52272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37AC4FB3-005E-692C-B1A2-6E14A6C4132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56680" y="4507760"/>
                  <a:ext cx="4831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2364245A-6A3A-6F4C-9659-BC86A4D9B925}"/>
                    </a:ext>
                  </a:extLst>
                </p14:cNvPr>
                <p14:cNvContentPartPr/>
                <p14:nvPr/>
              </p14:nvContentPartPr>
              <p14:xfrm>
                <a:off x="7785560" y="4919600"/>
                <a:ext cx="467280" cy="4316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2364245A-6A3A-6F4C-9659-BC86A4D9B9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81240" y="4915280"/>
                  <a:ext cx="47592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AA1AD1E-7BF3-FA94-E84B-2CF66F48DEDA}"/>
              </a:ext>
            </a:extLst>
          </p:cNvPr>
          <p:cNvGrpSpPr/>
          <p:nvPr/>
        </p:nvGrpSpPr>
        <p:grpSpPr>
          <a:xfrm>
            <a:off x="7400" y="3104480"/>
            <a:ext cx="4286520" cy="3426840"/>
            <a:chOff x="7400" y="3104480"/>
            <a:chExt cx="4286520" cy="34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A7BA901-0E64-8EA9-86F2-6CCCBC9D2F09}"/>
                    </a:ext>
                  </a:extLst>
                </p14:cNvPr>
                <p14:cNvContentPartPr/>
                <p14:nvPr/>
              </p14:nvContentPartPr>
              <p14:xfrm>
                <a:off x="3177920" y="3657440"/>
                <a:ext cx="187560" cy="25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A7BA901-0E64-8EA9-86F2-6CCCBC9D2F0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173600" y="3653120"/>
                  <a:ext cx="19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5E58263-8047-E62A-301B-344C21151131}"/>
                    </a:ext>
                  </a:extLst>
                </p14:cNvPr>
                <p14:cNvContentPartPr/>
                <p14:nvPr/>
              </p14:nvContentPartPr>
              <p14:xfrm>
                <a:off x="3211400" y="3753200"/>
                <a:ext cx="138600" cy="154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5E58263-8047-E62A-301B-344C211511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07080" y="3748880"/>
                  <a:ext cx="147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9A4396E-9713-C2CF-4C72-22589A01F7A4}"/>
                    </a:ext>
                  </a:extLst>
                </p14:cNvPr>
                <p14:cNvContentPartPr/>
                <p14:nvPr/>
              </p14:nvContentPartPr>
              <p14:xfrm>
                <a:off x="2469800" y="3299600"/>
                <a:ext cx="248760" cy="4690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9A4396E-9713-C2CF-4C72-22589A01F7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65480" y="3295280"/>
                  <a:ext cx="257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5FC3944-E683-2208-5984-C758E7D5A213}"/>
                    </a:ext>
                  </a:extLst>
                </p14:cNvPr>
                <p14:cNvContentPartPr/>
                <p14:nvPr/>
              </p14:nvContentPartPr>
              <p14:xfrm>
                <a:off x="2716760" y="3538280"/>
                <a:ext cx="178560" cy="2210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5FC3944-E683-2208-5984-C758E7D5A2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12440" y="3533960"/>
                  <a:ext cx="187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F78EC10-8E11-0E21-42F9-B79389F44A10}"/>
                    </a:ext>
                  </a:extLst>
                </p14:cNvPr>
                <p14:cNvContentPartPr/>
                <p14:nvPr/>
              </p14:nvContentPartPr>
              <p14:xfrm>
                <a:off x="2824400" y="3451520"/>
                <a:ext cx="168840" cy="3265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F78EC10-8E11-0E21-42F9-B79389F44A1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20080" y="3447200"/>
                  <a:ext cx="177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D9CA354-81BC-A7AA-4208-79C1466CCC10}"/>
                    </a:ext>
                  </a:extLst>
                </p14:cNvPr>
                <p14:cNvContentPartPr/>
                <p14:nvPr/>
              </p14:nvContentPartPr>
              <p14:xfrm>
                <a:off x="514280" y="3226520"/>
                <a:ext cx="245880" cy="834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D9CA354-81BC-A7AA-4208-79C1466CCC1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9960" y="3222200"/>
                  <a:ext cx="25452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7510793-4387-135E-ED9F-B83487EB5DBC}"/>
                    </a:ext>
                  </a:extLst>
                </p14:cNvPr>
                <p14:cNvContentPartPr/>
                <p14:nvPr/>
              </p14:nvContentPartPr>
              <p14:xfrm>
                <a:off x="558920" y="4140560"/>
                <a:ext cx="162000" cy="74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7510793-4387-135E-ED9F-B83487EB5DB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4600" y="4136240"/>
                  <a:ext cx="17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90EB6A1-01C7-8466-AC25-864C379EB6EC}"/>
                    </a:ext>
                  </a:extLst>
                </p14:cNvPr>
                <p14:cNvContentPartPr/>
                <p14:nvPr/>
              </p14:nvContentPartPr>
              <p14:xfrm>
                <a:off x="811280" y="4007720"/>
                <a:ext cx="221040" cy="217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90EB6A1-01C7-8466-AC25-864C379EB6E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6960" y="4003400"/>
                  <a:ext cx="229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5FEA2D-1CA5-2BF6-E3CC-4DA45DD17DD1}"/>
                    </a:ext>
                  </a:extLst>
                </p14:cNvPr>
                <p14:cNvContentPartPr/>
                <p14:nvPr/>
              </p14:nvContentPartPr>
              <p14:xfrm>
                <a:off x="767000" y="3104480"/>
                <a:ext cx="254160" cy="235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5FEA2D-1CA5-2BF6-E3CC-4DA45DD17D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2680" y="3100160"/>
                  <a:ext cx="262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9C90198-CF6E-3B8F-7EC1-933ED1D0447E}"/>
                    </a:ext>
                  </a:extLst>
                </p14:cNvPr>
                <p14:cNvContentPartPr/>
                <p14:nvPr/>
              </p14:nvContentPartPr>
              <p14:xfrm>
                <a:off x="864920" y="3393920"/>
                <a:ext cx="240480" cy="458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9C90198-CF6E-3B8F-7EC1-933ED1D04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0600" y="3389600"/>
                  <a:ext cx="2491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94E58AD-5AEA-B94F-3A5C-C2BAE2E3AE82}"/>
                    </a:ext>
                  </a:extLst>
                </p14:cNvPr>
                <p14:cNvContentPartPr/>
                <p14:nvPr/>
              </p14:nvContentPartPr>
              <p14:xfrm>
                <a:off x="1226720" y="3499040"/>
                <a:ext cx="162000" cy="3531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94E58AD-5AEA-B94F-3A5C-C2BAE2E3AE8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22400" y="3494720"/>
                  <a:ext cx="170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C0F8603-7A44-88B4-3FB9-3718B2A4FF16}"/>
                    </a:ext>
                  </a:extLst>
                </p14:cNvPr>
                <p14:cNvContentPartPr/>
                <p14:nvPr/>
              </p14:nvContentPartPr>
              <p14:xfrm>
                <a:off x="1365320" y="3577880"/>
                <a:ext cx="137160" cy="1969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C0F8603-7A44-88B4-3FB9-3718B2A4FF1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61000" y="3573560"/>
                  <a:ext cx="14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D1AABE0-D030-58B8-2437-73DE5CB01760}"/>
                    </a:ext>
                  </a:extLst>
                </p14:cNvPr>
                <p14:cNvContentPartPr/>
                <p14:nvPr/>
              </p14:nvContentPartPr>
              <p14:xfrm>
                <a:off x="1504280" y="3612440"/>
                <a:ext cx="122040" cy="160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D1AABE0-D030-58B8-2437-73DE5CB0176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99960" y="3608120"/>
                  <a:ext cx="130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09838AC-90AD-01D8-3DA8-F72A2F916DE1}"/>
                    </a:ext>
                  </a:extLst>
                </p14:cNvPr>
                <p14:cNvContentPartPr/>
                <p14:nvPr/>
              </p14:nvContentPartPr>
              <p14:xfrm>
                <a:off x="1587440" y="3578240"/>
                <a:ext cx="165600" cy="1580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09838AC-90AD-01D8-3DA8-F72A2F916DE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83120" y="3573920"/>
                  <a:ext cx="174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F5D33F2-1B0C-0935-99B8-938A8DBD1170}"/>
                    </a:ext>
                  </a:extLst>
                </p14:cNvPr>
                <p14:cNvContentPartPr/>
                <p14:nvPr/>
              </p14:nvContentPartPr>
              <p14:xfrm>
                <a:off x="1751600" y="3476000"/>
                <a:ext cx="128880" cy="370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F5D33F2-1B0C-0935-99B8-938A8DBD117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47280" y="3471680"/>
                  <a:ext cx="137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0DAF868-143D-05C5-EBDE-B5A72E3C28F2}"/>
                    </a:ext>
                  </a:extLst>
                </p14:cNvPr>
                <p14:cNvContentPartPr/>
                <p14:nvPr/>
              </p14:nvContentPartPr>
              <p14:xfrm>
                <a:off x="1937360" y="3493280"/>
                <a:ext cx="306360" cy="315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0DAF868-143D-05C5-EBDE-B5A72E3C28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33040" y="3488960"/>
                  <a:ext cx="315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6FD91A2-2DDC-0920-EA02-C211429F1BD8}"/>
                    </a:ext>
                  </a:extLst>
                </p14:cNvPr>
                <p14:cNvContentPartPr/>
                <p14:nvPr/>
              </p14:nvContentPartPr>
              <p14:xfrm>
                <a:off x="2214920" y="3217160"/>
                <a:ext cx="105840" cy="1962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6FD91A2-2DDC-0920-EA02-C211429F1B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10600" y="3212840"/>
                  <a:ext cx="114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2F492C0-18B1-7041-ABE4-5A4A89D6BFD2}"/>
                    </a:ext>
                  </a:extLst>
                </p14:cNvPr>
                <p14:cNvContentPartPr/>
                <p14:nvPr/>
              </p14:nvContentPartPr>
              <p14:xfrm>
                <a:off x="2277560" y="3209240"/>
                <a:ext cx="118080" cy="197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2F492C0-18B1-7041-ABE4-5A4A89D6BF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273240" y="3204920"/>
                  <a:ext cx="126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7F87A08-83C9-E1CC-4972-C082D3B29AC8}"/>
                    </a:ext>
                  </a:extLst>
                </p14:cNvPr>
                <p14:cNvContentPartPr/>
                <p14:nvPr/>
              </p14:nvContentPartPr>
              <p14:xfrm>
                <a:off x="832160" y="3227600"/>
                <a:ext cx="982080" cy="816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7F87A08-83C9-E1CC-4972-C082D3B29AC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7840" y="3223280"/>
                  <a:ext cx="99072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7B2D938-33A2-D41F-C22B-FCC3E9F9C298}"/>
                    </a:ext>
                  </a:extLst>
                </p14:cNvPr>
                <p14:cNvContentPartPr/>
                <p14:nvPr/>
              </p14:nvContentPartPr>
              <p14:xfrm>
                <a:off x="3650960" y="3509120"/>
                <a:ext cx="51480" cy="2980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7B2D938-33A2-D41F-C22B-FCC3E9F9C29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46640" y="3504800"/>
                  <a:ext cx="60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91AEEE9-EBE5-1326-E596-047B8A2FB5D9}"/>
                    </a:ext>
                  </a:extLst>
                </p14:cNvPr>
                <p14:cNvContentPartPr/>
                <p14:nvPr/>
              </p14:nvContentPartPr>
              <p14:xfrm>
                <a:off x="504920" y="4520720"/>
                <a:ext cx="219600" cy="867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91AEEE9-EBE5-1326-E596-047B8A2FB5D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0600" y="4516400"/>
                  <a:ext cx="22824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E7055FE-CFA9-CBAF-8959-1DBE82E11EB2}"/>
                    </a:ext>
                  </a:extLst>
                </p14:cNvPr>
                <p14:cNvContentPartPr/>
                <p14:nvPr/>
              </p14:nvContentPartPr>
              <p14:xfrm>
                <a:off x="537320" y="5564000"/>
                <a:ext cx="179640" cy="241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E7055FE-CFA9-CBAF-8959-1DBE82E11EB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3000" y="5559680"/>
                  <a:ext cx="18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95F330A-F350-E487-1CE9-7A0FF60605D7}"/>
                    </a:ext>
                  </a:extLst>
                </p14:cNvPr>
                <p14:cNvContentPartPr/>
                <p14:nvPr/>
              </p14:nvContentPartPr>
              <p14:xfrm>
                <a:off x="764120" y="5469680"/>
                <a:ext cx="242640" cy="2268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95F330A-F350-E487-1CE9-7A0FF60605D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9800" y="5465360"/>
                  <a:ext cx="251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FF4EF4B-3EED-14BD-5075-2F50E612573A}"/>
                    </a:ext>
                  </a:extLst>
                </p14:cNvPr>
                <p14:cNvContentPartPr/>
                <p14:nvPr/>
              </p14:nvContentPartPr>
              <p14:xfrm>
                <a:off x="714080" y="4418840"/>
                <a:ext cx="329400" cy="2322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FF4EF4B-3EED-14BD-5075-2F50E612573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9760" y="4414520"/>
                  <a:ext cx="338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167E786-46B8-674A-EF1B-CDF9EFC604E7}"/>
                    </a:ext>
                  </a:extLst>
                </p14:cNvPr>
                <p14:cNvContentPartPr/>
                <p14:nvPr/>
              </p14:nvContentPartPr>
              <p14:xfrm>
                <a:off x="950240" y="5984120"/>
                <a:ext cx="267120" cy="1800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167E786-46B8-674A-EF1B-CDF9EFC604E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920" y="5979800"/>
                  <a:ext cx="275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1199C78-98B8-96AA-4A5B-0A4BB27F7C1A}"/>
                    </a:ext>
                  </a:extLst>
                </p14:cNvPr>
                <p14:cNvContentPartPr/>
                <p14:nvPr/>
              </p14:nvContentPartPr>
              <p14:xfrm>
                <a:off x="1161920" y="5986280"/>
                <a:ext cx="74160" cy="220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1199C78-98B8-96AA-4A5B-0A4BB27F7C1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7600" y="5981960"/>
                  <a:ext cx="82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3267B75-F0FF-08AC-5261-8ED3850403BA}"/>
                    </a:ext>
                  </a:extLst>
                </p14:cNvPr>
                <p14:cNvContentPartPr/>
                <p14:nvPr/>
              </p14:nvContentPartPr>
              <p14:xfrm>
                <a:off x="1219520" y="5979080"/>
                <a:ext cx="323280" cy="181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3267B75-F0FF-08AC-5261-8ED3850403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15200" y="5974760"/>
                  <a:ext cx="331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B9815C1-23CF-D228-FEA8-05F46E82F0D9}"/>
                    </a:ext>
                  </a:extLst>
                </p14:cNvPr>
                <p14:cNvContentPartPr/>
                <p14:nvPr/>
              </p14:nvContentPartPr>
              <p14:xfrm>
                <a:off x="1370720" y="6062240"/>
                <a:ext cx="173880" cy="63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B9815C1-23CF-D228-FEA8-05F46E82F0D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66400" y="6057920"/>
                  <a:ext cx="18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FFF317D-B2B5-1D3F-3989-8BED3B9B705D}"/>
                    </a:ext>
                  </a:extLst>
                </p14:cNvPr>
                <p14:cNvContentPartPr/>
                <p14:nvPr/>
              </p14:nvContentPartPr>
              <p14:xfrm>
                <a:off x="1619840" y="5831120"/>
                <a:ext cx="311040" cy="3243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FFF317D-B2B5-1D3F-3989-8BED3B9B705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15520" y="5826800"/>
                  <a:ext cx="319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7D0BFB6-A624-BAF4-AD8E-590F5259A354}"/>
                    </a:ext>
                  </a:extLst>
                </p14:cNvPr>
                <p14:cNvContentPartPr/>
                <p14:nvPr/>
              </p14:nvContentPartPr>
              <p14:xfrm>
                <a:off x="790040" y="5725280"/>
                <a:ext cx="1406880" cy="733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7D0BFB6-A624-BAF4-AD8E-590F5259A35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5720" y="5720960"/>
                  <a:ext cx="14155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E9A821C0-AE63-6AAA-86F7-222AA3115291}"/>
                    </a:ext>
                  </a:extLst>
                </p14:cNvPr>
                <p14:cNvContentPartPr/>
                <p14:nvPr/>
              </p14:nvContentPartPr>
              <p14:xfrm>
                <a:off x="2077400" y="6392720"/>
                <a:ext cx="201960" cy="1386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E9A821C0-AE63-6AAA-86F7-222AA31152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73080" y="6388400"/>
                  <a:ext cx="210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F5D975F-EB49-3027-9CC8-D3D988FD5407}"/>
                    </a:ext>
                  </a:extLst>
                </p14:cNvPr>
                <p14:cNvContentPartPr/>
                <p14:nvPr/>
              </p14:nvContentPartPr>
              <p14:xfrm>
                <a:off x="2306360" y="6069080"/>
                <a:ext cx="138960" cy="3844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F5D975F-EB49-3027-9CC8-D3D988FD540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02040" y="6064760"/>
                  <a:ext cx="14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66A3405-4B6E-EABB-28A1-738EBCFF1BA0}"/>
                    </a:ext>
                  </a:extLst>
                </p14:cNvPr>
                <p14:cNvContentPartPr/>
                <p14:nvPr/>
              </p14:nvContentPartPr>
              <p14:xfrm>
                <a:off x="2432720" y="6235760"/>
                <a:ext cx="90720" cy="1558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66A3405-4B6E-EABB-28A1-738EBCFF1B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428400" y="6231440"/>
                  <a:ext cx="99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65C380-C9D7-41F4-CA08-676781B6E479}"/>
                    </a:ext>
                  </a:extLst>
                </p14:cNvPr>
                <p14:cNvContentPartPr/>
                <p14:nvPr/>
              </p14:nvContentPartPr>
              <p14:xfrm>
                <a:off x="2509760" y="6079880"/>
                <a:ext cx="269280" cy="263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65C380-C9D7-41F4-CA08-676781B6E47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05440" y="6075560"/>
                  <a:ext cx="277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2314E5A-929F-2EB6-0D71-09562BC0B439}"/>
                    </a:ext>
                  </a:extLst>
                </p14:cNvPr>
                <p14:cNvContentPartPr/>
                <p14:nvPr/>
              </p14:nvContentPartPr>
              <p14:xfrm>
                <a:off x="2655560" y="6110480"/>
                <a:ext cx="165240" cy="968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2314E5A-929F-2EB6-0D71-09562BC0B43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51240" y="6106160"/>
                  <a:ext cx="173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F95CE57-3A97-1A5F-B264-D619A25F4F08}"/>
                    </a:ext>
                  </a:extLst>
                </p14:cNvPr>
                <p14:cNvContentPartPr/>
                <p14:nvPr/>
              </p14:nvContentPartPr>
              <p14:xfrm>
                <a:off x="2993240" y="5655800"/>
                <a:ext cx="375120" cy="4662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F95CE57-3A97-1A5F-B264-D619A25F4F0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88920" y="5651480"/>
                  <a:ext cx="383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444EF39-D7D0-9E33-0F15-80EDD69BCC15}"/>
                    </a:ext>
                  </a:extLst>
                </p14:cNvPr>
                <p14:cNvContentPartPr/>
                <p14:nvPr/>
              </p14:nvContentPartPr>
              <p14:xfrm>
                <a:off x="3162440" y="5729600"/>
                <a:ext cx="329040" cy="1195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444EF39-D7D0-9E33-0F15-80EDD69BCC1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58120" y="5725280"/>
                  <a:ext cx="337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CF5FA66-604D-37F7-807C-1C0A5A30C209}"/>
                    </a:ext>
                  </a:extLst>
                </p14:cNvPr>
                <p14:cNvContentPartPr/>
                <p14:nvPr/>
              </p14:nvContentPartPr>
              <p14:xfrm>
                <a:off x="1040600" y="4651040"/>
                <a:ext cx="252720" cy="4996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CF5FA66-604D-37F7-807C-1C0A5A30C2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36280" y="4646720"/>
                  <a:ext cx="2613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6581004-C039-1725-85B6-99181952408E}"/>
                    </a:ext>
                  </a:extLst>
                </p14:cNvPr>
                <p14:cNvContentPartPr/>
                <p14:nvPr/>
              </p14:nvContentPartPr>
              <p14:xfrm>
                <a:off x="1345520" y="4760480"/>
                <a:ext cx="110520" cy="3484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6581004-C039-1725-85B6-9918195240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41200" y="4756160"/>
                  <a:ext cx="119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E06A46A-D8AE-3597-85A9-02412A22487E}"/>
                    </a:ext>
                  </a:extLst>
                </p14:cNvPr>
                <p14:cNvContentPartPr/>
                <p14:nvPr/>
              </p14:nvContentPartPr>
              <p14:xfrm>
                <a:off x="1629560" y="4733120"/>
                <a:ext cx="161640" cy="3348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E06A46A-D8AE-3597-85A9-02412A22487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625240" y="4728800"/>
                  <a:ext cx="170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F6D194C-E8C1-8166-2F0C-3293EA2AE0E5}"/>
                    </a:ext>
                  </a:extLst>
                </p14:cNvPr>
                <p14:cNvContentPartPr/>
                <p14:nvPr/>
              </p14:nvContentPartPr>
              <p14:xfrm>
                <a:off x="1572320" y="4837520"/>
                <a:ext cx="218160" cy="928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F6D194C-E8C1-8166-2F0C-3293EA2AE0E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68000" y="4833200"/>
                  <a:ext cx="226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EEF03DE-D0CB-014D-5924-0B9200B1C1E8}"/>
                    </a:ext>
                  </a:extLst>
                </p14:cNvPr>
                <p14:cNvContentPartPr/>
                <p14:nvPr/>
              </p14:nvContentPartPr>
              <p14:xfrm>
                <a:off x="1804520" y="4689920"/>
                <a:ext cx="124560" cy="4442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EEF03DE-D0CB-014D-5924-0B9200B1C1E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00200" y="4685600"/>
                  <a:ext cx="133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39739E0-B34D-716D-2060-3547EBB7FA0A}"/>
                    </a:ext>
                  </a:extLst>
                </p14:cNvPr>
                <p14:cNvContentPartPr/>
                <p14:nvPr/>
              </p14:nvContentPartPr>
              <p14:xfrm>
                <a:off x="2079920" y="4730240"/>
                <a:ext cx="311760" cy="4251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39739E0-B34D-716D-2060-3547EBB7FA0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75600" y="4725920"/>
                  <a:ext cx="320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160BA8D-EE66-A47D-7A01-2F39E0AB9CC6}"/>
                    </a:ext>
                  </a:extLst>
                </p14:cNvPr>
                <p14:cNvContentPartPr/>
                <p14:nvPr/>
              </p14:nvContentPartPr>
              <p14:xfrm>
                <a:off x="2474480" y="4657880"/>
                <a:ext cx="17280" cy="180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160BA8D-EE66-A47D-7A01-2F39E0AB9CC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70160" y="4653560"/>
                  <a:ext cx="25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B12DD61-9298-85F7-774E-EEC1A243C3B5}"/>
                    </a:ext>
                  </a:extLst>
                </p14:cNvPr>
                <p14:cNvContentPartPr/>
                <p14:nvPr/>
              </p14:nvContentPartPr>
              <p14:xfrm>
                <a:off x="2477720" y="4655000"/>
                <a:ext cx="42480" cy="129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B12DD61-9298-85F7-774E-EEC1A243C3B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73400" y="4650680"/>
                  <a:ext cx="51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4541ACF-6429-4227-1A96-D1221F70A7CE}"/>
                    </a:ext>
                  </a:extLst>
                </p14:cNvPr>
                <p14:cNvContentPartPr/>
                <p14:nvPr/>
              </p14:nvContentPartPr>
              <p14:xfrm>
                <a:off x="2366120" y="4640960"/>
                <a:ext cx="219600" cy="1443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4541ACF-6429-4227-1A96-D1221F70A7C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361800" y="4636640"/>
                  <a:ext cx="228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FC846BF-9DE4-BA9F-CD9E-FB06EE2FD3F2}"/>
                    </a:ext>
                  </a:extLst>
                </p14:cNvPr>
                <p14:cNvContentPartPr/>
                <p14:nvPr/>
              </p14:nvContentPartPr>
              <p14:xfrm>
                <a:off x="2277920" y="4503080"/>
                <a:ext cx="272160" cy="943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FC846BF-9DE4-BA9F-CD9E-FB06EE2FD3F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73600" y="4498760"/>
                  <a:ext cx="280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0C86D11-A24A-FD94-60BB-431F87E72C0E}"/>
                    </a:ext>
                  </a:extLst>
                </p14:cNvPr>
                <p14:cNvContentPartPr/>
                <p14:nvPr/>
              </p14:nvContentPartPr>
              <p14:xfrm>
                <a:off x="2395280" y="4211840"/>
                <a:ext cx="150840" cy="2530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0C86D11-A24A-FD94-60BB-431F87E72C0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90960" y="4207520"/>
                  <a:ext cx="159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CB8F6F8-6F46-4B73-8687-20737FB300AA}"/>
                    </a:ext>
                  </a:extLst>
                </p14:cNvPr>
                <p14:cNvContentPartPr/>
                <p14:nvPr/>
              </p14:nvContentPartPr>
              <p14:xfrm>
                <a:off x="2293400" y="4280240"/>
                <a:ext cx="369720" cy="1018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CB8F6F8-6F46-4B73-8687-20737FB300A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89080" y="4275920"/>
                  <a:ext cx="378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097A448-0CF2-2D51-9495-3710B8FC1648}"/>
                    </a:ext>
                  </a:extLst>
                </p14:cNvPr>
                <p14:cNvContentPartPr/>
                <p14:nvPr/>
              </p14:nvContentPartPr>
              <p14:xfrm>
                <a:off x="2794160" y="4982600"/>
                <a:ext cx="225720" cy="1684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097A448-0CF2-2D51-9495-3710B8FC164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89840" y="4978280"/>
                  <a:ext cx="234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B842590-5FAD-4B88-AC97-874A1BC5F7BB}"/>
                    </a:ext>
                  </a:extLst>
                </p14:cNvPr>
                <p14:cNvContentPartPr/>
                <p14:nvPr/>
              </p14:nvContentPartPr>
              <p14:xfrm>
                <a:off x="2697680" y="4806920"/>
                <a:ext cx="237600" cy="70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B842590-5FAD-4B88-AC97-874A1BC5F7B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93360" y="4802600"/>
                  <a:ext cx="246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0E5FD38E-FE6B-1E95-5BAF-5845B226C6E1}"/>
                    </a:ext>
                  </a:extLst>
                </p14:cNvPr>
                <p14:cNvContentPartPr/>
                <p14:nvPr/>
              </p14:nvContentPartPr>
              <p14:xfrm>
                <a:off x="2830520" y="4565360"/>
                <a:ext cx="32400" cy="2120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0E5FD38E-FE6B-1E95-5BAF-5845B226C6E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826200" y="4561040"/>
                  <a:ext cx="41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F6D6585-D828-EA56-92D2-FF0E6A5FAF15}"/>
                    </a:ext>
                  </a:extLst>
                </p14:cNvPr>
                <p14:cNvContentPartPr/>
                <p14:nvPr/>
              </p14:nvContentPartPr>
              <p14:xfrm>
                <a:off x="3077480" y="4649240"/>
                <a:ext cx="371520" cy="3582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F6D6585-D828-EA56-92D2-FF0E6A5FAF1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073160" y="4644920"/>
                  <a:ext cx="3801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F2E791B-DAFF-BF61-EA65-250AF66AD8B9}"/>
                    </a:ext>
                  </a:extLst>
                </p14:cNvPr>
                <p14:cNvContentPartPr/>
                <p14:nvPr/>
              </p14:nvContentPartPr>
              <p14:xfrm>
                <a:off x="3272240" y="4728440"/>
                <a:ext cx="234000" cy="788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F2E791B-DAFF-BF61-EA65-250AF66AD8B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267920" y="4724120"/>
                  <a:ext cx="242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67A31EC-B235-7316-E09B-E00790505F1C}"/>
                    </a:ext>
                  </a:extLst>
                </p14:cNvPr>
                <p14:cNvContentPartPr/>
                <p14:nvPr/>
              </p14:nvContentPartPr>
              <p14:xfrm>
                <a:off x="3717200" y="4773440"/>
                <a:ext cx="177120" cy="367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67A31EC-B235-7316-E09B-E00790505F1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712880" y="4769120"/>
                  <a:ext cx="185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A1010A9-7754-A0DE-2F8A-DE73005A5820}"/>
                    </a:ext>
                  </a:extLst>
                </p14:cNvPr>
                <p14:cNvContentPartPr/>
                <p14:nvPr/>
              </p14:nvContentPartPr>
              <p14:xfrm>
                <a:off x="3707480" y="4873160"/>
                <a:ext cx="201240" cy="435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A1010A9-7754-A0DE-2F8A-DE73005A582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03160" y="4868840"/>
                  <a:ext cx="209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E35AB6B0-DDFB-128D-0CE0-44F20E2CDD00}"/>
                    </a:ext>
                  </a:extLst>
                </p14:cNvPr>
                <p14:cNvContentPartPr/>
                <p14:nvPr/>
              </p14:nvContentPartPr>
              <p14:xfrm>
                <a:off x="4055960" y="4928600"/>
                <a:ext cx="163080" cy="1756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E35AB6B0-DDFB-128D-0CE0-44F20E2CDD0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051640" y="4924280"/>
                  <a:ext cx="171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BE0EB1B-C9A1-B9DF-53D4-CF1D4ADF8154}"/>
                    </a:ext>
                  </a:extLst>
                </p14:cNvPr>
                <p14:cNvContentPartPr/>
                <p14:nvPr/>
              </p14:nvContentPartPr>
              <p14:xfrm>
                <a:off x="3935360" y="4638440"/>
                <a:ext cx="195840" cy="1418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BE0EB1B-C9A1-B9DF-53D4-CF1D4ADF815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31040" y="4634120"/>
                  <a:ext cx="204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70B394C-81A0-54F5-5310-3F64A9993E1D}"/>
                    </a:ext>
                  </a:extLst>
                </p14:cNvPr>
                <p14:cNvContentPartPr/>
                <p14:nvPr/>
              </p14:nvContentPartPr>
              <p14:xfrm>
                <a:off x="3939680" y="4376720"/>
                <a:ext cx="45360" cy="2581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70B394C-81A0-54F5-5310-3F64A9993E1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35360" y="4372400"/>
                  <a:ext cx="54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E94685F-4F42-1E52-3C44-A3FA6DEC36DE}"/>
                    </a:ext>
                  </a:extLst>
                </p14:cNvPr>
                <p14:cNvContentPartPr/>
                <p14:nvPr/>
              </p14:nvContentPartPr>
              <p14:xfrm>
                <a:off x="3692000" y="3159560"/>
                <a:ext cx="496800" cy="22460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E94685F-4F42-1E52-3C44-A3FA6DEC36D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87680" y="3155240"/>
                  <a:ext cx="505440" cy="22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C3EE991-EF91-6C53-73E2-52806E0B6791}"/>
                    </a:ext>
                  </a:extLst>
                </p14:cNvPr>
                <p14:cNvContentPartPr/>
                <p14:nvPr/>
              </p14:nvContentPartPr>
              <p14:xfrm>
                <a:off x="7400" y="3302120"/>
                <a:ext cx="404640" cy="20829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C3EE991-EF91-6C53-73E2-52806E0B679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80" y="3297800"/>
                  <a:ext cx="413280" cy="20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5B33E6DC-E606-5944-4BE3-F9E1BCEDDE6D}"/>
                    </a:ext>
                  </a:extLst>
                </p14:cNvPr>
                <p14:cNvContentPartPr/>
                <p14:nvPr/>
              </p14:nvContentPartPr>
              <p14:xfrm>
                <a:off x="3873080" y="4421360"/>
                <a:ext cx="402840" cy="96768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5B33E6DC-E606-5944-4BE3-F9E1BCEDDE6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868760" y="4417040"/>
                  <a:ext cx="41148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0ED76A86-3009-89BE-AD02-2CD5AFEDEF62}"/>
                    </a:ext>
                  </a:extLst>
                </p14:cNvPr>
                <p14:cNvContentPartPr/>
                <p14:nvPr/>
              </p14:nvContentPartPr>
              <p14:xfrm>
                <a:off x="3715040" y="4261880"/>
                <a:ext cx="578880" cy="11595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0ED76A86-3009-89BE-AD02-2CD5AFEDEF6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10720" y="4257560"/>
                  <a:ext cx="58752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65A7AD3-17D3-5CA1-EFDE-ECF359A57316}"/>
                    </a:ext>
                  </a:extLst>
                </p14:cNvPr>
                <p14:cNvContentPartPr/>
                <p14:nvPr/>
              </p14:nvContentPartPr>
              <p14:xfrm>
                <a:off x="873920" y="4500560"/>
                <a:ext cx="1108440" cy="83340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65A7AD3-17D3-5CA1-EFDE-ECF359A5731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69600" y="4496240"/>
                  <a:ext cx="111708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CEDC6ED6-F205-C1B8-B51B-78D14560FE90}"/>
                    </a:ext>
                  </a:extLst>
                </p14:cNvPr>
                <p14:cNvContentPartPr/>
                <p14:nvPr/>
              </p14:nvContentPartPr>
              <p14:xfrm>
                <a:off x="838640" y="3173600"/>
                <a:ext cx="970560" cy="104724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CEDC6ED6-F205-C1B8-B51B-78D14560F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4320" y="3169280"/>
                  <a:ext cx="97920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A23BF488-A33E-A825-CFE9-300E0FACF73D}"/>
                    </a:ext>
                  </a:extLst>
                </p14:cNvPr>
                <p14:cNvContentPartPr/>
                <p14:nvPr/>
              </p14:nvContentPartPr>
              <p14:xfrm>
                <a:off x="1494560" y="3571400"/>
                <a:ext cx="41400" cy="288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A23BF488-A33E-A825-CFE9-300E0FACF73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490240" y="3567080"/>
                  <a:ext cx="50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FACEA35-3E55-A9E4-507A-1E1428466014}"/>
                    </a:ext>
                  </a:extLst>
                </p14:cNvPr>
                <p14:cNvContentPartPr/>
                <p14:nvPr/>
              </p14:nvContentPartPr>
              <p14:xfrm>
                <a:off x="1310960" y="3383480"/>
                <a:ext cx="461880" cy="63252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FACEA35-3E55-A9E4-507A-1E142846601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06640" y="3379160"/>
                  <a:ext cx="470520" cy="64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99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DA0C23-E674-B330-67EE-5AB42B19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7" y="537321"/>
            <a:ext cx="3894042" cy="1362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D80CAA-306A-8D65-0E8C-88E92B1D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18" y="2285864"/>
            <a:ext cx="1638300" cy="31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95C67F-59D6-6733-1773-C82FA2D0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18" y="2897090"/>
            <a:ext cx="2133600" cy="590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4C6EAC-3118-D778-4EF0-21B6FC56D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47" y="4187593"/>
            <a:ext cx="9182100" cy="6477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3916B0-CE3F-6B34-8BBD-8177663110D5}"/>
              </a:ext>
            </a:extLst>
          </p:cNvPr>
          <p:cNvGrpSpPr/>
          <p:nvPr/>
        </p:nvGrpSpPr>
        <p:grpSpPr>
          <a:xfrm>
            <a:off x="3434451" y="1614017"/>
            <a:ext cx="4559400" cy="2078640"/>
            <a:chOff x="3434451" y="1614017"/>
            <a:chExt cx="4559400" cy="20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38A862A-4AB9-28A2-C65D-666AA2EC599A}"/>
                    </a:ext>
                  </a:extLst>
                </p14:cNvPr>
                <p14:cNvContentPartPr/>
                <p14:nvPr/>
              </p14:nvContentPartPr>
              <p14:xfrm>
                <a:off x="3434451" y="1614017"/>
                <a:ext cx="520200" cy="20786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38A862A-4AB9-28A2-C65D-666AA2EC59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0131" y="1609697"/>
                  <a:ext cx="528840" cy="20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58CAD52-03B7-2612-8EEF-F575A9588C07}"/>
                    </a:ext>
                  </a:extLst>
                </p14:cNvPr>
                <p14:cNvContentPartPr/>
                <p14:nvPr/>
              </p14:nvContentPartPr>
              <p14:xfrm>
                <a:off x="4198371" y="2263097"/>
                <a:ext cx="583920" cy="461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58CAD52-03B7-2612-8EEF-F575A9588C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4051" y="2258777"/>
                  <a:ext cx="592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97A4D3F-79FD-1E7D-3384-D3E0A7AE9325}"/>
                    </a:ext>
                  </a:extLst>
                </p14:cNvPr>
                <p14:cNvContentPartPr/>
                <p14:nvPr/>
              </p14:nvContentPartPr>
              <p14:xfrm>
                <a:off x="5428491" y="2582777"/>
                <a:ext cx="42120" cy="14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97A4D3F-79FD-1E7D-3384-D3E0A7AE93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4171" y="2578457"/>
                  <a:ext cx="50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10EE456-87A3-3EA8-9313-468BCA5A4587}"/>
                    </a:ext>
                  </a:extLst>
                </p14:cNvPr>
                <p14:cNvContentPartPr/>
                <p14:nvPr/>
              </p14:nvContentPartPr>
              <p14:xfrm>
                <a:off x="5336331" y="2402417"/>
                <a:ext cx="316080" cy="301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10EE456-87A3-3EA8-9313-468BCA5A45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32011" y="2398097"/>
                  <a:ext cx="324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2BDADAE-6012-D51A-05DA-D3A3D8C5369C}"/>
                    </a:ext>
                  </a:extLst>
                </p14:cNvPr>
                <p14:cNvContentPartPr/>
                <p14:nvPr/>
              </p14:nvContentPartPr>
              <p14:xfrm>
                <a:off x="5695611" y="2376497"/>
                <a:ext cx="128520" cy="268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2BDADAE-6012-D51A-05DA-D3A3D8C536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1291" y="2372177"/>
                  <a:ext cx="13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45AE6EE-4B41-3244-CE65-0259DFDE5971}"/>
                    </a:ext>
                  </a:extLst>
                </p14:cNvPr>
                <p14:cNvContentPartPr/>
                <p14:nvPr/>
              </p14:nvContentPartPr>
              <p14:xfrm>
                <a:off x="5854731" y="2365697"/>
                <a:ext cx="229320" cy="268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45AE6EE-4B41-3244-CE65-0259DFDE59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50411" y="2361377"/>
                  <a:ext cx="237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FF539BA-1C8A-4986-D3F4-A6EA9D35AA6D}"/>
                    </a:ext>
                  </a:extLst>
                </p14:cNvPr>
                <p14:cNvContentPartPr/>
                <p14:nvPr/>
              </p14:nvContentPartPr>
              <p14:xfrm>
                <a:off x="6173331" y="1734617"/>
                <a:ext cx="402480" cy="913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FF539BA-1C8A-4986-D3F4-A6EA9D35AA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9011" y="1730297"/>
                  <a:ext cx="4111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8E19BDB-F430-97CA-79E8-AD8BF2827CE6}"/>
                    </a:ext>
                  </a:extLst>
                </p14:cNvPr>
                <p14:cNvContentPartPr/>
                <p14:nvPr/>
              </p14:nvContentPartPr>
              <p14:xfrm>
                <a:off x="6522891" y="2091017"/>
                <a:ext cx="52560" cy="502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8E19BDB-F430-97CA-79E8-AD8BF2827C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18571" y="2086697"/>
                  <a:ext cx="612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D345ECE-5041-F3EE-39CE-242D32622E8D}"/>
                    </a:ext>
                  </a:extLst>
                </p14:cNvPr>
                <p14:cNvContentPartPr/>
                <p14:nvPr/>
              </p14:nvContentPartPr>
              <p14:xfrm>
                <a:off x="6629091" y="2271017"/>
                <a:ext cx="473040" cy="358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D345ECE-5041-F3EE-39CE-242D32622E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24771" y="2266697"/>
                  <a:ext cx="481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969D31-8D39-406D-759B-FAEED33490D8}"/>
                    </a:ext>
                  </a:extLst>
                </p14:cNvPr>
                <p14:cNvContentPartPr/>
                <p14:nvPr/>
              </p14:nvContentPartPr>
              <p14:xfrm>
                <a:off x="7123731" y="2219177"/>
                <a:ext cx="817560" cy="419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969D31-8D39-406D-759B-FAEED33490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9411" y="2214857"/>
                  <a:ext cx="8262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2A9103E-5E69-3A43-6429-E80EA730E679}"/>
                    </a:ext>
                  </a:extLst>
                </p14:cNvPr>
                <p14:cNvContentPartPr/>
                <p14:nvPr/>
              </p14:nvContentPartPr>
              <p14:xfrm>
                <a:off x="3922251" y="2842337"/>
                <a:ext cx="4071600" cy="108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2A9103E-5E69-3A43-6429-E80EA730E6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17931" y="2838017"/>
                  <a:ext cx="408024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97BB396-E28A-DD3B-A52F-897B73A323C9}"/>
                  </a:ext>
                </a:extLst>
              </p14:cNvPr>
              <p14:cNvContentPartPr/>
              <p14:nvPr/>
            </p14:nvContentPartPr>
            <p14:xfrm>
              <a:off x="1553240" y="2828000"/>
              <a:ext cx="605160" cy="8326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97BB396-E28A-DD3B-A52F-897B73A323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48920" y="2823680"/>
                <a:ext cx="613800" cy="84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054350-0B44-657A-16C8-24FF732FB753}"/>
              </a:ext>
            </a:extLst>
          </p:cNvPr>
          <p:cNvGrpSpPr/>
          <p:nvPr/>
        </p:nvGrpSpPr>
        <p:grpSpPr>
          <a:xfrm>
            <a:off x="4275560" y="79760"/>
            <a:ext cx="5677200" cy="1805760"/>
            <a:chOff x="4275560" y="79760"/>
            <a:chExt cx="5677200" cy="180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82B2872-7D3D-9850-7536-A0123CC0AD26}"/>
                    </a:ext>
                  </a:extLst>
                </p14:cNvPr>
                <p14:cNvContentPartPr/>
                <p14:nvPr/>
              </p14:nvContentPartPr>
              <p14:xfrm>
                <a:off x="4706120" y="791840"/>
                <a:ext cx="217440" cy="499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82B2872-7D3D-9850-7536-A0123CC0AD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1800" y="787520"/>
                  <a:ext cx="2260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7DEE10-55EA-0945-3A88-7CBC168E3D8F}"/>
                    </a:ext>
                  </a:extLst>
                </p14:cNvPr>
                <p14:cNvContentPartPr/>
                <p14:nvPr/>
              </p14:nvContentPartPr>
              <p14:xfrm>
                <a:off x="4777760" y="1092080"/>
                <a:ext cx="286200" cy="175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7DEE10-55EA-0945-3A88-7CBC168E3D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3440" y="1087760"/>
                  <a:ext cx="294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FBD558F-F54E-C1DC-618E-3C9FE57A60E5}"/>
                    </a:ext>
                  </a:extLst>
                </p14:cNvPr>
                <p14:cNvContentPartPr/>
                <p14:nvPr/>
              </p14:nvContentPartPr>
              <p14:xfrm>
                <a:off x="5160800" y="872480"/>
                <a:ext cx="156600" cy="441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FBD558F-F54E-C1DC-618E-3C9FE57A60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6480" y="868160"/>
                  <a:ext cx="1652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5C42B99-7A25-D0F1-DBD6-C5A090C857F1}"/>
                    </a:ext>
                  </a:extLst>
                </p14:cNvPr>
                <p14:cNvContentPartPr/>
                <p14:nvPr/>
              </p14:nvContentPartPr>
              <p14:xfrm>
                <a:off x="6215960" y="1022960"/>
                <a:ext cx="216000" cy="30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5C42B99-7A25-D0F1-DBD6-C5A090C857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11640" y="1018640"/>
                  <a:ext cx="22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B797D24-DA53-4089-8C0B-6A1116FC9268}"/>
                    </a:ext>
                  </a:extLst>
                </p14:cNvPr>
                <p14:cNvContentPartPr/>
                <p14:nvPr/>
              </p14:nvContentPartPr>
              <p14:xfrm>
                <a:off x="6138200" y="1129160"/>
                <a:ext cx="220680" cy="28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B797D24-DA53-4089-8C0B-6A1116FC92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33880" y="1124840"/>
                  <a:ext cx="22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33E2C46-7879-2004-C2CC-6BBEB1472CEA}"/>
                    </a:ext>
                  </a:extLst>
                </p14:cNvPr>
                <p14:cNvContentPartPr/>
                <p14:nvPr/>
              </p14:nvContentPartPr>
              <p14:xfrm>
                <a:off x="5025080" y="866360"/>
                <a:ext cx="531000" cy="836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33E2C46-7879-2004-C2CC-6BBEB1472C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0760" y="862040"/>
                  <a:ext cx="53964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7325E87-CFDD-06F4-590D-E3AE3D4DAD20}"/>
                    </a:ext>
                  </a:extLst>
                </p14:cNvPr>
                <p14:cNvContentPartPr/>
                <p14:nvPr/>
              </p14:nvContentPartPr>
              <p14:xfrm>
                <a:off x="4371680" y="333200"/>
                <a:ext cx="4272120" cy="1259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7325E87-CFDD-06F4-590D-E3AE3D4DAD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67360" y="328880"/>
                  <a:ext cx="4280760" cy="12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74FFC90-41B1-EA46-B795-3C599508F124}"/>
                    </a:ext>
                  </a:extLst>
                </p14:cNvPr>
                <p14:cNvContentPartPr/>
                <p14:nvPr/>
              </p14:nvContentPartPr>
              <p14:xfrm>
                <a:off x="4944800" y="419960"/>
                <a:ext cx="252720" cy="338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74FFC90-41B1-EA46-B795-3C599508F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40480" y="415640"/>
                  <a:ext cx="261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174B933-D8C3-E299-F5FD-29CFC15E4D55}"/>
                    </a:ext>
                  </a:extLst>
                </p14:cNvPr>
                <p14:cNvContentPartPr/>
                <p14:nvPr/>
              </p14:nvContentPartPr>
              <p14:xfrm>
                <a:off x="4928240" y="694280"/>
                <a:ext cx="148320" cy="990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174B933-D8C3-E299-F5FD-29CFC15E4D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3920" y="689960"/>
                  <a:ext cx="156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DEECB69-0458-080A-1FF8-825AAEAE046B}"/>
                    </a:ext>
                  </a:extLst>
                </p14:cNvPr>
                <p14:cNvContentPartPr/>
                <p14:nvPr/>
              </p14:nvContentPartPr>
              <p14:xfrm>
                <a:off x="5286800" y="394040"/>
                <a:ext cx="126000" cy="387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DEECB69-0458-080A-1FF8-825AAEAE04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82480" y="389720"/>
                  <a:ext cx="134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FB7AD38-D1FB-8F58-639A-327E60056514}"/>
                    </a:ext>
                  </a:extLst>
                </p14:cNvPr>
                <p14:cNvContentPartPr/>
                <p14:nvPr/>
              </p14:nvContentPartPr>
              <p14:xfrm>
                <a:off x="5228480" y="653960"/>
                <a:ext cx="40320" cy="979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FB7AD38-D1FB-8F58-639A-327E600565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4160" y="649640"/>
                  <a:ext cx="48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71F5A49-BF63-E1BD-9F9E-870B99BA5055}"/>
                    </a:ext>
                  </a:extLst>
                </p14:cNvPr>
                <p14:cNvContentPartPr/>
                <p14:nvPr/>
              </p14:nvContentPartPr>
              <p14:xfrm>
                <a:off x="7197320" y="674840"/>
                <a:ext cx="324000" cy="695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71F5A49-BF63-E1BD-9F9E-870B99BA50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93000" y="670520"/>
                  <a:ext cx="3326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CEA7DD6-2980-58CB-6D07-2E1F08145FAC}"/>
                    </a:ext>
                  </a:extLst>
                </p14:cNvPr>
                <p14:cNvContentPartPr/>
                <p14:nvPr/>
              </p14:nvContentPartPr>
              <p14:xfrm>
                <a:off x="7658840" y="1052120"/>
                <a:ext cx="195120" cy="2091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CEA7DD6-2980-58CB-6D07-2E1F08145F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4520" y="1047800"/>
                  <a:ext cx="203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A60EEB9-0A75-D70B-1607-F4F4C9D78A7F}"/>
                    </a:ext>
                  </a:extLst>
                </p14:cNvPr>
                <p14:cNvContentPartPr/>
                <p14:nvPr/>
              </p14:nvContentPartPr>
              <p14:xfrm>
                <a:off x="7422320" y="1031600"/>
                <a:ext cx="198360" cy="295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A60EEB9-0A75-D70B-1607-F4F4C9D78A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8000" y="1027280"/>
                  <a:ext cx="207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292722B-DCA5-1EAF-FF60-94ED42D6924D}"/>
                    </a:ext>
                  </a:extLst>
                </p14:cNvPr>
                <p14:cNvContentPartPr/>
                <p14:nvPr/>
              </p14:nvContentPartPr>
              <p14:xfrm>
                <a:off x="7447880" y="245360"/>
                <a:ext cx="202680" cy="371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292722B-DCA5-1EAF-FF60-94ED42D692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43560" y="241040"/>
                  <a:ext cx="211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D262F3B-66B0-A908-E47C-1AF2465209A3}"/>
                    </a:ext>
                  </a:extLst>
                </p14:cNvPr>
                <p14:cNvContentPartPr/>
                <p14:nvPr/>
              </p14:nvContentPartPr>
              <p14:xfrm>
                <a:off x="7375160" y="521480"/>
                <a:ext cx="314640" cy="103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D262F3B-66B0-A908-E47C-1AF2465209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70840" y="517160"/>
                  <a:ext cx="323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7047E4C-57CC-D835-9802-7907FEF714C5}"/>
                    </a:ext>
                  </a:extLst>
                </p14:cNvPr>
                <p14:cNvContentPartPr/>
                <p14:nvPr/>
              </p14:nvContentPartPr>
              <p14:xfrm>
                <a:off x="7851440" y="405560"/>
                <a:ext cx="201600" cy="3553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7047E4C-57CC-D835-9802-7907FEF714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7120" y="401240"/>
                  <a:ext cx="210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F96BA61-8203-F07D-5DF7-B715965CF7F7}"/>
                    </a:ext>
                  </a:extLst>
                </p14:cNvPr>
                <p14:cNvContentPartPr/>
                <p14:nvPr/>
              </p14:nvContentPartPr>
              <p14:xfrm>
                <a:off x="7775480" y="666560"/>
                <a:ext cx="208800" cy="1414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F96BA61-8203-F07D-5DF7-B715965CF7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1160" y="662240"/>
                  <a:ext cx="217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EF18E7B-7DDB-6C23-B3B2-417266FF0A95}"/>
                    </a:ext>
                  </a:extLst>
                </p14:cNvPr>
                <p14:cNvContentPartPr/>
                <p14:nvPr/>
              </p14:nvContentPartPr>
              <p14:xfrm>
                <a:off x="8060960" y="1013960"/>
                <a:ext cx="251640" cy="1022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EF18E7B-7DDB-6C23-B3B2-417266FF0A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56640" y="1009640"/>
                  <a:ext cx="260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F7F1CD6-F28E-B26D-EC46-34FEE245CD28}"/>
                    </a:ext>
                  </a:extLst>
                </p14:cNvPr>
                <p14:cNvContentPartPr/>
                <p14:nvPr/>
              </p14:nvContentPartPr>
              <p14:xfrm>
                <a:off x="8163200" y="1008920"/>
                <a:ext cx="108000" cy="2296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F7F1CD6-F28E-B26D-EC46-34FEE245CD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58880" y="1004600"/>
                  <a:ext cx="116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B350D70-D969-BA5C-41CC-2BF6A5EF87AD}"/>
                    </a:ext>
                  </a:extLst>
                </p14:cNvPr>
                <p14:cNvContentPartPr/>
                <p14:nvPr/>
              </p14:nvContentPartPr>
              <p14:xfrm>
                <a:off x="8572160" y="882200"/>
                <a:ext cx="41400" cy="4593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B350D70-D969-BA5C-41CC-2BF6A5EF87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67840" y="877880"/>
                  <a:ext cx="500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16ACA35-698A-1814-6E72-0D1A4214131A}"/>
                    </a:ext>
                  </a:extLst>
                </p14:cNvPr>
                <p14:cNvContentPartPr/>
                <p14:nvPr/>
              </p14:nvContentPartPr>
              <p14:xfrm>
                <a:off x="8344280" y="500600"/>
                <a:ext cx="875520" cy="1263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16ACA35-698A-1814-6E72-0D1A421413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9960" y="496280"/>
                  <a:ext cx="884160" cy="12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BBD410D-117F-A3AC-868E-305A3388B34F}"/>
                    </a:ext>
                  </a:extLst>
                </p14:cNvPr>
                <p14:cNvContentPartPr/>
                <p14:nvPr/>
              </p14:nvContentPartPr>
              <p14:xfrm>
                <a:off x="8265440" y="686360"/>
                <a:ext cx="927360" cy="7862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BBD410D-117F-A3AC-868E-305A3388B3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61120" y="682040"/>
                  <a:ext cx="9360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356B5C0-7FE3-41D1-BE64-FE356D918FB6}"/>
                    </a:ext>
                  </a:extLst>
                </p14:cNvPr>
                <p14:cNvContentPartPr/>
                <p14:nvPr/>
              </p14:nvContentPartPr>
              <p14:xfrm>
                <a:off x="8614640" y="925040"/>
                <a:ext cx="514800" cy="286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356B5C0-7FE3-41D1-BE64-FE356D918F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10320" y="920720"/>
                  <a:ext cx="523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DDF6B0E-F3F4-D2FB-A833-F9296E701969}"/>
                    </a:ext>
                  </a:extLst>
                </p14:cNvPr>
                <p14:cNvContentPartPr/>
                <p14:nvPr/>
              </p14:nvContentPartPr>
              <p14:xfrm>
                <a:off x="5626640" y="1034480"/>
                <a:ext cx="138240" cy="396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DDF6B0E-F3F4-D2FB-A833-F9296E7019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22320" y="1030160"/>
                  <a:ext cx="146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D02C100-A152-CF42-6456-C574C269AF6A}"/>
                    </a:ext>
                  </a:extLst>
                </p14:cNvPr>
                <p14:cNvContentPartPr/>
                <p14:nvPr/>
              </p14:nvContentPartPr>
              <p14:xfrm>
                <a:off x="5758760" y="1006760"/>
                <a:ext cx="5040" cy="23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D02C100-A152-CF42-6456-C574C269A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54440" y="1002440"/>
                  <a:ext cx="13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AA3BE40-8438-E135-0BF8-33F4EC8CC416}"/>
                    </a:ext>
                  </a:extLst>
                </p14:cNvPr>
                <p14:cNvContentPartPr/>
                <p14:nvPr/>
              </p14:nvContentPartPr>
              <p14:xfrm>
                <a:off x="5677760" y="902360"/>
                <a:ext cx="61560" cy="320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AA3BE40-8438-E135-0BF8-33F4EC8CC4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73440" y="898040"/>
                  <a:ext cx="70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647E75D-4591-C878-0D24-F0641752E0D1}"/>
                    </a:ext>
                  </a:extLst>
                </p14:cNvPr>
                <p14:cNvContentPartPr/>
                <p14:nvPr/>
              </p14:nvContentPartPr>
              <p14:xfrm>
                <a:off x="5776760" y="904160"/>
                <a:ext cx="259560" cy="4262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647E75D-4591-C878-0D24-F0641752E0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72440" y="899840"/>
                  <a:ext cx="2682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7AFC85E-983A-63A1-EB6E-DA36F2A0DC10}"/>
                    </a:ext>
                  </a:extLst>
                </p14:cNvPr>
                <p14:cNvContentPartPr/>
                <p14:nvPr/>
              </p14:nvContentPartPr>
              <p14:xfrm>
                <a:off x="5622320" y="667640"/>
                <a:ext cx="603360" cy="9212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7AFC85E-983A-63A1-EB6E-DA36F2A0DC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18000" y="663320"/>
                  <a:ext cx="6120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01BEF19-AB52-93E5-C312-B381C0E22A57}"/>
                    </a:ext>
                  </a:extLst>
                </p14:cNvPr>
                <p14:cNvContentPartPr/>
                <p14:nvPr/>
              </p14:nvContentPartPr>
              <p14:xfrm>
                <a:off x="5700800" y="706520"/>
                <a:ext cx="503640" cy="9252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01BEF19-AB52-93E5-C312-B381C0E22A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96480" y="702200"/>
                  <a:ext cx="51228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9E5A53F-88DC-0561-940D-5F79E0C5A4F3}"/>
                    </a:ext>
                  </a:extLst>
                </p14:cNvPr>
                <p14:cNvContentPartPr/>
                <p14:nvPr/>
              </p14:nvContentPartPr>
              <p14:xfrm>
                <a:off x="4275560" y="79760"/>
                <a:ext cx="5677200" cy="18057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9E5A53F-88DC-0561-940D-5F79E0C5A4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71240" y="75440"/>
                  <a:ext cx="5685840" cy="18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843427-537E-1D5A-7C20-AC8BB9937874}"/>
              </a:ext>
            </a:extLst>
          </p:cNvPr>
          <p:cNvGrpSpPr/>
          <p:nvPr/>
        </p:nvGrpSpPr>
        <p:grpSpPr>
          <a:xfrm>
            <a:off x="137360" y="669080"/>
            <a:ext cx="4080960" cy="3547440"/>
            <a:chOff x="137360" y="669080"/>
            <a:chExt cx="4080960" cy="354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9118BDB-F2C4-A02D-E9E9-3A4A0BF8EEAE}"/>
                    </a:ext>
                  </a:extLst>
                </p14:cNvPr>
                <p14:cNvContentPartPr/>
                <p14:nvPr/>
              </p14:nvContentPartPr>
              <p14:xfrm>
                <a:off x="2404640" y="1368560"/>
                <a:ext cx="578880" cy="5061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9118BDB-F2C4-A02D-E9E9-3A4A0BF8EE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00320" y="1364240"/>
                  <a:ext cx="5875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1C649DE-0AD2-4D15-656C-488DF02010C1}"/>
                    </a:ext>
                  </a:extLst>
                </p14:cNvPr>
                <p14:cNvContentPartPr/>
                <p14:nvPr/>
              </p14:nvContentPartPr>
              <p14:xfrm>
                <a:off x="2064800" y="2196920"/>
                <a:ext cx="209520" cy="5760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1C649DE-0AD2-4D15-656C-488DF02010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60480" y="2192600"/>
                  <a:ext cx="2181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C5F37D1-C177-87F6-D22A-778DE93A2D81}"/>
                    </a:ext>
                  </a:extLst>
                </p14:cNvPr>
                <p14:cNvContentPartPr/>
                <p14:nvPr/>
              </p14:nvContentPartPr>
              <p14:xfrm>
                <a:off x="2157320" y="2182880"/>
                <a:ext cx="97920" cy="63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C5F37D1-C177-87F6-D22A-778DE93A2D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53000" y="2178560"/>
                  <a:ext cx="106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051ACB4-FA2A-58A4-651C-F1C8F3BBE104}"/>
                    </a:ext>
                  </a:extLst>
                </p14:cNvPr>
                <p14:cNvContentPartPr/>
                <p14:nvPr/>
              </p14:nvContentPartPr>
              <p14:xfrm>
                <a:off x="137360" y="669080"/>
                <a:ext cx="4080960" cy="35474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051ACB4-FA2A-58A4-651C-F1C8F3BBE1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3040" y="664760"/>
                  <a:ext cx="4089600" cy="355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5FF733-C776-1181-8890-32B1DE90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1" y="331694"/>
            <a:ext cx="3032873" cy="26199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0B0690-6557-B9C7-C98F-1547B75A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1641"/>
            <a:ext cx="3711388" cy="1455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23E42A-AF4A-9E3D-F2DF-250DC0C3C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235" y="449297"/>
            <a:ext cx="6174354" cy="49158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7E8C4FB-2B7B-21D9-BBF6-295E206AEFCD}"/>
                  </a:ext>
                </a:extLst>
              </p14:cNvPr>
              <p14:cNvContentPartPr/>
              <p14:nvPr/>
            </p14:nvContentPartPr>
            <p14:xfrm>
              <a:off x="2194760" y="6092480"/>
              <a:ext cx="21960" cy="5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7E8C4FB-2B7B-21D9-BBF6-295E206AE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0440" y="6088160"/>
                <a:ext cx="30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5BFC5A9-2525-9AE0-3EBB-65533761435A}"/>
                  </a:ext>
                </a:extLst>
              </p14:cNvPr>
              <p14:cNvContentPartPr/>
              <p14:nvPr/>
            </p14:nvContentPartPr>
            <p14:xfrm>
              <a:off x="1525520" y="2720720"/>
              <a:ext cx="629640" cy="256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5BFC5A9-2525-9AE0-3EBB-6553376143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1200" y="2716400"/>
                <a:ext cx="638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54172C4-92B9-41BA-F685-79B540CDA297}"/>
                  </a:ext>
                </a:extLst>
              </p14:cNvPr>
              <p14:cNvContentPartPr/>
              <p14:nvPr/>
            </p14:nvContentPartPr>
            <p14:xfrm>
              <a:off x="601400" y="872840"/>
              <a:ext cx="2701800" cy="1355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54172C4-92B9-41BA-F685-79B540CDA2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080" y="868520"/>
                <a:ext cx="2710440" cy="13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72D383-8835-C341-B007-9BA2C6F076E1}"/>
              </a:ext>
            </a:extLst>
          </p:cNvPr>
          <p:cNvGrpSpPr/>
          <p:nvPr/>
        </p:nvGrpSpPr>
        <p:grpSpPr>
          <a:xfrm>
            <a:off x="887600" y="822800"/>
            <a:ext cx="1811880" cy="1324080"/>
            <a:chOff x="887600" y="822800"/>
            <a:chExt cx="1811880" cy="13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8FDE65B-5928-4B3B-3049-F90CF8BF77E2}"/>
                    </a:ext>
                  </a:extLst>
                </p14:cNvPr>
                <p14:cNvContentPartPr/>
                <p14:nvPr/>
              </p14:nvContentPartPr>
              <p14:xfrm>
                <a:off x="1143920" y="1947440"/>
                <a:ext cx="1404720" cy="199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8FDE65B-5928-4B3B-3049-F90CF8BF77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9600" y="1943120"/>
                  <a:ext cx="1413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5D1D208-E639-7AB0-114F-97B4E0694F81}"/>
                    </a:ext>
                  </a:extLst>
                </p14:cNvPr>
                <p14:cNvContentPartPr/>
                <p14:nvPr/>
              </p14:nvContentPartPr>
              <p14:xfrm>
                <a:off x="1132400" y="1112240"/>
                <a:ext cx="394920" cy="3578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5D1D208-E639-7AB0-114F-97B4E0694F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8080" y="1107920"/>
                  <a:ext cx="403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2668D45-63A3-F193-9624-DA0EED759B12}"/>
                    </a:ext>
                  </a:extLst>
                </p14:cNvPr>
                <p14:cNvContentPartPr/>
                <p14:nvPr/>
              </p14:nvContentPartPr>
              <p14:xfrm>
                <a:off x="2064080" y="1084520"/>
                <a:ext cx="435240" cy="266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2668D45-63A3-F193-9624-DA0EED759B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59760" y="1080200"/>
                  <a:ext cx="443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1D6519B-13FE-3897-C115-6DFA73BA961D}"/>
                    </a:ext>
                  </a:extLst>
                </p14:cNvPr>
                <p14:cNvContentPartPr/>
                <p14:nvPr/>
              </p14:nvContentPartPr>
              <p14:xfrm>
                <a:off x="887600" y="1429400"/>
                <a:ext cx="759600" cy="511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1D6519B-13FE-3897-C115-6DFA73BA96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3280" y="1425080"/>
                  <a:ext cx="7682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7880FAB-12F7-6640-9996-6147407B9567}"/>
                    </a:ext>
                  </a:extLst>
                </p14:cNvPr>
                <p14:cNvContentPartPr/>
                <p14:nvPr/>
              </p14:nvContentPartPr>
              <p14:xfrm>
                <a:off x="1487360" y="822800"/>
                <a:ext cx="748080" cy="413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7880FAB-12F7-6640-9996-6147407B95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83040" y="818480"/>
                  <a:ext cx="756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6FEE008-E623-13D3-9717-39CB9C9692B3}"/>
                    </a:ext>
                  </a:extLst>
                </p14:cNvPr>
                <p14:cNvContentPartPr/>
                <p14:nvPr/>
              </p14:nvContentPartPr>
              <p14:xfrm>
                <a:off x="2397440" y="1364600"/>
                <a:ext cx="302040" cy="6562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6FEE008-E623-13D3-9717-39CB9C9692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93120" y="1360280"/>
                  <a:ext cx="3106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147A85-F40C-4247-09D6-D8C69F6A1C75}"/>
                    </a:ext>
                  </a:extLst>
                </p14:cNvPr>
                <p14:cNvContentPartPr/>
                <p14:nvPr/>
              </p14:nvContentPartPr>
              <p14:xfrm>
                <a:off x="2029520" y="1413200"/>
                <a:ext cx="578160" cy="5536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147A85-F40C-4247-09D6-D8C69F6A1C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25200" y="1408880"/>
                  <a:ext cx="58680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601F9B-45AC-5B9C-7FE9-9D59D1184E52}"/>
              </a:ext>
            </a:extLst>
          </p:cNvPr>
          <p:cNvGrpSpPr/>
          <p:nvPr/>
        </p:nvGrpSpPr>
        <p:grpSpPr>
          <a:xfrm>
            <a:off x="2341280" y="1778600"/>
            <a:ext cx="147240" cy="66600"/>
            <a:chOff x="2341280" y="1778600"/>
            <a:chExt cx="147240" cy="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2B9F740-AB9F-6DC1-FB52-6765516B41A0}"/>
                    </a:ext>
                  </a:extLst>
                </p14:cNvPr>
                <p14:cNvContentPartPr/>
                <p14:nvPr/>
              </p14:nvContentPartPr>
              <p14:xfrm>
                <a:off x="2377280" y="1778600"/>
                <a:ext cx="111240" cy="30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2B9F740-AB9F-6DC1-FB52-6765516B4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72960" y="1774280"/>
                  <a:ext cx="11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F0C2061-B5FA-33A4-2A91-3F9B9579CF58}"/>
                    </a:ext>
                  </a:extLst>
                </p14:cNvPr>
                <p14:cNvContentPartPr/>
                <p14:nvPr/>
              </p14:nvContentPartPr>
              <p14:xfrm>
                <a:off x="2341280" y="1829360"/>
                <a:ext cx="126000" cy="158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F0C2061-B5FA-33A4-2A91-3F9B9579CF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36960" y="1825040"/>
                  <a:ext cx="1346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E9B1D42-620F-FEBB-C9C2-A66652F9F030}"/>
                  </a:ext>
                </a:extLst>
              </p14:cNvPr>
              <p14:cNvContentPartPr/>
              <p14:nvPr/>
            </p14:nvContentPartPr>
            <p14:xfrm>
              <a:off x="6428720" y="718760"/>
              <a:ext cx="533160" cy="4806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E9B1D42-620F-FEBB-C9C2-A66652F9F03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24400" y="714440"/>
                <a:ext cx="5418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A152D4F-6C65-E198-17C5-A85C39E019E3}"/>
                  </a:ext>
                </a:extLst>
              </p14:cNvPr>
              <p14:cNvContentPartPr/>
              <p14:nvPr/>
            </p14:nvContentPartPr>
            <p14:xfrm>
              <a:off x="5974760" y="1112960"/>
              <a:ext cx="320040" cy="374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A152D4F-6C65-E198-17C5-A85C39E019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70440" y="1108640"/>
                <a:ext cx="328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5558EFD-C7C8-92E7-081A-0FB1EC3FF3ED}"/>
                  </a:ext>
                </a:extLst>
              </p14:cNvPr>
              <p14:cNvContentPartPr/>
              <p14:nvPr/>
            </p14:nvContentPartPr>
            <p14:xfrm>
              <a:off x="6024440" y="1148960"/>
              <a:ext cx="308520" cy="356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5558EFD-C7C8-92E7-081A-0FB1EC3FF3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20120" y="1144640"/>
                <a:ext cx="317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E75A5C6-D208-E35C-5B77-130B07D6D0A6}"/>
                  </a:ext>
                </a:extLst>
              </p14:cNvPr>
              <p14:cNvContentPartPr/>
              <p14:nvPr/>
            </p14:nvContentPartPr>
            <p14:xfrm>
              <a:off x="5814560" y="721640"/>
              <a:ext cx="1656000" cy="5425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E75A5C6-D208-E35C-5B77-130B07D6D0A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10240" y="717320"/>
                <a:ext cx="16646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226EEB9C-81F1-C178-301E-D4B712847C63}"/>
                  </a:ext>
                </a:extLst>
              </p14:cNvPr>
              <p14:cNvContentPartPr/>
              <p14:nvPr/>
            </p14:nvContentPartPr>
            <p14:xfrm>
              <a:off x="11847080" y="1509680"/>
              <a:ext cx="41760" cy="21600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226EEB9C-81F1-C178-301E-D4B712847C6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842760" y="1505360"/>
                <a:ext cx="5040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FECED32-89DA-05BA-74C9-684DB038B892}"/>
              </a:ext>
            </a:extLst>
          </p:cNvPr>
          <p:cNvGrpSpPr/>
          <p:nvPr/>
        </p:nvGrpSpPr>
        <p:grpSpPr>
          <a:xfrm>
            <a:off x="7108040" y="445520"/>
            <a:ext cx="5437080" cy="3079080"/>
            <a:chOff x="7108040" y="445520"/>
            <a:chExt cx="5437080" cy="30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3CD4EB7-3C73-6188-98F5-522D6A880FE1}"/>
                    </a:ext>
                  </a:extLst>
                </p14:cNvPr>
                <p14:cNvContentPartPr/>
                <p14:nvPr/>
              </p14:nvContentPartPr>
              <p14:xfrm>
                <a:off x="7161680" y="1101440"/>
                <a:ext cx="44640" cy="12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3CD4EB7-3C73-6188-98F5-522D6A880F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57360" y="1097120"/>
                  <a:ext cx="53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7C314B8-C885-AA0E-48BC-1ED20AB2D84E}"/>
                    </a:ext>
                  </a:extLst>
                </p14:cNvPr>
                <p14:cNvContentPartPr/>
                <p14:nvPr/>
              </p14:nvContentPartPr>
              <p14:xfrm>
                <a:off x="7154120" y="1100360"/>
                <a:ext cx="7200" cy="6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7C314B8-C885-AA0E-48BC-1ED20AB2D84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9800" y="1096040"/>
                  <a:ext cx="15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C1A2987-90F5-A60D-F331-23F92105505F}"/>
                    </a:ext>
                  </a:extLst>
                </p14:cNvPr>
                <p14:cNvContentPartPr/>
                <p14:nvPr/>
              </p14:nvContentPartPr>
              <p14:xfrm>
                <a:off x="7108040" y="1146080"/>
                <a:ext cx="279360" cy="316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C1A2987-90F5-A60D-F331-23F9210550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03720" y="1141760"/>
                  <a:ext cx="28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A93EFE6-6553-2B8C-0BCB-B42540D46433}"/>
                    </a:ext>
                  </a:extLst>
                </p14:cNvPr>
                <p14:cNvContentPartPr/>
                <p14:nvPr/>
              </p14:nvContentPartPr>
              <p14:xfrm>
                <a:off x="7796360" y="1123040"/>
                <a:ext cx="963000" cy="36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A93EFE6-6553-2B8C-0BCB-B42540D464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92040" y="1118720"/>
                  <a:ext cx="971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39C81FB-DEC6-BBA6-0F5F-77545971C1EB}"/>
                    </a:ext>
                  </a:extLst>
                </p14:cNvPr>
                <p14:cNvContentPartPr/>
                <p14:nvPr/>
              </p14:nvContentPartPr>
              <p14:xfrm>
                <a:off x="7722920" y="670520"/>
                <a:ext cx="1036800" cy="477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39C81FB-DEC6-BBA6-0F5F-77545971C1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18600" y="666200"/>
                  <a:ext cx="10454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4DC9B4B-6553-A5A6-BE2E-310FC0AB5FB1}"/>
                    </a:ext>
                  </a:extLst>
                </p14:cNvPr>
                <p14:cNvContentPartPr/>
                <p14:nvPr/>
              </p14:nvContentPartPr>
              <p14:xfrm>
                <a:off x="8581520" y="647120"/>
                <a:ext cx="629640" cy="4640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4DC9B4B-6553-A5A6-BE2E-310FC0AB5F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77200" y="642800"/>
                  <a:ext cx="638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5BCCAE7-8FFB-56AB-8A28-E47FE21B0EDE}"/>
                    </a:ext>
                  </a:extLst>
                </p14:cNvPr>
                <p14:cNvContentPartPr/>
                <p14:nvPr/>
              </p14:nvContentPartPr>
              <p14:xfrm>
                <a:off x="9467120" y="445520"/>
                <a:ext cx="1078560" cy="315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5BCCAE7-8FFB-56AB-8A28-E47FE21B0ED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62800" y="441200"/>
                  <a:ext cx="10872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619F1B7-F561-C587-C70F-E8EA8AB3D106}"/>
                    </a:ext>
                  </a:extLst>
                </p14:cNvPr>
                <p14:cNvContentPartPr/>
                <p14:nvPr/>
              </p14:nvContentPartPr>
              <p14:xfrm>
                <a:off x="9373520" y="610040"/>
                <a:ext cx="259200" cy="270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619F1B7-F561-C587-C70F-E8EA8AB3D1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69200" y="605720"/>
                  <a:ext cx="267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AB4EDC8-368F-910A-7152-4BFD5306B026}"/>
                    </a:ext>
                  </a:extLst>
                </p14:cNvPr>
                <p14:cNvContentPartPr/>
                <p14:nvPr/>
              </p14:nvContentPartPr>
              <p14:xfrm>
                <a:off x="8265080" y="1085600"/>
                <a:ext cx="412200" cy="687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AB4EDC8-368F-910A-7152-4BFD5306B0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60760" y="1081280"/>
                  <a:ext cx="420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5AA7E5B-60D1-B8A5-A152-3CB5219C9FAF}"/>
                    </a:ext>
                  </a:extLst>
                </p14:cNvPr>
                <p14:cNvContentPartPr/>
                <p14:nvPr/>
              </p14:nvContentPartPr>
              <p14:xfrm>
                <a:off x="8268320" y="1056080"/>
                <a:ext cx="179640" cy="74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5AA7E5B-60D1-B8A5-A152-3CB5219C9FA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4000" y="1051760"/>
                  <a:ext cx="188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FA3849C-D4FA-FB7C-CCA3-C647C43B2A48}"/>
                    </a:ext>
                  </a:extLst>
                </p14:cNvPr>
                <p14:cNvContentPartPr/>
                <p14:nvPr/>
              </p14:nvContentPartPr>
              <p14:xfrm>
                <a:off x="11302040" y="1545320"/>
                <a:ext cx="151920" cy="2606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FA3849C-D4FA-FB7C-CCA3-C647C43B2A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97720" y="1541000"/>
                  <a:ext cx="160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7EB44AC-0124-DD94-C0D0-8AA0201EB314}"/>
                    </a:ext>
                  </a:extLst>
                </p14:cNvPr>
                <p14:cNvContentPartPr/>
                <p14:nvPr/>
              </p14:nvContentPartPr>
              <p14:xfrm>
                <a:off x="11507960" y="1659440"/>
                <a:ext cx="36360" cy="157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7EB44AC-0124-DD94-C0D0-8AA0201EB31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03640" y="1655120"/>
                  <a:ext cx="45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4C3EBC3-6855-B6AF-6946-D19E2B6288C9}"/>
                    </a:ext>
                  </a:extLst>
                </p14:cNvPr>
                <p14:cNvContentPartPr/>
                <p14:nvPr/>
              </p14:nvContentPartPr>
              <p14:xfrm>
                <a:off x="10943840" y="1378280"/>
                <a:ext cx="25200" cy="334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4C3EBC3-6855-B6AF-6946-D19E2B6288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39520" y="1373960"/>
                  <a:ext cx="33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4D3A3E8-A124-2ECC-0635-A1CA982DA045}"/>
                    </a:ext>
                  </a:extLst>
                </p14:cNvPr>
                <p14:cNvContentPartPr/>
                <p14:nvPr/>
              </p14:nvContentPartPr>
              <p14:xfrm>
                <a:off x="10921520" y="1379000"/>
                <a:ext cx="185760" cy="4777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4D3A3E8-A124-2ECC-0635-A1CA982DA04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17200" y="1374680"/>
                  <a:ext cx="194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EB2413A-4DAD-8EB8-B96E-C9891D888F9B}"/>
                    </a:ext>
                  </a:extLst>
                </p14:cNvPr>
                <p14:cNvContentPartPr/>
                <p14:nvPr/>
              </p14:nvContentPartPr>
              <p14:xfrm>
                <a:off x="11627840" y="1575200"/>
                <a:ext cx="117000" cy="30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EB2413A-4DAD-8EB8-B96E-C9891D888F9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23520" y="1570880"/>
                  <a:ext cx="125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EFEA568-4F32-9BAB-CF12-C6570F739224}"/>
                    </a:ext>
                  </a:extLst>
                </p14:cNvPr>
                <p14:cNvContentPartPr/>
                <p14:nvPr/>
              </p14:nvContentPartPr>
              <p14:xfrm>
                <a:off x="11624240" y="1643240"/>
                <a:ext cx="196920" cy="424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EFEA568-4F32-9BAB-CF12-C6570F7392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619920" y="1638920"/>
                  <a:ext cx="205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E57F661-FB9A-3F27-65FA-630B4A834F7A}"/>
                    </a:ext>
                  </a:extLst>
                </p14:cNvPr>
                <p14:cNvContentPartPr/>
                <p14:nvPr/>
              </p14:nvContentPartPr>
              <p14:xfrm>
                <a:off x="11848520" y="1497080"/>
                <a:ext cx="142200" cy="1897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E57F661-FB9A-3F27-65FA-630B4A834F7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844200" y="1492760"/>
                  <a:ext cx="150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9AEE827-45F7-F982-382C-BE0853E76CC0}"/>
                    </a:ext>
                  </a:extLst>
                </p14:cNvPr>
                <p14:cNvContentPartPr/>
                <p14:nvPr/>
              </p14:nvContentPartPr>
              <p14:xfrm>
                <a:off x="11780480" y="1592840"/>
                <a:ext cx="173880" cy="4233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9AEE827-45F7-F982-382C-BE0853E76CC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776160" y="1588520"/>
                  <a:ext cx="182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70B875B-F81E-4E12-EE13-98626B6C107A}"/>
                    </a:ext>
                  </a:extLst>
                </p14:cNvPr>
                <p14:cNvContentPartPr/>
                <p14:nvPr/>
              </p14:nvContentPartPr>
              <p14:xfrm>
                <a:off x="11979560" y="1771040"/>
                <a:ext cx="134280" cy="1659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70B875B-F81E-4E12-EE13-98626B6C10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975240" y="1766720"/>
                  <a:ext cx="142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B9868CF-4DD0-1BDE-2A39-885107D3CA08}"/>
                    </a:ext>
                  </a:extLst>
                </p14:cNvPr>
                <p14:cNvContentPartPr/>
                <p14:nvPr/>
              </p14:nvContentPartPr>
              <p14:xfrm>
                <a:off x="7706000" y="1107560"/>
                <a:ext cx="1476720" cy="1540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B9868CF-4DD0-1BDE-2A39-885107D3CA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01680" y="1103240"/>
                  <a:ext cx="1485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D1170B0-E7F8-5983-7E51-D3733DC94DED}"/>
                    </a:ext>
                  </a:extLst>
                </p14:cNvPr>
                <p14:cNvContentPartPr/>
                <p14:nvPr/>
              </p14:nvContentPartPr>
              <p14:xfrm>
                <a:off x="9032240" y="1181360"/>
                <a:ext cx="29160" cy="24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D1170B0-E7F8-5983-7E51-D3733DC94DE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27920" y="1177040"/>
                  <a:ext cx="37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0F63C56-126A-44CB-7178-91B5793B90AD}"/>
                    </a:ext>
                  </a:extLst>
                </p14:cNvPr>
                <p14:cNvContentPartPr/>
                <p14:nvPr/>
              </p14:nvContentPartPr>
              <p14:xfrm>
                <a:off x="9142400" y="1163360"/>
                <a:ext cx="849240" cy="7736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0F63C56-126A-44CB-7178-91B5793B90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38080" y="1159040"/>
                  <a:ext cx="85788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D0924A6-BED5-1D49-E40A-C3369980F804}"/>
                    </a:ext>
                  </a:extLst>
                </p14:cNvPr>
                <p14:cNvContentPartPr/>
                <p14:nvPr/>
              </p14:nvContentPartPr>
              <p14:xfrm>
                <a:off x="9876440" y="1793360"/>
                <a:ext cx="174240" cy="2012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D0924A6-BED5-1D49-E40A-C3369980F8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72120" y="1789040"/>
                  <a:ext cx="182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6453D20-2248-06F6-123E-FE048883652B}"/>
                    </a:ext>
                  </a:extLst>
                </p14:cNvPr>
                <p14:cNvContentPartPr/>
                <p14:nvPr/>
              </p14:nvContentPartPr>
              <p14:xfrm>
                <a:off x="9791120" y="2087120"/>
                <a:ext cx="46440" cy="1872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6453D20-2248-06F6-123E-FE048883652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86800" y="2082800"/>
                  <a:ext cx="55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FF8CA4B-3AD1-2E6F-CE45-096B45A28098}"/>
                    </a:ext>
                  </a:extLst>
                </p14:cNvPr>
                <p14:cNvContentPartPr/>
                <p14:nvPr/>
              </p14:nvContentPartPr>
              <p14:xfrm>
                <a:off x="9779960" y="2061560"/>
                <a:ext cx="174240" cy="2286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FF8CA4B-3AD1-2E6F-CE45-096B45A2809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75640" y="2057240"/>
                  <a:ext cx="182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67B0F76-3A3D-E80D-73FC-8E8CCD81EBC2}"/>
                    </a:ext>
                  </a:extLst>
                </p14:cNvPr>
                <p14:cNvContentPartPr/>
                <p14:nvPr/>
              </p14:nvContentPartPr>
              <p14:xfrm>
                <a:off x="9991280" y="2010800"/>
                <a:ext cx="97200" cy="1044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67B0F76-3A3D-E80D-73FC-8E8CCD81EB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86960" y="2006480"/>
                  <a:ext cx="105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75F999A-A586-8E8B-B768-C6A66F36982A}"/>
                    </a:ext>
                  </a:extLst>
                </p14:cNvPr>
                <p14:cNvContentPartPr/>
                <p14:nvPr/>
              </p14:nvContentPartPr>
              <p14:xfrm>
                <a:off x="10164440" y="2099360"/>
                <a:ext cx="10080" cy="54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75F999A-A586-8E8B-B768-C6A66F3698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60120" y="2095040"/>
                  <a:ext cx="18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D4B266B-2899-1ED6-08C7-6971C90B6A82}"/>
                    </a:ext>
                  </a:extLst>
                </p14:cNvPr>
                <p14:cNvContentPartPr/>
                <p14:nvPr/>
              </p14:nvContentPartPr>
              <p14:xfrm>
                <a:off x="10141760" y="2099360"/>
                <a:ext cx="164880" cy="2491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D4B266B-2899-1ED6-08C7-6971C90B6A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37440" y="2095040"/>
                  <a:ext cx="173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CDEED78-7977-33FD-96B4-50F591DFC94F}"/>
                    </a:ext>
                  </a:extLst>
                </p14:cNvPr>
                <p14:cNvContentPartPr/>
                <p14:nvPr/>
              </p14:nvContentPartPr>
              <p14:xfrm>
                <a:off x="10352360" y="2108360"/>
                <a:ext cx="205920" cy="810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CDEED78-7977-33FD-96B4-50F591DFC9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48040" y="2104040"/>
                  <a:ext cx="21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CDBB32F-D890-A6FD-DA72-0CFBB64D02E7}"/>
                    </a:ext>
                  </a:extLst>
                </p14:cNvPr>
                <p14:cNvContentPartPr/>
                <p14:nvPr/>
              </p14:nvContentPartPr>
              <p14:xfrm>
                <a:off x="10451360" y="2068760"/>
                <a:ext cx="58320" cy="1717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CDBB32F-D890-A6FD-DA72-0CFBB64D02E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47040" y="2064440"/>
                  <a:ext cx="66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F8E603D-8995-B616-9515-7CD3419D8016}"/>
                    </a:ext>
                  </a:extLst>
                </p14:cNvPr>
                <p14:cNvContentPartPr/>
                <p14:nvPr/>
              </p14:nvContentPartPr>
              <p14:xfrm>
                <a:off x="10633520" y="2044280"/>
                <a:ext cx="40680" cy="220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F8E603D-8995-B616-9515-7CD3419D80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29200" y="2039960"/>
                  <a:ext cx="4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538A047-2381-4CA8-B770-CAB56932B6AF}"/>
                    </a:ext>
                  </a:extLst>
                </p14:cNvPr>
                <p14:cNvContentPartPr/>
                <p14:nvPr/>
              </p14:nvContentPartPr>
              <p14:xfrm>
                <a:off x="10608320" y="2045720"/>
                <a:ext cx="128880" cy="2484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538A047-2381-4CA8-B770-CAB56932B6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04000" y="2041400"/>
                  <a:ext cx="137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235E046-FCF8-8C58-2694-59DF8DB83E0A}"/>
                    </a:ext>
                  </a:extLst>
                </p14:cNvPr>
                <p14:cNvContentPartPr/>
                <p14:nvPr/>
              </p14:nvContentPartPr>
              <p14:xfrm>
                <a:off x="10812080" y="2073800"/>
                <a:ext cx="117720" cy="2055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235E046-FCF8-8C58-2694-59DF8DB83E0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07760" y="2069480"/>
                  <a:ext cx="126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7BAFB66-611B-C75D-D496-7482DD27EC6F}"/>
                    </a:ext>
                  </a:extLst>
                </p14:cNvPr>
                <p14:cNvContentPartPr/>
                <p14:nvPr/>
              </p14:nvContentPartPr>
              <p14:xfrm>
                <a:off x="10914320" y="2107640"/>
                <a:ext cx="208080" cy="3384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7BAFB66-611B-C75D-D496-7482DD27EC6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10000" y="2103320"/>
                  <a:ext cx="216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10943B3-18EE-A9CB-3F63-DFCDAAA16157}"/>
                    </a:ext>
                  </a:extLst>
                </p14:cNvPr>
                <p14:cNvContentPartPr/>
                <p14:nvPr/>
              </p14:nvContentPartPr>
              <p14:xfrm>
                <a:off x="11154080" y="2310680"/>
                <a:ext cx="28800" cy="972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10943B3-18EE-A9CB-3F63-DFCDAAA1615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49760" y="2306360"/>
                  <a:ext cx="37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BE54484-4427-5DF2-296A-CAB0097E263B}"/>
                    </a:ext>
                  </a:extLst>
                </p14:cNvPr>
                <p14:cNvContentPartPr/>
                <p14:nvPr/>
              </p14:nvContentPartPr>
              <p14:xfrm>
                <a:off x="11321120" y="2217800"/>
                <a:ext cx="108360" cy="223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BE54484-4427-5DF2-296A-CAB0097E26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16800" y="2213480"/>
                  <a:ext cx="117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743FD88-2955-C3E2-ECC4-407F7A646241}"/>
                    </a:ext>
                  </a:extLst>
                </p14:cNvPr>
                <p14:cNvContentPartPr/>
                <p14:nvPr/>
              </p14:nvContentPartPr>
              <p14:xfrm>
                <a:off x="11278640" y="2257040"/>
                <a:ext cx="192600" cy="669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743FD88-2955-C3E2-ECC4-407F7A6462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74320" y="2252720"/>
                  <a:ext cx="201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BB9383D0-9D47-FBD1-0989-D515ECB366FD}"/>
                    </a:ext>
                  </a:extLst>
                </p14:cNvPr>
                <p14:cNvContentPartPr/>
                <p14:nvPr/>
              </p14:nvContentPartPr>
              <p14:xfrm>
                <a:off x="11572040" y="2159480"/>
                <a:ext cx="33840" cy="2199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BB9383D0-9D47-FBD1-0989-D515ECB366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7720" y="2155160"/>
                  <a:ext cx="42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6C56574-AC91-9593-ED0D-3CB56D94AFA8}"/>
                    </a:ext>
                  </a:extLst>
                </p14:cNvPr>
                <p14:cNvContentPartPr/>
                <p14:nvPr/>
              </p14:nvContentPartPr>
              <p14:xfrm>
                <a:off x="11567000" y="2106200"/>
                <a:ext cx="224280" cy="2977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6C56574-AC91-9593-ED0D-3CB56D94AFA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2680" y="2101880"/>
                  <a:ext cx="232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4BC0C8C-D2A2-51B9-03AD-4510A1D1AEFC}"/>
                    </a:ext>
                  </a:extLst>
                </p14:cNvPr>
                <p14:cNvContentPartPr/>
                <p14:nvPr/>
              </p14:nvContentPartPr>
              <p14:xfrm>
                <a:off x="11803160" y="2173160"/>
                <a:ext cx="231120" cy="2016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4BC0C8C-D2A2-51B9-03AD-4510A1D1AE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798840" y="2168840"/>
                  <a:ext cx="239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B084421-969E-FC46-EFCD-286EEBCA9C08}"/>
                    </a:ext>
                  </a:extLst>
                </p14:cNvPr>
                <p14:cNvContentPartPr/>
                <p14:nvPr/>
              </p14:nvContentPartPr>
              <p14:xfrm>
                <a:off x="9468560" y="1859600"/>
                <a:ext cx="2706120" cy="6375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B084421-969E-FC46-EFCD-286EEBCA9C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464240" y="1855280"/>
                  <a:ext cx="27147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BD0B523-EF36-458C-2498-2D6EFA23C919}"/>
                    </a:ext>
                  </a:extLst>
                </p14:cNvPr>
                <p14:cNvContentPartPr/>
                <p14:nvPr/>
              </p14:nvContentPartPr>
              <p14:xfrm>
                <a:off x="10477280" y="2930960"/>
                <a:ext cx="32400" cy="3196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BD0B523-EF36-458C-2498-2D6EFA23C91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72960" y="2926640"/>
                  <a:ext cx="41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9C037CF-B9AD-C2D9-D902-D97C45350F33}"/>
                    </a:ext>
                  </a:extLst>
                </p14:cNvPr>
                <p14:cNvContentPartPr/>
                <p14:nvPr/>
              </p14:nvContentPartPr>
              <p14:xfrm>
                <a:off x="10427960" y="2942120"/>
                <a:ext cx="207720" cy="3877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9C037CF-B9AD-C2D9-D902-D97C45350F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23640" y="2937800"/>
                  <a:ext cx="216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43DF531-326D-FDCC-4F5C-CB8A9F221098}"/>
                    </a:ext>
                  </a:extLst>
                </p14:cNvPr>
                <p14:cNvContentPartPr/>
                <p14:nvPr/>
              </p14:nvContentPartPr>
              <p14:xfrm>
                <a:off x="10735760" y="3141560"/>
                <a:ext cx="182160" cy="3196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43DF531-326D-FDCC-4F5C-CB8A9F2210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31440" y="3137240"/>
                  <a:ext cx="190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7C38AA7-D4B8-3B16-94CA-9D6B71E9DC6A}"/>
                    </a:ext>
                  </a:extLst>
                </p14:cNvPr>
                <p14:cNvContentPartPr/>
                <p14:nvPr/>
              </p14:nvContentPartPr>
              <p14:xfrm>
                <a:off x="10907480" y="3325160"/>
                <a:ext cx="150120" cy="153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7C38AA7-D4B8-3B16-94CA-9D6B71E9DC6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03160" y="3320840"/>
                  <a:ext cx="158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12C8382-8E1E-64DE-3BE3-CD8FFD897EED}"/>
                    </a:ext>
                  </a:extLst>
                </p14:cNvPr>
                <p14:cNvContentPartPr/>
                <p14:nvPr/>
              </p14:nvContentPartPr>
              <p14:xfrm>
                <a:off x="11108000" y="3161360"/>
                <a:ext cx="152280" cy="511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12C8382-8E1E-64DE-3BE3-CD8FFD897EE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03680" y="3157040"/>
                  <a:ext cx="160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A5AFA4C1-32BE-2C14-8A1F-321D822434F7}"/>
                    </a:ext>
                  </a:extLst>
                </p14:cNvPr>
                <p14:cNvContentPartPr/>
                <p14:nvPr/>
              </p14:nvContentPartPr>
              <p14:xfrm>
                <a:off x="11204480" y="3116720"/>
                <a:ext cx="46800" cy="1566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A5AFA4C1-32BE-2C14-8A1F-321D822434F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00160" y="3112400"/>
                  <a:ext cx="55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6347116-949E-17FF-9384-EE7C2F70C604}"/>
                    </a:ext>
                  </a:extLst>
                </p14:cNvPr>
                <p14:cNvContentPartPr/>
                <p14:nvPr/>
              </p14:nvContentPartPr>
              <p14:xfrm>
                <a:off x="11366480" y="3078200"/>
                <a:ext cx="79200" cy="2689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6347116-949E-17FF-9384-EE7C2F70C60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62160" y="3073880"/>
                  <a:ext cx="87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B400F2E-7E1D-64C6-AE4F-39224768BA6F}"/>
                    </a:ext>
                  </a:extLst>
                </p14:cNvPr>
                <p14:cNvContentPartPr/>
                <p14:nvPr/>
              </p14:nvContentPartPr>
              <p14:xfrm>
                <a:off x="11508320" y="3105200"/>
                <a:ext cx="113400" cy="3571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B400F2E-7E1D-64C6-AE4F-39224768BA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04000" y="3100880"/>
                  <a:ext cx="122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EC37078-9DEB-AF03-0272-B8039C50FF69}"/>
                    </a:ext>
                  </a:extLst>
                </p14:cNvPr>
                <p14:cNvContentPartPr/>
                <p14:nvPr/>
              </p14:nvContentPartPr>
              <p14:xfrm>
                <a:off x="11637920" y="3306080"/>
                <a:ext cx="169200" cy="1126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EC37078-9DEB-AF03-0272-B8039C50FF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33600" y="3301760"/>
                  <a:ext cx="17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CCF25A8-35CA-E016-99D9-3453EF984256}"/>
                    </a:ext>
                  </a:extLst>
                </p14:cNvPr>
                <p14:cNvContentPartPr/>
                <p14:nvPr/>
              </p14:nvContentPartPr>
              <p14:xfrm>
                <a:off x="11768240" y="3058040"/>
                <a:ext cx="296280" cy="3186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CCF25A8-35CA-E016-99D9-3453EF98425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63920" y="3053720"/>
                  <a:ext cx="304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146F296-2B27-C682-BDD9-E53798FD395B}"/>
                    </a:ext>
                  </a:extLst>
                </p14:cNvPr>
                <p14:cNvContentPartPr/>
                <p14:nvPr/>
              </p14:nvContentPartPr>
              <p14:xfrm>
                <a:off x="11962280" y="3170360"/>
                <a:ext cx="134640" cy="1515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146F296-2B27-C682-BDD9-E53798FD39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957960" y="3166040"/>
                  <a:ext cx="143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BF43A83-124D-28BC-473B-49AB698EA0C4}"/>
                    </a:ext>
                  </a:extLst>
                </p14:cNvPr>
                <p14:cNvContentPartPr/>
                <p14:nvPr/>
              </p14:nvContentPartPr>
              <p14:xfrm>
                <a:off x="12058400" y="3173960"/>
                <a:ext cx="229320" cy="1458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BF43A83-124D-28BC-473B-49AB698EA0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054080" y="3169640"/>
                  <a:ext cx="237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198C799-919F-54D3-01B8-4AE42592841C}"/>
                    </a:ext>
                  </a:extLst>
                </p14:cNvPr>
                <p14:cNvContentPartPr/>
                <p14:nvPr/>
              </p14:nvContentPartPr>
              <p14:xfrm>
                <a:off x="10141400" y="2622440"/>
                <a:ext cx="2403720" cy="9021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198C799-919F-54D3-01B8-4AE42592841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37080" y="2618120"/>
                  <a:ext cx="241236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2F39FBE6-EE90-86F2-EA28-D24A35C336AB}"/>
                    </a:ext>
                  </a:extLst>
                </p14:cNvPr>
                <p14:cNvContentPartPr/>
                <p14:nvPr/>
              </p14:nvContentPartPr>
              <p14:xfrm>
                <a:off x="8716520" y="2325440"/>
                <a:ext cx="1992960" cy="8794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2F39FBE6-EE90-86F2-EA28-D24A35C336A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12200" y="2321120"/>
                  <a:ext cx="20016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4390E68-D4EE-2C89-94C2-E90323146B45}"/>
                    </a:ext>
                  </a:extLst>
                </p14:cNvPr>
                <p14:cNvContentPartPr/>
                <p14:nvPr/>
              </p14:nvContentPartPr>
              <p14:xfrm>
                <a:off x="7472000" y="1785800"/>
                <a:ext cx="1865160" cy="5925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4390E68-D4EE-2C89-94C2-E90323146B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67680" y="1781480"/>
                  <a:ext cx="1873800" cy="60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34486B4E-7238-4C6E-4E8F-D24200C8A6F2}"/>
                  </a:ext>
                </a:extLst>
              </p14:cNvPr>
              <p14:cNvContentPartPr/>
              <p14:nvPr/>
            </p14:nvContentPartPr>
            <p14:xfrm>
              <a:off x="2425520" y="4556360"/>
              <a:ext cx="15840" cy="1908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34486B4E-7238-4C6E-4E8F-D24200C8A6F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421200" y="4552040"/>
                <a:ext cx="24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931C908-0A53-1BA3-3832-72BDCCF3DCD6}"/>
                  </a:ext>
                </a:extLst>
              </p14:cNvPr>
              <p14:cNvContentPartPr/>
              <p14:nvPr/>
            </p14:nvContentPartPr>
            <p14:xfrm>
              <a:off x="-3909" y="3182537"/>
              <a:ext cx="753120" cy="74916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931C908-0A53-1BA3-3832-72BDCCF3DCD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-8229" y="3178217"/>
                <a:ext cx="76176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63DD78DD-8CAE-6325-6176-00F0293DE2A3}"/>
                  </a:ext>
                </a:extLst>
              </p14:cNvPr>
              <p14:cNvContentPartPr/>
              <p14:nvPr/>
            </p14:nvContentPartPr>
            <p14:xfrm>
              <a:off x="342771" y="2975177"/>
              <a:ext cx="2802240" cy="37008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63DD78DD-8CAE-6325-6176-00F0293DE2A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8451" y="2970857"/>
                <a:ext cx="28108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347CED30-81B3-BC53-DB24-E2443D9B67BC}"/>
                  </a:ext>
                </a:extLst>
              </p14:cNvPr>
              <p14:cNvContentPartPr/>
              <p14:nvPr/>
            </p14:nvContentPartPr>
            <p14:xfrm>
              <a:off x="1627971" y="3217097"/>
              <a:ext cx="283680" cy="72828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347CED30-81B3-BC53-DB24-E2443D9B67B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623651" y="3212777"/>
                <a:ext cx="29232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0A544C7F-3990-C386-49F7-98CF083B2B9E}"/>
                  </a:ext>
                </a:extLst>
              </p14:cNvPr>
              <p14:cNvContentPartPr/>
              <p14:nvPr/>
            </p14:nvContentPartPr>
            <p14:xfrm>
              <a:off x="6682011" y="2838377"/>
              <a:ext cx="237240" cy="431640"/>
            </p14:xfrm>
          </p:contentPart>
        </mc:Choice>
        <mc:Fallback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0A544C7F-3990-C386-49F7-98CF083B2B9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677691" y="2834057"/>
                <a:ext cx="24588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C5DFE60-96EA-A9FE-24AA-291EE80D30D0}"/>
              </a:ext>
            </a:extLst>
          </p:cNvPr>
          <p:cNvGrpSpPr/>
          <p:nvPr/>
        </p:nvGrpSpPr>
        <p:grpSpPr>
          <a:xfrm>
            <a:off x="705651" y="3100097"/>
            <a:ext cx="3116880" cy="955440"/>
            <a:chOff x="705651" y="3100097"/>
            <a:chExt cx="3116880" cy="9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5665D577-E2A5-C31E-C955-BA80BEBB2BAE}"/>
                    </a:ext>
                  </a:extLst>
                </p14:cNvPr>
                <p14:cNvContentPartPr/>
                <p14:nvPr/>
              </p14:nvContentPartPr>
              <p14:xfrm>
                <a:off x="705651" y="3196937"/>
                <a:ext cx="789840" cy="64188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5665D577-E2A5-C31E-C955-BA80BEBB2BA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331" y="3192617"/>
                  <a:ext cx="7984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17F8BBC9-3035-E4FC-5AFE-8A87868173BB}"/>
                    </a:ext>
                  </a:extLst>
                </p14:cNvPr>
                <p14:cNvContentPartPr/>
                <p14:nvPr/>
              </p14:nvContentPartPr>
              <p14:xfrm>
                <a:off x="1384611" y="3293777"/>
                <a:ext cx="930240" cy="5706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17F8BBC9-3035-E4FC-5AFE-8A87868173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80291" y="3289457"/>
                  <a:ext cx="9388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10A5029-A15E-16F3-407B-EAB443606BE3}"/>
                    </a:ext>
                  </a:extLst>
                </p14:cNvPr>
                <p14:cNvContentPartPr/>
                <p14:nvPr/>
              </p14:nvContentPartPr>
              <p14:xfrm>
                <a:off x="2380011" y="3100097"/>
                <a:ext cx="891000" cy="8542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10A5029-A15E-16F3-407B-EAB443606BE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75691" y="3095777"/>
                  <a:ext cx="89964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2BCDD079-3EBE-B865-4690-6ECA54D02AFC}"/>
                    </a:ext>
                  </a:extLst>
                </p14:cNvPr>
                <p14:cNvContentPartPr/>
                <p14:nvPr/>
              </p14:nvContentPartPr>
              <p14:xfrm>
                <a:off x="3123051" y="3282617"/>
                <a:ext cx="699480" cy="4172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2BCDD079-3EBE-B865-4690-6ECA54D02AF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18731" y="3278297"/>
                  <a:ext cx="7081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6EEC394B-4228-62A6-2FB7-99149E8D47F9}"/>
                    </a:ext>
                  </a:extLst>
                </p14:cNvPr>
                <p14:cNvContentPartPr/>
                <p14:nvPr/>
              </p14:nvContentPartPr>
              <p14:xfrm>
                <a:off x="720411" y="3169937"/>
                <a:ext cx="874800" cy="7250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6EEC394B-4228-62A6-2FB7-99149E8D47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6091" y="3165617"/>
                  <a:ext cx="8834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B4D5FCE-8229-5163-BE85-34FBC123E54D}"/>
                    </a:ext>
                  </a:extLst>
                </p14:cNvPr>
                <p14:cNvContentPartPr/>
                <p14:nvPr/>
              </p14:nvContentPartPr>
              <p14:xfrm>
                <a:off x="1407651" y="3761057"/>
                <a:ext cx="1080" cy="10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B4D5FCE-8229-5163-BE85-34FBC123E54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403331" y="375673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AAAB764-DEAE-1303-8A74-656231DC94E8}"/>
                    </a:ext>
                  </a:extLst>
                </p14:cNvPr>
                <p14:cNvContentPartPr/>
                <p14:nvPr/>
              </p14:nvContentPartPr>
              <p14:xfrm>
                <a:off x="2391531" y="3250937"/>
                <a:ext cx="769320" cy="8046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AAAB764-DEAE-1303-8A74-656231DC94E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87211" y="3246617"/>
                  <a:ext cx="777960" cy="81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160B8B3-7745-C895-28C6-EB989874FD5D}"/>
              </a:ext>
            </a:extLst>
          </p:cNvPr>
          <p:cNvGrpSpPr/>
          <p:nvPr/>
        </p:nvGrpSpPr>
        <p:grpSpPr>
          <a:xfrm>
            <a:off x="6979011" y="2732177"/>
            <a:ext cx="2081880" cy="2127960"/>
            <a:chOff x="6979011" y="2732177"/>
            <a:chExt cx="2081880" cy="21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61D3B90-C3A3-3B08-2CFD-303E2E549566}"/>
                    </a:ext>
                  </a:extLst>
                </p14:cNvPr>
                <p14:cNvContentPartPr/>
                <p14:nvPr/>
              </p14:nvContentPartPr>
              <p14:xfrm>
                <a:off x="8045691" y="3209537"/>
                <a:ext cx="245880" cy="446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61D3B90-C3A3-3B08-2CFD-303E2E54956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41371" y="3205217"/>
                  <a:ext cx="254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E01D0D4-DB66-AFF8-8953-AC12C78EE13F}"/>
                    </a:ext>
                  </a:extLst>
                </p14:cNvPr>
                <p14:cNvContentPartPr/>
                <p14:nvPr/>
              </p14:nvContentPartPr>
              <p14:xfrm>
                <a:off x="7972971" y="2886257"/>
                <a:ext cx="411120" cy="4554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E01D0D4-DB66-AFF8-8953-AC12C78EE1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68651" y="2881937"/>
                  <a:ext cx="4197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E5E745B1-6FE0-464F-B6E4-AD66F750B102}"/>
                    </a:ext>
                  </a:extLst>
                </p14:cNvPr>
                <p14:cNvContentPartPr/>
                <p14:nvPr/>
              </p14:nvContentPartPr>
              <p14:xfrm>
                <a:off x="6979011" y="2934857"/>
                <a:ext cx="198360" cy="3744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E5E745B1-6FE0-464F-B6E4-AD66F750B1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74691" y="2930537"/>
                  <a:ext cx="207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DA54640-65E1-94B2-948E-D9F8B886BD48}"/>
                    </a:ext>
                  </a:extLst>
                </p14:cNvPr>
                <p14:cNvContentPartPr/>
                <p14:nvPr/>
              </p14:nvContentPartPr>
              <p14:xfrm>
                <a:off x="7491651" y="2919737"/>
                <a:ext cx="357840" cy="3726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DA54640-65E1-94B2-948E-D9F8B886BD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87331" y="2915417"/>
                  <a:ext cx="366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C5EC34CB-AA27-A402-A39C-C92C664CBCF0}"/>
                    </a:ext>
                  </a:extLst>
                </p14:cNvPr>
                <p14:cNvContentPartPr/>
                <p14:nvPr/>
              </p14:nvContentPartPr>
              <p14:xfrm>
                <a:off x="7328571" y="2732177"/>
                <a:ext cx="188640" cy="7236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C5EC34CB-AA27-A402-A39C-C92C664CBCF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24251" y="2727857"/>
                  <a:ext cx="1972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B3D1DCB0-E69E-8DFA-58E4-263660C5568C}"/>
                    </a:ext>
                  </a:extLst>
                </p14:cNvPr>
                <p14:cNvContentPartPr/>
                <p14:nvPr/>
              </p14:nvContentPartPr>
              <p14:xfrm>
                <a:off x="8714571" y="3225017"/>
                <a:ext cx="346320" cy="14396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B3D1DCB0-E69E-8DFA-58E4-263660C5568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10251" y="3220697"/>
                  <a:ext cx="354960" cy="14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014BC68-ECC6-9199-1348-1B4155F2249D}"/>
                    </a:ext>
                  </a:extLst>
                </p14:cNvPr>
                <p14:cNvContentPartPr/>
                <p14:nvPr/>
              </p14:nvContentPartPr>
              <p14:xfrm>
                <a:off x="8802051" y="4601657"/>
                <a:ext cx="191160" cy="2584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014BC68-ECC6-9199-1348-1B4155F2249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97731" y="4597337"/>
                  <a:ext cx="199800" cy="26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27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A0A951-18AA-30E3-78B0-423AD235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8" y="424983"/>
            <a:ext cx="3669647" cy="1125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D21EAF-5176-5F06-6A37-05F441C8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05" y="1445559"/>
            <a:ext cx="3259230" cy="2837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E7B171-5016-9C93-DD8D-B21E3272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827" y="540700"/>
            <a:ext cx="6918483" cy="521206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8FFAB83-78CE-FD2C-36E2-BFE3E8717D3D}"/>
              </a:ext>
            </a:extLst>
          </p:cNvPr>
          <p:cNvGrpSpPr/>
          <p:nvPr/>
        </p:nvGrpSpPr>
        <p:grpSpPr>
          <a:xfrm>
            <a:off x="6535851" y="1417457"/>
            <a:ext cx="847080" cy="509400"/>
            <a:chOff x="6535851" y="1417457"/>
            <a:chExt cx="84708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810EB78-5A62-966E-8B87-9A3B4308D5DB}"/>
                    </a:ext>
                  </a:extLst>
                </p14:cNvPr>
                <p14:cNvContentPartPr/>
                <p14:nvPr/>
              </p14:nvContentPartPr>
              <p14:xfrm>
                <a:off x="6535851" y="1638137"/>
                <a:ext cx="310320" cy="288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810EB78-5A62-966E-8B87-9A3B4308D5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1531" y="1633817"/>
                  <a:ext cx="318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BCBD046-85A7-55CC-0F27-09F3EAEA7649}"/>
                    </a:ext>
                  </a:extLst>
                </p14:cNvPr>
                <p14:cNvContentPartPr/>
                <p14:nvPr/>
              </p14:nvContentPartPr>
              <p14:xfrm>
                <a:off x="6770931" y="1417457"/>
                <a:ext cx="612000" cy="2224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BCBD046-85A7-55CC-0F27-09F3EAEA76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6611" y="1413137"/>
                  <a:ext cx="6206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1AEE74-127D-AC36-54A9-D9ABAAAB8ED3}"/>
              </a:ext>
            </a:extLst>
          </p:cNvPr>
          <p:cNvGrpSpPr/>
          <p:nvPr/>
        </p:nvGrpSpPr>
        <p:grpSpPr>
          <a:xfrm>
            <a:off x="8557251" y="1134497"/>
            <a:ext cx="896040" cy="864720"/>
            <a:chOff x="8557251" y="1134497"/>
            <a:chExt cx="896040" cy="86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2FF6CB3-9191-E27A-5346-93F294C7D527}"/>
                    </a:ext>
                  </a:extLst>
                </p14:cNvPr>
                <p14:cNvContentPartPr/>
                <p14:nvPr/>
              </p14:nvContentPartPr>
              <p14:xfrm>
                <a:off x="8557251" y="1590257"/>
                <a:ext cx="422280" cy="408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2FF6CB3-9191-E27A-5346-93F294C7D5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52931" y="1585937"/>
                  <a:ext cx="4309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9CC1605-F4BC-C192-A997-D6E6F8B5356F}"/>
                    </a:ext>
                  </a:extLst>
                </p14:cNvPr>
                <p14:cNvContentPartPr/>
                <p14:nvPr/>
              </p14:nvContentPartPr>
              <p14:xfrm>
                <a:off x="8834091" y="1134497"/>
                <a:ext cx="619200" cy="481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9CC1605-F4BC-C192-A997-D6E6F8B535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29771" y="1130177"/>
                  <a:ext cx="6278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C3D601-8C95-0E0E-DB32-3B3AEDFEFBB2}"/>
              </a:ext>
            </a:extLst>
          </p:cNvPr>
          <p:cNvGrpSpPr/>
          <p:nvPr/>
        </p:nvGrpSpPr>
        <p:grpSpPr>
          <a:xfrm>
            <a:off x="4708491" y="4454417"/>
            <a:ext cx="3035520" cy="216360"/>
            <a:chOff x="4708491" y="4454417"/>
            <a:chExt cx="303552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515175E-CDEC-DF37-1584-81727B591DBC}"/>
                    </a:ext>
                  </a:extLst>
                </p14:cNvPr>
                <p14:cNvContentPartPr/>
                <p14:nvPr/>
              </p14:nvContentPartPr>
              <p14:xfrm>
                <a:off x="4708491" y="4518857"/>
                <a:ext cx="122400" cy="13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515175E-CDEC-DF37-1584-81727B591D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04171" y="4514537"/>
                  <a:ext cx="13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9F4A418-9D2F-9363-7B8B-D8FA653D58DD}"/>
                    </a:ext>
                  </a:extLst>
                </p14:cNvPr>
                <p14:cNvContentPartPr/>
                <p14:nvPr/>
              </p14:nvContentPartPr>
              <p14:xfrm>
                <a:off x="4742691" y="4454417"/>
                <a:ext cx="172440" cy="140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9F4A418-9D2F-9363-7B8B-D8FA653D58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38371" y="4450097"/>
                  <a:ext cx="181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FCEC8C0-75F8-651E-1D5B-9CB626849BAD}"/>
                    </a:ext>
                  </a:extLst>
                </p14:cNvPr>
                <p14:cNvContentPartPr/>
                <p14:nvPr/>
              </p14:nvContentPartPr>
              <p14:xfrm>
                <a:off x="4963731" y="4469177"/>
                <a:ext cx="2780280" cy="201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FCEC8C0-75F8-651E-1D5B-9CB626849B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9411" y="4464857"/>
                  <a:ext cx="2788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C01953-5A28-2D6B-2D0A-CBB6B3DD61F4}"/>
              </a:ext>
            </a:extLst>
          </p:cNvPr>
          <p:cNvGrpSpPr/>
          <p:nvPr/>
        </p:nvGrpSpPr>
        <p:grpSpPr>
          <a:xfrm>
            <a:off x="4745211" y="2547857"/>
            <a:ext cx="5192280" cy="696240"/>
            <a:chOff x="4745211" y="2547857"/>
            <a:chExt cx="519228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90D729F-1AEB-0943-498B-6F1A323AE39F}"/>
                    </a:ext>
                  </a:extLst>
                </p14:cNvPr>
                <p14:cNvContentPartPr/>
                <p14:nvPr/>
              </p14:nvContentPartPr>
              <p14:xfrm>
                <a:off x="4745211" y="2731817"/>
                <a:ext cx="96840" cy="191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90D729F-1AEB-0943-498B-6F1A323AE3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40891" y="2727497"/>
                  <a:ext cx="105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5C0E848-AE81-CEC4-F6C5-3A0104A72853}"/>
                    </a:ext>
                  </a:extLst>
                </p14:cNvPr>
                <p14:cNvContentPartPr/>
                <p14:nvPr/>
              </p14:nvContentPartPr>
              <p14:xfrm>
                <a:off x="4757091" y="2702657"/>
                <a:ext cx="191160" cy="149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5C0E848-AE81-CEC4-F6C5-3A0104A728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52771" y="2698337"/>
                  <a:ext cx="199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2790D1E-F8C2-FD5B-ABBA-EA7CF847890A}"/>
                    </a:ext>
                  </a:extLst>
                </p14:cNvPr>
                <p14:cNvContentPartPr/>
                <p14:nvPr/>
              </p14:nvContentPartPr>
              <p14:xfrm>
                <a:off x="5059491" y="2783657"/>
                <a:ext cx="3301200" cy="63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2790D1E-F8C2-FD5B-ABBA-EA7CF84789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55171" y="2779337"/>
                  <a:ext cx="3309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6DB5DE-4D30-ADBF-9B9D-2B6C9DDDD678}"/>
                    </a:ext>
                  </a:extLst>
                </p14:cNvPr>
                <p14:cNvContentPartPr/>
                <p14:nvPr/>
              </p14:nvContentPartPr>
              <p14:xfrm>
                <a:off x="9106971" y="2972657"/>
                <a:ext cx="302400" cy="271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6DB5DE-4D30-ADBF-9B9D-2B6C9DDDD6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02651" y="2968337"/>
                  <a:ext cx="311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53A39CC-D341-AE17-6303-39AF53732F52}"/>
                    </a:ext>
                  </a:extLst>
                </p14:cNvPr>
                <p14:cNvContentPartPr/>
                <p14:nvPr/>
              </p14:nvContentPartPr>
              <p14:xfrm>
                <a:off x="9324051" y="2547857"/>
                <a:ext cx="613440" cy="407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53A39CC-D341-AE17-6303-39AF53732F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19731" y="2543537"/>
                  <a:ext cx="622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75A59B6-DA5A-E64A-F346-A0BB566E7276}"/>
                    </a:ext>
                  </a:extLst>
                </p14:cNvPr>
                <p14:cNvContentPartPr/>
                <p14:nvPr/>
              </p14:nvContentPartPr>
              <p14:xfrm>
                <a:off x="5050851" y="2716337"/>
                <a:ext cx="3525480" cy="264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75A59B6-DA5A-E64A-F346-A0BB566E72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6531" y="2712017"/>
                  <a:ext cx="35341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03E7589-1BAC-3228-D31A-49B6C0846FB9}"/>
              </a:ext>
            </a:extLst>
          </p:cNvPr>
          <p:cNvGrpSpPr/>
          <p:nvPr/>
        </p:nvGrpSpPr>
        <p:grpSpPr>
          <a:xfrm>
            <a:off x="7807011" y="4342097"/>
            <a:ext cx="1882440" cy="627480"/>
            <a:chOff x="7807011" y="4342097"/>
            <a:chExt cx="188244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5439C07-96C8-9030-7385-FA9C86D926BB}"/>
                    </a:ext>
                  </a:extLst>
                </p14:cNvPr>
                <p14:cNvContentPartPr/>
                <p14:nvPr/>
              </p14:nvContentPartPr>
              <p14:xfrm>
                <a:off x="7807011" y="4694537"/>
                <a:ext cx="280440" cy="234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5439C07-96C8-9030-7385-FA9C86D926B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02691" y="4690217"/>
                  <a:ext cx="289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04133CB-783A-C87B-AB05-E4E20DD8366A}"/>
                    </a:ext>
                  </a:extLst>
                </p14:cNvPr>
                <p14:cNvContentPartPr/>
                <p14:nvPr/>
              </p14:nvContentPartPr>
              <p14:xfrm>
                <a:off x="8026971" y="4342097"/>
                <a:ext cx="585360" cy="374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04133CB-783A-C87B-AB05-E4E20DD836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22651" y="4337777"/>
                  <a:ext cx="594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24BFF55-4FE5-2E80-0FB1-771CC3C23C01}"/>
                    </a:ext>
                  </a:extLst>
                </p14:cNvPr>
                <p14:cNvContentPartPr/>
                <p14:nvPr/>
              </p14:nvContentPartPr>
              <p14:xfrm>
                <a:off x="8658051" y="4719737"/>
                <a:ext cx="183960" cy="226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24BFF55-4FE5-2E80-0FB1-771CC3C23C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53731" y="4715417"/>
                  <a:ext cx="192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C0A9899-D3D0-6CEC-85ED-F21F9EA5F8DB}"/>
                    </a:ext>
                  </a:extLst>
                </p14:cNvPr>
                <p14:cNvContentPartPr/>
                <p14:nvPr/>
              </p14:nvContentPartPr>
              <p14:xfrm>
                <a:off x="8625651" y="4777697"/>
                <a:ext cx="347760" cy="132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C0A9899-D3D0-6CEC-85ED-F21F9EA5F8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21331" y="4773377"/>
                  <a:ext cx="356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7FA0A23-711D-CBB3-4BDB-9973C62BC173}"/>
                    </a:ext>
                  </a:extLst>
                </p14:cNvPr>
                <p14:cNvContentPartPr/>
                <p14:nvPr/>
              </p14:nvContentPartPr>
              <p14:xfrm>
                <a:off x="9242331" y="4748177"/>
                <a:ext cx="133560" cy="221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7FA0A23-711D-CBB3-4BDB-9973C62BC1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38011" y="4743857"/>
                  <a:ext cx="14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57D7777-E673-E0E8-BD87-90950665CCD1}"/>
                    </a:ext>
                  </a:extLst>
                </p14:cNvPr>
                <p14:cNvContentPartPr/>
                <p14:nvPr/>
              </p14:nvContentPartPr>
              <p14:xfrm>
                <a:off x="9496491" y="4741697"/>
                <a:ext cx="192960" cy="197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57D7777-E673-E0E8-BD87-90950665CC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92171" y="4737377"/>
                  <a:ext cx="2016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5E8AB6-96FB-0850-871D-74BD1A7FC253}"/>
              </a:ext>
            </a:extLst>
          </p:cNvPr>
          <p:cNvGrpSpPr/>
          <p:nvPr/>
        </p:nvGrpSpPr>
        <p:grpSpPr>
          <a:xfrm>
            <a:off x="186171" y="4684817"/>
            <a:ext cx="3913200" cy="2122200"/>
            <a:chOff x="186171" y="4684817"/>
            <a:chExt cx="3913200" cy="21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A18944E-E04F-E6FA-C340-4958581E9D27}"/>
                    </a:ext>
                  </a:extLst>
                </p14:cNvPr>
                <p14:cNvContentPartPr/>
                <p14:nvPr/>
              </p14:nvContentPartPr>
              <p14:xfrm>
                <a:off x="656331" y="4684817"/>
                <a:ext cx="195120" cy="420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A18944E-E04F-E6FA-C340-4958581E9D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2011" y="4680497"/>
                  <a:ext cx="203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17154F9-5822-E9F6-CC15-6896902FFDE2}"/>
                    </a:ext>
                  </a:extLst>
                </p14:cNvPr>
                <p14:cNvContentPartPr/>
                <p14:nvPr/>
              </p14:nvContentPartPr>
              <p14:xfrm>
                <a:off x="943971" y="4863737"/>
                <a:ext cx="204120" cy="353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17154F9-5822-E9F6-CC15-6896902FFDE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9651" y="4859417"/>
                  <a:ext cx="212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9F23887-35C3-995E-55F6-6C2C4ADDEF61}"/>
                    </a:ext>
                  </a:extLst>
                </p14:cNvPr>
                <p14:cNvContentPartPr/>
                <p14:nvPr/>
              </p14:nvContentPartPr>
              <p14:xfrm>
                <a:off x="1251411" y="4958417"/>
                <a:ext cx="38160" cy="177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9F23887-35C3-995E-55F6-6C2C4ADDEF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47091" y="4954097"/>
                  <a:ext cx="46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2329BBE-AD9E-BE81-0EF9-01DD3DA9E322}"/>
                    </a:ext>
                  </a:extLst>
                </p14:cNvPr>
                <p14:cNvContentPartPr/>
                <p14:nvPr/>
              </p14:nvContentPartPr>
              <p14:xfrm>
                <a:off x="679371" y="5180537"/>
                <a:ext cx="667080" cy="1414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2329BBE-AD9E-BE81-0EF9-01DD3DA9E3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051" y="5176217"/>
                  <a:ext cx="675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8AEEE69-180C-2578-F6EF-6ECCA7C704A3}"/>
                    </a:ext>
                  </a:extLst>
                </p14:cNvPr>
                <p14:cNvContentPartPr/>
                <p14:nvPr/>
              </p14:nvContentPartPr>
              <p14:xfrm>
                <a:off x="964131" y="5248937"/>
                <a:ext cx="325440" cy="280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8AEEE69-180C-2578-F6EF-6ECCA7C704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9811" y="5244617"/>
                  <a:ext cx="334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B7BE333-AAF2-092A-18A9-3F461C23EE37}"/>
                    </a:ext>
                  </a:extLst>
                </p14:cNvPr>
                <p14:cNvContentPartPr/>
                <p14:nvPr/>
              </p14:nvContentPartPr>
              <p14:xfrm>
                <a:off x="1126131" y="5301137"/>
                <a:ext cx="243720" cy="34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B7BE333-AAF2-092A-18A9-3F461C23EE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1811" y="5296817"/>
                  <a:ext cx="252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6B6C94A-2120-86A5-C1F3-8E4CEC184B65}"/>
                    </a:ext>
                  </a:extLst>
                </p14:cNvPr>
                <p14:cNvContentPartPr/>
                <p14:nvPr/>
              </p14:nvContentPartPr>
              <p14:xfrm>
                <a:off x="1563891" y="5028977"/>
                <a:ext cx="171000" cy="38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6B6C94A-2120-86A5-C1F3-8E4CEC184B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59571" y="5024657"/>
                  <a:ext cx="179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E5B9F1D-A614-5194-4C85-6BCD44BFFDAD}"/>
                    </a:ext>
                  </a:extLst>
                </p14:cNvPr>
                <p14:cNvContentPartPr/>
                <p14:nvPr/>
              </p14:nvContentPartPr>
              <p14:xfrm>
                <a:off x="1612491" y="5111417"/>
                <a:ext cx="125280" cy="46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E5B9F1D-A614-5194-4C85-6BCD44BFFDA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08171" y="5107097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8F9441E-A6EC-5763-FC33-4AA865260D6D}"/>
                    </a:ext>
                  </a:extLst>
                </p14:cNvPr>
                <p14:cNvContentPartPr/>
                <p14:nvPr/>
              </p14:nvContentPartPr>
              <p14:xfrm>
                <a:off x="1926771" y="4909817"/>
                <a:ext cx="115200" cy="2080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8F9441E-A6EC-5763-FC33-4AA865260D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22451" y="4905497"/>
                  <a:ext cx="123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7158AA6-2D89-7706-384D-E6806296B370}"/>
                    </a:ext>
                  </a:extLst>
                </p14:cNvPr>
                <p14:cNvContentPartPr/>
                <p14:nvPr/>
              </p14:nvContentPartPr>
              <p14:xfrm>
                <a:off x="2013891" y="4905857"/>
                <a:ext cx="314280" cy="216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7158AA6-2D89-7706-384D-E6806296B3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09571" y="4901537"/>
                  <a:ext cx="322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EE975E6-6CD6-6AE3-B86E-5F502BEDAD4B}"/>
                    </a:ext>
                  </a:extLst>
                </p14:cNvPr>
                <p14:cNvContentPartPr/>
                <p14:nvPr/>
              </p14:nvContentPartPr>
              <p14:xfrm>
                <a:off x="2409531" y="4708217"/>
                <a:ext cx="198720" cy="5094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EE975E6-6CD6-6AE3-B86E-5F502BEDAD4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05211" y="4703897"/>
                  <a:ext cx="2073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D2658A5-3452-4E55-60E6-390AE428E0D9}"/>
                    </a:ext>
                  </a:extLst>
                </p14:cNvPr>
                <p14:cNvContentPartPr/>
                <p14:nvPr/>
              </p14:nvContentPartPr>
              <p14:xfrm>
                <a:off x="2661171" y="4871657"/>
                <a:ext cx="138600" cy="270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D2658A5-3452-4E55-60E6-390AE428E0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56851" y="4867337"/>
                  <a:ext cx="147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628EAA0-B796-2170-94B5-83A3A1C6A8CA}"/>
                    </a:ext>
                  </a:extLst>
                </p14:cNvPr>
                <p14:cNvContentPartPr/>
                <p14:nvPr/>
              </p14:nvContentPartPr>
              <p14:xfrm>
                <a:off x="1027851" y="5900537"/>
                <a:ext cx="144000" cy="137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628EAA0-B796-2170-94B5-83A3A1C6A8C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3531" y="5896217"/>
                  <a:ext cx="152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10144E9-5812-BD71-8783-5AA5508C3946}"/>
                    </a:ext>
                  </a:extLst>
                </p14:cNvPr>
                <p14:cNvContentPartPr/>
                <p14:nvPr/>
              </p14:nvContentPartPr>
              <p14:xfrm>
                <a:off x="886011" y="5775977"/>
                <a:ext cx="174960" cy="95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10144E9-5812-BD71-8783-5AA5508C39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1691" y="5771657"/>
                  <a:ext cx="183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A69D2DF-C79D-3355-1151-423BBBF1415F}"/>
                    </a:ext>
                  </a:extLst>
                </p14:cNvPr>
                <p14:cNvContentPartPr/>
                <p14:nvPr/>
              </p14:nvContentPartPr>
              <p14:xfrm>
                <a:off x="988251" y="5644937"/>
                <a:ext cx="78840" cy="135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A69D2DF-C79D-3355-1151-423BBBF1415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3931" y="5640617"/>
                  <a:ext cx="87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11E7113-30F2-7FFB-44A6-1ECE12B38D60}"/>
                    </a:ext>
                  </a:extLst>
                </p14:cNvPr>
                <p14:cNvContentPartPr/>
                <p14:nvPr/>
              </p14:nvContentPartPr>
              <p14:xfrm>
                <a:off x="1298931" y="5502377"/>
                <a:ext cx="198000" cy="313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11E7113-30F2-7FFB-44A6-1ECE12B38D6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94611" y="5498057"/>
                  <a:ext cx="206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0F79EC9-F8BA-2D0D-3703-F23175207061}"/>
                    </a:ext>
                  </a:extLst>
                </p14:cNvPr>
                <p14:cNvContentPartPr/>
                <p14:nvPr/>
              </p14:nvContentPartPr>
              <p14:xfrm>
                <a:off x="1520691" y="5446217"/>
                <a:ext cx="219240" cy="290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0F79EC9-F8BA-2D0D-3703-F231752070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16371" y="5441897"/>
                  <a:ext cx="227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6468172-FFB5-0783-460F-772536712B8D}"/>
                    </a:ext>
                  </a:extLst>
                </p14:cNvPr>
                <p14:cNvContentPartPr/>
                <p14:nvPr/>
              </p14:nvContentPartPr>
              <p14:xfrm>
                <a:off x="1721571" y="5469977"/>
                <a:ext cx="156600" cy="243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6468172-FFB5-0783-460F-772536712B8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17251" y="5465657"/>
                  <a:ext cx="165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C0102B9-D210-A7CD-FBAD-3AFFD408C4D4}"/>
                    </a:ext>
                  </a:extLst>
                </p14:cNvPr>
                <p14:cNvContentPartPr/>
                <p14:nvPr/>
              </p14:nvContentPartPr>
              <p14:xfrm>
                <a:off x="1207851" y="5628377"/>
                <a:ext cx="798480" cy="2469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C0102B9-D210-A7CD-FBAD-3AFFD408C4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03531" y="5624057"/>
                  <a:ext cx="807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1C92E0F-8113-44F1-DF6A-0B58E7837D83}"/>
                    </a:ext>
                  </a:extLst>
                </p14:cNvPr>
                <p14:cNvContentPartPr/>
                <p14:nvPr/>
              </p14:nvContentPartPr>
              <p14:xfrm>
                <a:off x="1496931" y="5778137"/>
                <a:ext cx="360000" cy="326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1C92E0F-8113-44F1-DF6A-0B58E7837D8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92611" y="5773817"/>
                  <a:ext cx="368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0883BAA-1278-9C29-F729-4895639F962E}"/>
                    </a:ext>
                  </a:extLst>
                </p14:cNvPr>
                <p14:cNvContentPartPr/>
                <p14:nvPr/>
              </p14:nvContentPartPr>
              <p14:xfrm>
                <a:off x="1692411" y="5831777"/>
                <a:ext cx="272520" cy="500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0883BAA-1278-9C29-F729-4895639F962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88091" y="5827457"/>
                  <a:ext cx="281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24F37B5-32A3-89A8-95DD-C3449D787823}"/>
                    </a:ext>
                  </a:extLst>
                </p14:cNvPr>
                <p14:cNvContentPartPr/>
                <p14:nvPr/>
              </p14:nvContentPartPr>
              <p14:xfrm>
                <a:off x="2180211" y="5585897"/>
                <a:ext cx="142200" cy="388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24F37B5-32A3-89A8-95DD-C3449D7878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75891" y="5581577"/>
                  <a:ext cx="150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DB5D2FF-4935-D0F5-751B-98A4C74E7A2B}"/>
                    </a:ext>
                  </a:extLst>
                </p14:cNvPr>
                <p14:cNvContentPartPr/>
                <p14:nvPr/>
              </p14:nvContentPartPr>
              <p14:xfrm>
                <a:off x="2195331" y="5632697"/>
                <a:ext cx="181440" cy="666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DB5D2FF-4935-D0F5-751B-98A4C74E7A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91011" y="5628377"/>
                  <a:ext cx="190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41CD28A-0A21-CF27-8C21-AFF94E8CE67D}"/>
                    </a:ext>
                  </a:extLst>
                </p14:cNvPr>
                <p14:cNvContentPartPr/>
                <p14:nvPr/>
              </p14:nvContentPartPr>
              <p14:xfrm>
                <a:off x="2581251" y="5390777"/>
                <a:ext cx="228600" cy="4561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41CD28A-0A21-CF27-8C21-AFF94E8CE6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76931" y="5386457"/>
                  <a:ext cx="237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DD6175E-A86D-E0B1-4E26-39F084FEC363}"/>
                    </a:ext>
                  </a:extLst>
                </p14:cNvPr>
                <p14:cNvContentPartPr/>
                <p14:nvPr/>
              </p14:nvContentPartPr>
              <p14:xfrm>
                <a:off x="2872851" y="5554937"/>
                <a:ext cx="77400" cy="1144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DD6175E-A86D-E0B1-4E26-39F084FEC3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68531" y="5550617"/>
                  <a:ext cx="86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BC77BD7-4B25-AD09-F22D-36060BAA7273}"/>
                    </a:ext>
                  </a:extLst>
                </p14:cNvPr>
                <p14:cNvContentPartPr/>
                <p14:nvPr/>
              </p14:nvContentPartPr>
              <p14:xfrm>
                <a:off x="3061851" y="5442977"/>
                <a:ext cx="149400" cy="85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BC77BD7-4B25-AD09-F22D-36060BAA727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57531" y="5438657"/>
                  <a:ext cx="158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AE380DD-95D3-3B04-7988-B8AB84A75A97}"/>
                    </a:ext>
                  </a:extLst>
                </p14:cNvPr>
                <p14:cNvContentPartPr/>
                <p14:nvPr/>
              </p14:nvContentPartPr>
              <p14:xfrm>
                <a:off x="3236451" y="5195297"/>
                <a:ext cx="203760" cy="412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AE380DD-95D3-3B04-7988-B8AB84A75A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32131" y="5190977"/>
                  <a:ext cx="212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BFED8BA-2366-CEE3-6359-3351FF7C9C41}"/>
                    </a:ext>
                  </a:extLst>
                </p14:cNvPr>
                <p14:cNvContentPartPr/>
                <p14:nvPr/>
              </p14:nvContentPartPr>
              <p14:xfrm>
                <a:off x="3494571" y="5397257"/>
                <a:ext cx="172800" cy="162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BFED8BA-2366-CEE3-6359-3351FF7C9C4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490251" y="5392937"/>
                  <a:ext cx="181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61F13F7-32EB-48EE-D3B9-04F5B5903F1A}"/>
                    </a:ext>
                  </a:extLst>
                </p14:cNvPr>
                <p14:cNvContentPartPr/>
                <p14:nvPr/>
              </p14:nvContentPartPr>
              <p14:xfrm>
                <a:off x="1246731" y="6615857"/>
                <a:ext cx="142200" cy="191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61F13F7-32EB-48EE-D3B9-04F5B5903F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42411" y="6611537"/>
                  <a:ext cx="150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9AA6169-947D-F422-F7C4-9319237A892F}"/>
                    </a:ext>
                  </a:extLst>
                </p14:cNvPr>
                <p14:cNvContentPartPr/>
                <p14:nvPr/>
              </p14:nvContentPartPr>
              <p14:xfrm>
                <a:off x="1106331" y="6458537"/>
                <a:ext cx="149040" cy="10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9AA6169-947D-F422-F7C4-9319237A892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2011" y="6454217"/>
                  <a:ext cx="157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E9D5389-26CE-A328-AE29-18C28F8FF318}"/>
                    </a:ext>
                  </a:extLst>
                </p14:cNvPr>
                <p14:cNvContentPartPr/>
                <p14:nvPr/>
              </p14:nvContentPartPr>
              <p14:xfrm>
                <a:off x="1141611" y="6303737"/>
                <a:ext cx="76320" cy="2250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E9D5389-26CE-A328-AE29-18C28F8FF3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37291" y="6299417"/>
                  <a:ext cx="84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E5AAB0F-EA2B-7A47-9FFB-7816994C174E}"/>
                    </a:ext>
                  </a:extLst>
                </p14:cNvPr>
                <p14:cNvContentPartPr/>
                <p14:nvPr/>
              </p14:nvContentPartPr>
              <p14:xfrm>
                <a:off x="1585491" y="6111137"/>
                <a:ext cx="215640" cy="3348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E5AAB0F-EA2B-7A47-9FFB-7816994C17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81171" y="6106817"/>
                  <a:ext cx="224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AB20DCA-9E0C-E7C4-FF58-AD7F9478BAEF}"/>
                    </a:ext>
                  </a:extLst>
                </p14:cNvPr>
                <p14:cNvContentPartPr/>
                <p14:nvPr/>
              </p14:nvContentPartPr>
              <p14:xfrm>
                <a:off x="1873491" y="6096017"/>
                <a:ext cx="228240" cy="2674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AB20DCA-9E0C-E7C4-FF58-AD7F9478BA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69171" y="6091697"/>
                  <a:ext cx="236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44C105D-4C5C-4086-0088-97974A007102}"/>
                    </a:ext>
                  </a:extLst>
                </p14:cNvPr>
                <p14:cNvContentPartPr/>
                <p14:nvPr/>
              </p14:nvContentPartPr>
              <p14:xfrm>
                <a:off x="2112891" y="6160817"/>
                <a:ext cx="197640" cy="968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44C105D-4C5C-4086-0088-97974A00710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08571" y="6156497"/>
                  <a:ext cx="206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5C496F8-4626-C303-8CAE-AFB253631B7C}"/>
                    </a:ext>
                  </a:extLst>
                </p14:cNvPr>
                <p14:cNvContentPartPr/>
                <p14:nvPr/>
              </p14:nvContentPartPr>
              <p14:xfrm>
                <a:off x="1477131" y="6304817"/>
                <a:ext cx="848160" cy="2451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5C496F8-4626-C303-8CAE-AFB253631B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72811" y="6300497"/>
                  <a:ext cx="856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D874C6D-30AF-F4B3-10AB-EB50900DE995}"/>
                    </a:ext>
                  </a:extLst>
                </p14:cNvPr>
                <p14:cNvContentPartPr/>
                <p14:nvPr/>
              </p14:nvContentPartPr>
              <p14:xfrm>
                <a:off x="1911291" y="6457457"/>
                <a:ext cx="397440" cy="3020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D874C6D-30AF-F4B3-10AB-EB50900DE99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06971" y="6453137"/>
                  <a:ext cx="406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B25611A-E20F-C1D8-4952-79EE7B8A788C}"/>
                    </a:ext>
                  </a:extLst>
                </p14:cNvPr>
                <p14:cNvContentPartPr/>
                <p14:nvPr/>
              </p14:nvContentPartPr>
              <p14:xfrm>
                <a:off x="2107851" y="6478697"/>
                <a:ext cx="233640" cy="522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B25611A-E20F-C1D8-4952-79EE7B8A78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03531" y="6474377"/>
                  <a:ext cx="242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7954716-041D-8DF4-9578-2B288EABF5B8}"/>
                    </a:ext>
                  </a:extLst>
                </p14:cNvPr>
                <p14:cNvContentPartPr/>
                <p14:nvPr/>
              </p14:nvContentPartPr>
              <p14:xfrm>
                <a:off x="2680611" y="6133097"/>
                <a:ext cx="127800" cy="453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7954716-041D-8DF4-9578-2B288EABF5B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76291" y="6128777"/>
                  <a:ext cx="13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DC34E93-E78C-795F-677F-863DFC42E321}"/>
                    </a:ext>
                  </a:extLst>
                </p14:cNvPr>
                <p14:cNvContentPartPr/>
                <p14:nvPr/>
              </p14:nvContentPartPr>
              <p14:xfrm>
                <a:off x="2668371" y="6258737"/>
                <a:ext cx="146880" cy="345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DC34E93-E78C-795F-677F-863DFC42E32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64051" y="6254417"/>
                  <a:ext cx="155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43E8EB6-96A7-1194-0B93-2B09191D98B4}"/>
                    </a:ext>
                  </a:extLst>
                </p14:cNvPr>
                <p14:cNvContentPartPr/>
                <p14:nvPr/>
              </p14:nvContentPartPr>
              <p14:xfrm>
                <a:off x="3060051" y="5954897"/>
                <a:ext cx="196920" cy="502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43E8EB6-96A7-1194-0B93-2B09191D98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55731" y="5950577"/>
                  <a:ext cx="205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1C70FF6-D1EB-A833-12E3-9ACDDAB4DE47}"/>
                    </a:ext>
                  </a:extLst>
                </p14:cNvPr>
                <p14:cNvContentPartPr/>
                <p14:nvPr/>
              </p14:nvContentPartPr>
              <p14:xfrm>
                <a:off x="3295851" y="6124097"/>
                <a:ext cx="140760" cy="2174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1C70FF6-D1EB-A833-12E3-9ACDDAB4DE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91531" y="6119777"/>
                  <a:ext cx="149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FB24BE2-ED02-4D6C-1229-E022CBC2D045}"/>
                    </a:ext>
                  </a:extLst>
                </p14:cNvPr>
                <p14:cNvContentPartPr/>
                <p14:nvPr/>
              </p14:nvContentPartPr>
              <p14:xfrm>
                <a:off x="3459291" y="6036977"/>
                <a:ext cx="131400" cy="601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FB24BE2-ED02-4D6C-1229-E022CBC2D04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54971" y="6032657"/>
                  <a:ext cx="14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259DF0A-E56B-D959-7D43-77401E5A0E42}"/>
                    </a:ext>
                  </a:extLst>
                </p14:cNvPr>
                <p14:cNvContentPartPr/>
                <p14:nvPr/>
              </p14:nvContentPartPr>
              <p14:xfrm>
                <a:off x="3668451" y="5820617"/>
                <a:ext cx="204840" cy="4528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259DF0A-E56B-D959-7D43-77401E5A0E4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64131" y="5816297"/>
                  <a:ext cx="2134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6108447-5BF9-C7A1-696E-7051EA0FD40B}"/>
                    </a:ext>
                  </a:extLst>
                </p14:cNvPr>
                <p14:cNvContentPartPr/>
                <p14:nvPr/>
              </p14:nvContentPartPr>
              <p14:xfrm>
                <a:off x="3928011" y="5948417"/>
                <a:ext cx="171360" cy="1530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6108447-5BF9-C7A1-696E-7051EA0FD4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23691" y="5944097"/>
                  <a:ext cx="180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95D81A1-2166-F9B1-D133-B757799720E0}"/>
                    </a:ext>
                  </a:extLst>
                </p14:cNvPr>
                <p14:cNvContentPartPr/>
                <p14:nvPr/>
              </p14:nvContentPartPr>
              <p14:xfrm>
                <a:off x="186171" y="5106737"/>
                <a:ext cx="648720" cy="14713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95D81A1-2166-F9B1-D133-B757799720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1851" y="5102417"/>
                  <a:ext cx="657360" cy="147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51E2F5-83AF-2D05-4089-29F7A7C2F314}"/>
              </a:ext>
            </a:extLst>
          </p:cNvPr>
          <p:cNvGrpSpPr/>
          <p:nvPr/>
        </p:nvGrpSpPr>
        <p:grpSpPr>
          <a:xfrm>
            <a:off x="454371" y="3046817"/>
            <a:ext cx="456840" cy="505800"/>
            <a:chOff x="454371" y="3046817"/>
            <a:chExt cx="45684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101DDE9-B8FD-1990-E2C9-44D9514626B6}"/>
                    </a:ext>
                  </a:extLst>
                </p14:cNvPr>
                <p14:cNvContentPartPr/>
                <p14:nvPr/>
              </p14:nvContentPartPr>
              <p14:xfrm>
                <a:off x="454371" y="3394937"/>
                <a:ext cx="34920" cy="1576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101DDE9-B8FD-1990-E2C9-44D9514626B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0051" y="3390617"/>
                  <a:ext cx="43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408351E-4BE2-C52F-09BA-16494294E933}"/>
                    </a:ext>
                  </a:extLst>
                </p14:cNvPr>
                <p14:cNvContentPartPr/>
                <p14:nvPr/>
              </p14:nvContentPartPr>
              <p14:xfrm>
                <a:off x="587211" y="3381257"/>
                <a:ext cx="99720" cy="1335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408351E-4BE2-C52F-09BA-16494294E93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2891" y="3376937"/>
                  <a:ext cx="108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D1812621-2FFC-C47F-3C03-075CAA972AF9}"/>
                    </a:ext>
                  </a:extLst>
                </p14:cNvPr>
                <p14:cNvContentPartPr/>
                <p14:nvPr/>
              </p14:nvContentPartPr>
              <p14:xfrm>
                <a:off x="727251" y="3046817"/>
                <a:ext cx="183960" cy="3812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D1812621-2FFC-C47F-3C03-075CAA972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2931" y="3042497"/>
                  <a:ext cx="19260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C4D87E2-116B-D56E-D846-333E46370E7D}"/>
              </a:ext>
            </a:extLst>
          </p:cNvPr>
          <p:cNvGrpSpPr/>
          <p:nvPr/>
        </p:nvGrpSpPr>
        <p:grpSpPr>
          <a:xfrm>
            <a:off x="2896611" y="3302057"/>
            <a:ext cx="262080" cy="501120"/>
            <a:chOff x="2896611" y="3302057"/>
            <a:chExt cx="26208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E816AD7-EF39-4AB4-8C88-59EC09CCF9F8}"/>
                    </a:ext>
                  </a:extLst>
                </p14:cNvPr>
                <p14:cNvContentPartPr/>
                <p14:nvPr/>
              </p14:nvContentPartPr>
              <p14:xfrm>
                <a:off x="2919291" y="3569537"/>
                <a:ext cx="162000" cy="1512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E816AD7-EF39-4AB4-8C88-59EC09CCF9F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14971" y="3565217"/>
                  <a:ext cx="170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2C1B7AA-576D-8491-05A9-E73D2F73953F}"/>
                    </a:ext>
                  </a:extLst>
                </p14:cNvPr>
                <p14:cNvContentPartPr/>
                <p14:nvPr/>
              </p14:nvContentPartPr>
              <p14:xfrm>
                <a:off x="3080931" y="3426977"/>
                <a:ext cx="77760" cy="2469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2C1B7AA-576D-8491-05A9-E73D2F73953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76611" y="3422657"/>
                  <a:ext cx="86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A76F866F-829E-CE70-71CB-0578ABD8DBC4}"/>
                    </a:ext>
                  </a:extLst>
                </p14:cNvPr>
                <p14:cNvContentPartPr/>
                <p14:nvPr/>
              </p14:nvContentPartPr>
              <p14:xfrm>
                <a:off x="2896611" y="3342737"/>
                <a:ext cx="119520" cy="730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A76F866F-829E-CE70-71CB-0578ABD8DB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892291" y="3338417"/>
                  <a:ext cx="128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A277F5F-65EE-5177-E68B-AB4C67CA9573}"/>
                    </a:ext>
                  </a:extLst>
                </p14:cNvPr>
                <p14:cNvContentPartPr/>
                <p14:nvPr/>
              </p14:nvContentPartPr>
              <p14:xfrm>
                <a:off x="2959251" y="3302057"/>
                <a:ext cx="28080" cy="1447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A277F5F-65EE-5177-E68B-AB4C67CA957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54931" y="3297737"/>
                  <a:ext cx="36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F1ACC111-8AF4-D269-5E12-30445E4A6F68}"/>
                    </a:ext>
                  </a:extLst>
                </p14:cNvPr>
                <p14:cNvContentPartPr/>
                <p14:nvPr/>
              </p14:nvContentPartPr>
              <p14:xfrm>
                <a:off x="2974371" y="3783377"/>
                <a:ext cx="89640" cy="198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F1ACC111-8AF4-D269-5E12-30445E4A6F6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70051" y="3779057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71761E-C1AF-0692-F290-B7C54E767F22}"/>
              </a:ext>
            </a:extLst>
          </p:cNvPr>
          <p:cNvGrpSpPr/>
          <p:nvPr/>
        </p:nvGrpSpPr>
        <p:grpSpPr>
          <a:xfrm>
            <a:off x="3383331" y="2542457"/>
            <a:ext cx="307080" cy="389160"/>
            <a:chOff x="3383331" y="2542457"/>
            <a:chExt cx="30708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AA1028A-F2C2-1038-945E-3561F4558B7D}"/>
                    </a:ext>
                  </a:extLst>
                </p14:cNvPr>
                <p14:cNvContentPartPr/>
                <p14:nvPr/>
              </p14:nvContentPartPr>
              <p14:xfrm>
                <a:off x="3383331" y="2617697"/>
                <a:ext cx="22320" cy="171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AA1028A-F2C2-1038-945E-3561F4558B7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79011" y="2613377"/>
                  <a:ext cx="3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A16429C5-DC93-5FB4-7BBB-A2653D5A7C44}"/>
                    </a:ext>
                  </a:extLst>
                </p14:cNvPr>
                <p14:cNvContentPartPr/>
                <p14:nvPr/>
              </p14:nvContentPartPr>
              <p14:xfrm>
                <a:off x="3498891" y="2542457"/>
                <a:ext cx="142560" cy="263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A16429C5-DC93-5FB4-7BBB-A2653D5A7C4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94571" y="2538137"/>
                  <a:ext cx="151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32A66BE-353B-ABD6-6EA9-6479E1517B62}"/>
                    </a:ext>
                  </a:extLst>
                </p14:cNvPr>
                <p14:cNvContentPartPr/>
                <p14:nvPr/>
              </p14:nvContentPartPr>
              <p14:xfrm>
                <a:off x="3471171" y="2615897"/>
                <a:ext cx="197280" cy="1011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32A66BE-353B-ABD6-6EA9-6479E1517B6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66851" y="2611577"/>
                  <a:ext cx="205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4F48367-DE41-E99F-7E21-0B86B405C395}"/>
                    </a:ext>
                  </a:extLst>
                </p14:cNvPr>
                <p14:cNvContentPartPr/>
                <p14:nvPr/>
              </p14:nvContentPartPr>
              <p14:xfrm>
                <a:off x="3455691" y="2835497"/>
                <a:ext cx="210600" cy="572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4F48367-DE41-E99F-7E21-0B86B405C39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51371" y="2831177"/>
                  <a:ext cx="219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4EC9A00-77A7-53B0-A030-0E241E978EC7}"/>
                    </a:ext>
                  </a:extLst>
                </p14:cNvPr>
                <p14:cNvContentPartPr/>
                <p14:nvPr/>
              </p14:nvContentPartPr>
              <p14:xfrm>
                <a:off x="3600771" y="2828297"/>
                <a:ext cx="89640" cy="103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4EC9A00-77A7-53B0-A030-0E241E978E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96451" y="2823977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9F137CC-AEC5-253C-D6F1-17B25E2E3DED}"/>
              </a:ext>
            </a:extLst>
          </p:cNvPr>
          <p:cNvGrpSpPr/>
          <p:nvPr/>
        </p:nvGrpSpPr>
        <p:grpSpPr>
          <a:xfrm>
            <a:off x="2088411" y="2547137"/>
            <a:ext cx="309600" cy="385920"/>
            <a:chOff x="2088411" y="2547137"/>
            <a:chExt cx="30960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AE2C5EA-B364-995D-F75F-3F07C2B9B2D4}"/>
                    </a:ext>
                  </a:extLst>
                </p14:cNvPr>
                <p14:cNvContentPartPr/>
                <p14:nvPr/>
              </p14:nvContentPartPr>
              <p14:xfrm>
                <a:off x="2088411" y="2580617"/>
                <a:ext cx="72720" cy="1630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AE2C5EA-B364-995D-F75F-3F07C2B9B2D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4091" y="2576297"/>
                  <a:ext cx="81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A1D8C3D-06D7-F2D4-15D5-8B54E2E64840}"/>
                    </a:ext>
                  </a:extLst>
                </p14:cNvPr>
                <p14:cNvContentPartPr/>
                <p14:nvPr/>
              </p14:nvContentPartPr>
              <p14:xfrm>
                <a:off x="2119731" y="2556137"/>
                <a:ext cx="123840" cy="342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A1D8C3D-06D7-F2D4-15D5-8B54E2E6484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15411" y="2551817"/>
                  <a:ext cx="132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C110A20-1918-98C0-CEF1-F13A979EB257}"/>
                    </a:ext>
                  </a:extLst>
                </p14:cNvPr>
                <p14:cNvContentPartPr/>
                <p14:nvPr/>
              </p14:nvContentPartPr>
              <p14:xfrm>
                <a:off x="2227371" y="2547137"/>
                <a:ext cx="146880" cy="2390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C110A20-1918-98C0-CEF1-F13A979EB25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23051" y="2542817"/>
                  <a:ext cx="155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6C1BB6A-B53B-5D34-AD4E-880E7F290ED8}"/>
                    </a:ext>
                  </a:extLst>
                </p14:cNvPr>
                <p14:cNvContentPartPr/>
                <p14:nvPr/>
              </p14:nvContentPartPr>
              <p14:xfrm>
                <a:off x="2202891" y="2646137"/>
                <a:ext cx="195120" cy="432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6C1BB6A-B53B-5D34-AD4E-880E7F290ED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98571" y="2641817"/>
                  <a:ext cx="20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3767BE1-B949-802E-898E-8F53D7FAEB6E}"/>
                    </a:ext>
                  </a:extLst>
                </p14:cNvPr>
                <p14:cNvContentPartPr/>
                <p14:nvPr/>
              </p14:nvContentPartPr>
              <p14:xfrm>
                <a:off x="2134851" y="2861777"/>
                <a:ext cx="177480" cy="176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3767BE1-B949-802E-898E-8F53D7FAEB6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30531" y="2857457"/>
                  <a:ext cx="186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E762BEFF-D5B8-7A91-FD95-E2C8B7E2D66F}"/>
                    </a:ext>
                  </a:extLst>
                </p14:cNvPr>
                <p14:cNvContentPartPr/>
                <p14:nvPr/>
              </p14:nvContentPartPr>
              <p14:xfrm>
                <a:off x="2247531" y="2800937"/>
                <a:ext cx="89280" cy="1321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E762BEFF-D5B8-7A91-FD95-E2C8B7E2D66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243211" y="2796617"/>
                  <a:ext cx="9792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EAA4106-9B0E-1AA8-E727-28BBDD43DD6F}"/>
              </a:ext>
            </a:extLst>
          </p:cNvPr>
          <p:cNvGrpSpPr/>
          <p:nvPr/>
        </p:nvGrpSpPr>
        <p:grpSpPr>
          <a:xfrm>
            <a:off x="970611" y="3186857"/>
            <a:ext cx="93600" cy="180360"/>
            <a:chOff x="970611" y="3186857"/>
            <a:chExt cx="9360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B9A3C48-F24D-DC9E-26A5-2224DD3FBA0F}"/>
                    </a:ext>
                  </a:extLst>
                </p14:cNvPr>
                <p14:cNvContentPartPr/>
                <p14:nvPr/>
              </p14:nvContentPartPr>
              <p14:xfrm>
                <a:off x="970611" y="3268577"/>
                <a:ext cx="93600" cy="35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B9A3C48-F24D-DC9E-26A5-2224DD3FBA0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66291" y="3264257"/>
                  <a:ext cx="102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53141A43-1AB5-6244-444D-15346D685328}"/>
                    </a:ext>
                  </a:extLst>
                </p14:cNvPr>
                <p14:cNvContentPartPr/>
                <p14:nvPr/>
              </p14:nvContentPartPr>
              <p14:xfrm>
                <a:off x="998331" y="3186857"/>
                <a:ext cx="30240" cy="1803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53141A43-1AB5-6244-444D-15346D68532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4011" y="3182537"/>
                  <a:ext cx="388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A098F57D-4390-B347-11A3-81319180B6FC}"/>
                  </a:ext>
                </a:extLst>
              </p14:cNvPr>
              <p14:cNvContentPartPr/>
              <p14:nvPr/>
            </p14:nvContentPartPr>
            <p14:xfrm>
              <a:off x="794571" y="3573857"/>
              <a:ext cx="140040" cy="5040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A098F57D-4390-B347-11A3-81319180B6F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90251" y="3569537"/>
                <a:ext cx="148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62B35F6-EA11-C960-AB7F-92F5B9CEB105}"/>
                  </a:ext>
                </a:extLst>
              </p14:cNvPr>
              <p14:cNvContentPartPr/>
              <p14:nvPr/>
            </p14:nvContentPartPr>
            <p14:xfrm>
              <a:off x="5247051" y="1173737"/>
              <a:ext cx="1525680" cy="452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62B35F6-EA11-C960-AB7F-92F5B9CEB10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242731" y="1169417"/>
                <a:ext cx="15343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412E4DC-3A77-BEAC-7DD9-6CE34455D60E}"/>
                  </a:ext>
                </a:extLst>
              </p14:cNvPr>
              <p14:cNvContentPartPr/>
              <p14:nvPr/>
            </p14:nvContentPartPr>
            <p14:xfrm>
              <a:off x="6750411" y="1332137"/>
              <a:ext cx="769320" cy="3369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412E4DC-3A77-BEAC-7DD9-6CE34455D60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746091" y="1327817"/>
                <a:ext cx="77796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34374B0E-79F7-D843-96E1-D6AD07ACD3B2}"/>
              </a:ext>
            </a:extLst>
          </p:cNvPr>
          <p:cNvGrpSpPr/>
          <p:nvPr/>
        </p:nvGrpSpPr>
        <p:grpSpPr>
          <a:xfrm>
            <a:off x="8826171" y="1068617"/>
            <a:ext cx="711360" cy="536400"/>
            <a:chOff x="8826171" y="1068617"/>
            <a:chExt cx="71136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9700A8A-9F92-1069-666D-634AF252E3E3}"/>
                    </a:ext>
                  </a:extLst>
                </p14:cNvPr>
                <p14:cNvContentPartPr/>
                <p14:nvPr/>
              </p14:nvContentPartPr>
              <p14:xfrm>
                <a:off x="8970171" y="1503857"/>
                <a:ext cx="14400" cy="230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9700A8A-9F92-1069-666D-634AF252E3E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65851" y="1499537"/>
                  <a:ext cx="23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1B96D1F-9E28-104B-F1A6-BA927DFF662F}"/>
                    </a:ext>
                  </a:extLst>
                </p14:cNvPr>
                <p14:cNvContentPartPr/>
                <p14:nvPr/>
              </p14:nvContentPartPr>
              <p14:xfrm>
                <a:off x="8826171" y="1068617"/>
                <a:ext cx="711360" cy="536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1B96D1F-9E28-104B-F1A6-BA927DFF662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21851" y="1064297"/>
                  <a:ext cx="720000" cy="54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749E0975-4EBF-EDE1-9873-ED3076BF069C}"/>
                  </a:ext>
                </a:extLst>
              </p14:cNvPr>
              <p14:cNvContentPartPr/>
              <p14:nvPr/>
            </p14:nvContentPartPr>
            <p14:xfrm>
              <a:off x="5256411" y="2758457"/>
              <a:ext cx="2794320" cy="8784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749E0975-4EBF-EDE1-9873-ED3076BF069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252091" y="2754137"/>
                <a:ext cx="2802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A1A8D3C0-5B22-4A8C-0993-8B0B353A7090}"/>
                  </a:ext>
                </a:extLst>
              </p14:cNvPr>
              <p14:cNvContentPartPr/>
              <p14:nvPr/>
            </p14:nvContentPartPr>
            <p14:xfrm>
              <a:off x="5113851" y="4600937"/>
              <a:ext cx="2368440" cy="6156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A1A8D3C0-5B22-4A8C-0993-8B0B353A709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109531" y="4596617"/>
                <a:ext cx="2377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6A7B4B40-15D7-80CE-20AF-B409D0CEA183}"/>
                  </a:ext>
                </a:extLst>
              </p14:cNvPr>
              <p14:cNvContentPartPr/>
              <p14:nvPr/>
            </p14:nvContentPartPr>
            <p14:xfrm>
              <a:off x="250971" y="3026657"/>
              <a:ext cx="1499400" cy="76428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6A7B4B40-15D7-80CE-20AF-B409D0CEA18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33331" y="2991017"/>
                <a:ext cx="153504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6025B70C-05F9-3AFF-34FD-3DE0AE21AE78}"/>
                  </a:ext>
                </a:extLst>
              </p14:cNvPr>
              <p14:cNvContentPartPr/>
              <p14:nvPr/>
            </p14:nvContentPartPr>
            <p14:xfrm>
              <a:off x="1669731" y="2337977"/>
              <a:ext cx="737640" cy="79920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6025B70C-05F9-3AFF-34FD-3DE0AE21AE7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651731" y="2302337"/>
                <a:ext cx="77328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E4ADECA4-91A5-F644-6410-3B1E7FBABC89}"/>
                  </a:ext>
                </a:extLst>
              </p14:cNvPr>
              <p14:cNvContentPartPr/>
              <p14:nvPr/>
            </p14:nvContentPartPr>
            <p14:xfrm>
              <a:off x="2822091" y="2385497"/>
              <a:ext cx="896400" cy="78588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E4ADECA4-91A5-F644-6410-3B1E7FBABC8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804451" y="2349857"/>
                <a:ext cx="93204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4DBAA708-C389-EE98-CAC8-26C3EF763AD1}"/>
                  </a:ext>
                </a:extLst>
              </p14:cNvPr>
              <p14:cNvContentPartPr/>
              <p14:nvPr/>
            </p14:nvContentPartPr>
            <p14:xfrm>
              <a:off x="2035851" y="3210617"/>
              <a:ext cx="1261440" cy="61812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4DBAA708-C389-EE98-CAC8-26C3EF763AD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017851" y="3174977"/>
                <a:ext cx="12970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249004F3-A741-B393-7EB4-4B1C277C564F}"/>
                  </a:ext>
                </a:extLst>
              </p14:cNvPr>
              <p14:cNvContentPartPr/>
              <p14:nvPr/>
            </p14:nvContentPartPr>
            <p14:xfrm>
              <a:off x="414771" y="2443817"/>
              <a:ext cx="113040" cy="55404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249004F3-A741-B393-7EB4-4B1C277C564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97131" y="2408177"/>
                <a:ext cx="1486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2273CD97-B73B-3DDE-09A8-A99F2DCFCBB3}"/>
                  </a:ext>
                </a:extLst>
              </p14:cNvPr>
              <p14:cNvContentPartPr/>
              <p14:nvPr/>
            </p14:nvContentPartPr>
            <p14:xfrm>
              <a:off x="358971" y="2695097"/>
              <a:ext cx="450360" cy="31392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2273CD97-B73B-3DDE-09A8-A99F2DCFCBB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41331" y="2659457"/>
                <a:ext cx="486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3A9D4E32-3B9F-FC76-4019-B5459C3BF326}"/>
                  </a:ext>
                </a:extLst>
              </p14:cNvPr>
              <p14:cNvContentPartPr/>
              <p14:nvPr/>
            </p14:nvContentPartPr>
            <p14:xfrm>
              <a:off x="2500251" y="1795097"/>
              <a:ext cx="587160" cy="68652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3A9D4E32-3B9F-FC76-4019-B5459C3BF32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482251" y="1759097"/>
                <a:ext cx="6228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9E20676F-0E5B-5034-DFB8-C7AFC08757E8}"/>
                  </a:ext>
                </a:extLst>
              </p14:cNvPr>
              <p14:cNvContentPartPr/>
              <p14:nvPr/>
            </p14:nvContentPartPr>
            <p14:xfrm>
              <a:off x="3887691" y="1950977"/>
              <a:ext cx="520560" cy="49356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9E20676F-0E5B-5034-DFB8-C7AFC08757E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870051" y="1914977"/>
                <a:ext cx="5562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84F9EEC1-0B51-9DA5-89ED-ABBD355351D1}"/>
                  </a:ext>
                </a:extLst>
              </p14:cNvPr>
              <p14:cNvContentPartPr/>
              <p14:nvPr/>
            </p14:nvContentPartPr>
            <p14:xfrm>
              <a:off x="3733611" y="2267777"/>
              <a:ext cx="331560" cy="24444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84F9EEC1-0B51-9DA5-89ED-ABBD355351D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715611" y="2232137"/>
                <a:ext cx="367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4B4B413B-A748-FF62-4803-8EB2DDF14E18}"/>
                  </a:ext>
                </a:extLst>
              </p14:cNvPr>
              <p14:cNvContentPartPr/>
              <p14:nvPr/>
            </p14:nvContentPartPr>
            <p14:xfrm>
              <a:off x="3058611" y="3901457"/>
              <a:ext cx="484200" cy="69156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4B4B413B-A748-FF62-4803-8EB2DDF14E1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040971" y="3865457"/>
                <a:ext cx="51984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9A3229B2-2F4F-EAAC-3B04-F1A4A3F8F9F1}"/>
                  </a:ext>
                </a:extLst>
              </p14:cNvPr>
              <p14:cNvContentPartPr/>
              <p14:nvPr/>
            </p14:nvContentPartPr>
            <p14:xfrm>
              <a:off x="1715811" y="2866457"/>
              <a:ext cx="319320" cy="28728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9A3229B2-2F4F-EAAC-3B04-F1A4A3F8F9F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697811" y="2830817"/>
                <a:ext cx="3549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88FD59C6-EDDF-C5BB-B8E5-446BCFB5DDEA}"/>
                  </a:ext>
                </a:extLst>
              </p14:cNvPr>
              <p14:cNvContentPartPr/>
              <p14:nvPr/>
            </p14:nvContentPartPr>
            <p14:xfrm>
              <a:off x="2025411" y="2460737"/>
              <a:ext cx="443880" cy="47376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88FD59C6-EDDF-C5BB-B8E5-446BCFB5DDE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007771" y="2424737"/>
                <a:ext cx="479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D4002B6F-57A6-048A-3732-7C39CAEA8C1D}"/>
                  </a:ext>
                </a:extLst>
              </p14:cNvPr>
              <p14:cNvContentPartPr/>
              <p14:nvPr/>
            </p14:nvContentPartPr>
            <p14:xfrm>
              <a:off x="1613211" y="2735417"/>
              <a:ext cx="90360" cy="22032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D4002B6F-57A6-048A-3732-7C39CAEA8C1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595211" y="2699417"/>
                <a:ext cx="126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452AD143-B007-192D-3E0F-25F6CBC57872}"/>
                  </a:ext>
                </a:extLst>
              </p14:cNvPr>
              <p14:cNvContentPartPr/>
              <p14:nvPr/>
            </p14:nvContentPartPr>
            <p14:xfrm>
              <a:off x="1964211" y="3180017"/>
              <a:ext cx="64440" cy="5580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452AD143-B007-192D-3E0F-25F6CBC5787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946211" y="3144017"/>
                <a:ext cx="100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71187E25-3782-B52F-3921-4A71BFB2A272}"/>
                  </a:ext>
                </a:extLst>
              </p14:cNvPr>
              <p14:cNvContentPartPr/>
              <p14:nvPr/>
            </p14:nvContentPartPr>
            <p14:xfrm>
              <a:off x="1355451" y="2698697"/>
              <a:ext cx="390240" cy="219960"/>
            </p14:xfrm>
          </p:contentPart>
        </mc:Choice>
        <mc:Fallback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71187E25-3782-B52F-3921-4A71BFB2A27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337811" y="2662697"/>
                <a:ext cx="425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60BC0933-7979-C47D-896D-6DDC095F619A}"/>
                  </a:ext>
                </a:extLst>
              </p14:cNvPr>
              <p14:cNvContentPartPr/>
              <p14:nvPr/>
            </p14:nvContentPartPr>
            <p14:xfrm>
              <a:off x="466971" y="4703177"/>
              <a:ext cx="997200" cy="80100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60BC0933-7979-C47D-896D-6DDC095F619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48971" y="4667537"/>
                <a:ext cx="103284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E750D648-A874-E767-DC66-92078D3CBEDC}"/>
                  </a:ext>
                </a:extLst>
              </p14:cNvPr>
              <p14:cNvContentPartPr/>
              <p14:nvPr/>
            </p14:nvContentPartPr>
            <p14:xfrm>
              <a:off x="1386411" y="2992457"/>
              <a:ext cx="141480" cy="561600"/>
            </p14:xfrm>
          </p:contentPart>
        </mc:Choice>
        <mc:Fallback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E750D648-A874-E767-DC66-92078D3CBED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368771" y="2956457"/>
                <a:ext cx="1771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C1444FD4-68C4-AF8C-06AA-2F1C2DD03A7E}"/>
                  </a:ext>
                </a:extLst>
              </p14:cNvPr>
              <p14:cNvContentPartPr/>
              <p14:nvPr/>
            </p14:nvContentPartPr>
            <p14:xfrm>
              <a:off x="2104971" y="3333377"/>
              <a:ext cx="275040" cy="25452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C1444FD4-68C4-AF8C-06AA-2F1C2DD03A7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087331" y="3297737"/>
                <a:ext cx="3106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6C8AB048-55F7-30E1-2FA6-53A71CADCAE0}"/>
                  </a:ext>
                </a:extLst>
              </p14:cNvPr>
              <p14:cNvContentPartPr/>
              <p14:nvPr/>
            </p14:nvContentPartPr>
            <p14:xfrm>
              <a:off x="1684131" y="3024857"/>
              <a:ext cx="42120" cy="4536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6C8AB048-55F7-30E1-2FA6-53A71CADCAE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666491" y="2989217"/>
                <a:ext cx="777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1D3D8EED-888E-8184-A9A5-1C3B8B4C4EC8}"/>
                  </a:ext>
                </a:extLst>
              </p14:cNvPr>
              <p14:cNvContentPartPr/>
              <p14:nvPr/>
            </p14:nvContentPartPr>
            <p14:xfrm>
              <a:off x="1316931" y="2939537"/>
              <a:ext cx="477000" cy="1211760"/>
            </p14:xfrm>
          </p:contentPart>
        </mc:Choice>
        <mc:Fallback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1D3D8EED-888E-8184-A9A5-1C3B8B4C4EC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299291" y="2903897"/>
                <a:ext cx="512640" cy="12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FFBB445C-7FF4-7D56-FCAD-15A06493E697}"/>
                  </a:ext>
                </a:extLst>
              </p14:cNvPr>
              <p14:cNvContentPartPr/>
              <p14:nvPr/>
            </p14:nvContentPartPr>
            <p14:xfrm>
              <a:off x="2161851" y="2960417"/>
              <a:ext cx="410400" cy="100008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FFBB445C-7FF4-7D56-FCAD-15A06493E69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143851" y="2924417"/>
                <a:ext cx="44604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C19B9A39-F572-8A45-6661-6958BAB5EFEB}"/>
                  </a:ext>
                </a:extLst>
              </p14:cNvPr>
              <p14:cNvContentPartPr/>
              <p14:nvPr/>
            </p14:nvContentPartPr>
            <p14:xfrm>
              <a:off x="1687011" y="4483217"/>
              <a:ext cx="1259640" cy="74952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C19B9A39-F572-8A45-6661-6958BAB5EFE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669371" y="4447577"/>
                <a:ext cx="129528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FCC39DD4-D4BC-4377-69AD-D0E16413AEBB}"/>
                  </a:ext>
                </a:extLst>
              </p14:cNvPr>
              <p14:cNvContentPartPr/>
              <p14:nvPr/>
            </p14:nvContentPartPr>
            <p14:xfrm>
              <a:off x="2818851" y="2217377"/>
              <a:ext cx="1171800" cy="88452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FCC39DD4-D4BC-4377-69AD-D0E16413AEB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800851" y="2181377"/>
                <a:ext cx="120744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A5EBB0C8-8A6C-6467-2B85-7662041A3A9B}"/>
                  </a:ext>
                </a:extLst>
              </p14:cNvPr>
              <p14:cNvContentPartPr/>
              <p14:nvPr/>
            </p14:nvContentPartPr>
            <p14:xfrm>
              <a:off x="2087691" y="2961857"/>
              <a:ext cx="1257840" cy="100296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A5EBB0C8-8A6C-6467-2B85-7662041A3A9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069691" y="2926217"/>
                <a:ext cx="129348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680642C3-3933-58A0-4FA8-6443CF4831F5}"/>
                  </a:ext>
                </a:extLst>
              </p14:cNvPr>
              <p14:cNvContentPartPr/>
              <p14:nvPr/>
            </p14:nvContentPartPr>
            <p14:xfrm>
              <a:off x="3989211" y="3038177"/>
              <a:ext cx="255240" cy="88164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680642C3-3933-58A0-4FA8-6443CF4831F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971571" y="3002537"/>
                <a:ext cx="29088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D465E54A-822B-BF71-E29F-06B64DBFD8A5}"/>
                  </a:ext>
                </a:extLst>
              </p14:cNvPr>
              <p14:cNvContentPartPr/>
              <p14:nvPr/>
            </p14:nvContentPartPr>
            <p14:xfrm>
              <a:off x="4099371" y="3907217"/>
              <a:ext cx="107280" cy="7668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D465E54A-822B-BF71-E29F-06B64DBFD8A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081371" y="3871577"/>
                <a:ext cx="142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F1AD10A5-B388-0818-D44A-E5DF855C684C}"/>
                  </a:ext>
                </a:extLst>
              </p14:cNvPr>
              <p14:cNvContentPartPr/>
              <p14:nvPr/>
            </p14:nvContentPartPr>
            <p14:xfrm>
              <a:off x="4086051" y="3622097"/>
              <a:ext cx="33840" cy="900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F1AD10A5-B388-0818-D44A-E5DF855C684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068051" y="3586097"/>
                <a:ext cx="69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3108E521-3961-1B2E-9495-2D90889E3C8F}"/>
                  </a:ext>
                </a:extLst>
              </p14:cNvPr>
              <p14:cNvContentPartPr/>
              <p14:nvPr/>
            </p14:nvContentPartPr>
            <p14:xfrm>
              <a:off x="4005771" y="3084257"/>
              <a:ext cx="205920" cy="58680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3108E521-3961-1B2E-9495-2D90889E3C8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988131" y="3048617"/>
                <a:ext cx="2415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10FB2A5E-FF93-8F66-73B2-D8D5EC59F572}"/>
                  </a:ext>
                </a:extLst>
              </p14:cNvPr>
              <p14:cNvContentPartPr/>
              <p14:nvPr/>
            </p14:nvContentPartPr>
            <p14:xfrm>
              <a:off x="4143651" y="3670697"/>
              <a:ext cx="15120" cy="23400"/>
            </p14:xfrm>
          </p:contentPart>
        </mc:Choice>
        <mc:Fallback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10FB2A5E-FF93-8F66-73B2-D8D5EC59F57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125651" y="3634697"/>
                <a:ext cx="507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452576F1-9D2B-34F8-E10F-182DDDB24FC5}"/>
                  </a:ext>
                </a:extLst>
              </p14:cNvPr>
              <p14:cNvContentPartPr/>
              <p14:nvPr/>
            </p14:nvContentPartPr>
            <p14:xfrm>
              <a:off x="3406371" y="3090017"/>
              <a:ext cx="859320" cy="899640"/>
            </p14:xfrm>
          </p:contentPart>
        </mc:Choice>
        <mc:Fallback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452576F1-9D2B-34F8-E10F-182DDDB24FC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388371" y="3054017"/>
                <a:ext cx="89496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462ABAF1-DB3D-645D-032A-0EE01FC5603A}"/>
                  </a:ext>
                </a:extLst>
              </p14:cNvPr>
              <p14:cNvContentPartPr/>
              <p14:nvPr/>
            </p14:nvContentPartPr>
            <p14:xfrm>
              <a:off x="3918291" y="3942497"/>
              <a:ext cx="28800" cy="12240"/>
            </p14:xfrm>
          </p:contentPart>
        </mc:Choice>
        <mc:Fallback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462ABAF1-DB3D-645D-032A-0EE01FC5603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900651" y="3906497"/>
                <a:ext cx="644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BA46D8C4-4B76-2C3A-E94B-4B9806E7D052}"/>
                  </a:ext>
                </a:extLst>
              </p14:cNvPr>
              <p14:cNvContentPartPr/>
              <p14:nvPr/>
            </p14:nvContentPartPr>
            <p14:xfrm>
              <a:off x="3885531" y="3912257"/>
              <a:ext cx="86760" cy="64080"/>
            </p14:xfrm>
          </p:contentPart>
        </mc:Choice>
        <mc:Fallback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BA46D8C4-4B76-2C3A-E94B-4B9806E7D05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867531" y="3876257"/>
                <a:ext cx="12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BFDFD17D-5E69-4C53-45E0-5E7FEA819AC8}"/>
                  </a:ext>
                </a:extLst>
              </p14:cNvPr>
              <p14:cNvContentPartPr/>
              <p14:nvPr/>
            </p14:nvContentPartPr>
            <p14:xfrm>
              <a:off x="2943051" y="3031697"/>
              <a:ext cx="4680" cy="15480"/>
            </p14:xfrm>
          </p:contentPart>
        </mc:Choice>
        <mc:Fallback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BFDFD17D-5E69-4C53-45E0-5E7FEA819AC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925051" y="2996057"/>
                <a:ext cx="40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B14CE6EE-596B-BE30-B7EB-7B0697A0005E}"/>
                  </a:ext>
                </a:extLst>
              </p14:cNvPr>
              <p14:cNvContentPartPr/>
              <p14:nvPr/>
            </p14:nvContentPartPr>
            <p14:xfrm>
              <a:off x="2952051" y="3033857"/>
              <a:ext cx="175680" cy="47160"/>
            </p14:xfrm>
          </p:contentPart>
        </mc:Choice>
        <mc:Fallback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B14CE6EE-596B-BE30-B7EB-7B0697A0005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934411" y="2998217"/>
                <a:ext cx="2113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7BE5FF3C-A0C8-A6A4-6C6B-DDC48965FEEF}"/>
                  </a:ext>
                </a:extLst>
              </p14:cNvPr>
              <p14:cNvContentPartPr/>
              <p14:nvPr/>
            </p14:nvContentPartPr>
            <p14:xfrm>
              <a:off x="3130611" y="3019097"/>
              <a:ext cx="43560" cy="4536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7BE5FF3C-A0C8-A6A4-6C6B-DDC48965FEEF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112611" y="2983097"/>
                <a:ext cx="79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386CB965-FEE9-6EB0-FE57-987CB99DC8C5}"/>
                  </a:ext>
                </a:extLst>
              </p14:cNvPr>
              <p14:cNvContentPartPr/>
              <p14:nvPr/>
            </p14:nvContentPartPr>
            <p14:xfrm>
              <a:off x="605931" y="5303657"/>
              <a:ext cx="1411200" cy="89496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386CB965-FEE9-6EB0-FE57-987CB99DC8C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88291" y="5267657"/>
                <a:ext cx="144684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EC7EF15D-CDCE-489F-51B9-812AEAA1CB6C}"/>
                  </a:ext>
                </a:extLst>
              </p14:cNvPr>
              <p14:cNvContentPartPr/>
              <p14:nvPr/>
            </p14:nvContentPartPr>
            <p14:xfrm>
              <a:off x="2453451" y="5009537"/>
              <a:ext cx="1342080" cy="900360"/>
            </p14:xfrm>
          </p:contentPart>
        </mc:Choice>
        <mc:Fallback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EC7EF15D-CDCE-489F-51B9-812AEAA1CB6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435451" y="4973537"/>
                <a:ext cx="137772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0D2F10F5-BF79-8698-F4C8-3561623AC063}"/>
                  </a:ext>
                </a:extLst>
              </p14:cNvPr>
              <p14:cNvContentPartPr/>
              <p14:nvPr/>
            </p14:nvContentPartPr>
            <p14:xfrm>
              <a:off x="2622291" y="5889017"/>
              <a:ext cx="32400" cy="4356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0D2F10F5-BF79-8698-F4C8-3561623AC06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604651" y="5853017"/>
                <a:ext cx="68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93974972-7FE6-1444-76C1-06F331808D9A}"/>
                  </a:ext>
                </a:extLst>
              </p14:cNvPr>
              <p14:cNvContentPartPr/>
              <p14:nvPr/>
            </p14:nvContentPartPr>
            <p14:xfrm>
              <a:off x="2049891" y="3099377"/>
              <a:ext cx="766080" cy="705240"/>
            </p14:xfrm>
          </p:contentPart>
        </mc:Choice>
        <mc:Fallback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93974972-7FE6-1444-76C1-06F331808D9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031891" y="3063377"/>
                <a:ext cx="8017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E8FCF4B1-26B9-4ECB-9E3D-6DC999EF12E5}"/>
                  </a:ext>
                </a:extLst>
              </p14:cNvPr>
              <p14:cNvContentPartPr/>
              <p14:nvPr/>
            </p14:nvContentPartPr>
            <p14:xfrm>
              <a:off x="2645331" y="3826577"/>
              <a:ext cx="1440" cy="2160"/>
            </p14:xfrm>
          </p:contentPart>
        </mc:Choice>
        <mc:Fallback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E8FCF4B1-26B9-4ECB-9E3D-6DC999EF12E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627691" y="3790937"/>
                <a:ext cx="37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3F009603-C7A3-7325-43C5-C5A1B118BFF9}"/>
                  </a:ext>
                </a:extLst>
              </p14:cNvPr>
              <p14:cNvContentPartPr/>
              <p14:nvPr/>
            </p14:nvContentPartPr>
            <p14:xfrm>
              <a:off x="1266891" y="6529097"/>
              <a:ext cx="195120" cy="19908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3F009603-C7A3-7325-43C5-C5A1B118BFF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249251" y="6493097"/>
                <a:ext cx="230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373D5614-9C27-DCA3-3A5C-A4FD7B59860E}"/>
                  </a:ext>
                </a:extLst>
              </p14:cNvPr>
              <p14:cNvContentPartPr/>
              <p14:nvPr/>
            </p14:nvContentPartPr>
            <p14:xfrm>
              <a:off x="329811" y="6318857"/>
              <a:ext cx="22320" cy="1872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373D5614-9C27-DCA3-3A5C-A4FD7B59860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12171" y="6282857"/>
                <a:ext cx="57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0FD27AB7-30C5-3698-EC25-A6E15CF4CCC2}"/>
                  </a:ext>
                </a:extLst>
              </p14:cNvPr>
              <p14:cNvContentPartPr/>
              <p14:nvPr/>
            </p14:nvContentPartPr>
            <p14:xfrm>
              <a:off x="1332411" y="5993777"/>
              <a:ext cx="55080" cy="5652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0FD27AB7-30C5-3698-EC25-A6E15CF4CCC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314771" y="5958137"/>
                <a:ext cx="907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AD65626A-AF50-B09A-9350-24CF076D246F}"/>
                  </a:ext>
                </a:extLst>
              </p14:cNvPr>
              <p14:cNvContentPartPr/>
              <p14:nvPr/>
            </p14:nvContentPartPr>
            <p14:xfrm>
              <a:off x="1421331" y="6120137"/>
              <a:ext cx="3960" cy="324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AD65626A-AF50-B09A-9350-24CF076D246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403331" y="6084497"/>
                <a:ext cx="39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759677D6-811C-2C87-DC12-2A937F7473F8}"/>
                  </a:ext>
                </a:extLst>
              </p14:cNvPr>
              <p14:cNvContentPartPr/>
              <p14:nvPr/>
            </p14:nvContentPartPr>
            <p14:xfrm>
              <a:off x="1387491" y="6060737"/>
              <a:ext cx="60120" cy="5976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759677D6-811C-2C87-DC12-2A937F7473F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369851" y="6024737"/>
                <a:ext cx="957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06A47EB1-A827-D80E-E3CF-B7A1E856866F}"/>
                  </a:ext>
                </a:extLst>
              </p14:cNvPr>
              <p14:cNvContentPartPr/>
              <p14:nvPr/>
            </p14:nvContentPartPr>
            <p14:xfrm>
              <a:off x="3137811" y="5743217"/>
              <a:ext cx="10800" cy="864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06A47EB1-A827-D80E-E3CF-B7A1E856866F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119811" y="5707577"/>
                <a:ext cx="46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2638DE2E-75AF-AD81-B577-E77FC074A833}"/>
                  </a:ext>
                </a:extLst>
              </p14:cNvPr>
              <p14:cNvContentPartPr/>
              <p14:nvPr/>
            </p14:nvContentPartPr>
            <p14:xfrm>
              <a:off x="3070131" y="5702897"/>
              <a:ext cx="21960" cy="24120"/>
            </p14:xfrm>
          </p:contentPart>
        </mc:Choice>
        <mc:Fallback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2638DE2E-75AF-AD81-B577-E77FC074A83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052491" y="5667257"/>
                <a:ext cx="57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2429201E-15C7-7517-A1DD-2B445277CCC8}"/>
                  </a:ext>
                </a:extLst>
              </p14:cNvPr>
              <p14:cNvContentPartPr/>
              <p14:nvPr/>
            </p14:nvContentPartPr>
            <p14:xfrm>
              <a:off x="3148971" y="5655377"/>
              <a:ext cx="87840" cy="4716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2429201E-15C7-7517-A1DD-2B445277CCC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131331" y="5619737"/>
                <a:ext cx="123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E867B9E-0984-D968-46FB-4752185A8730}"/>
                  </a:ext>
                </a:extLst>
              </p14:cNvPr>
              <p14:cNvContentPartPr/>
              <p14:nvPr/>
            </p14:nvContentPartPr>
            <p14:xfrm>
              <a:off x="3349131" y="5632337"/>
              <a:ext cx="6840" cy="468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E867B9E-0984-D968-46FB-4752185A8730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331131" y="5596697"/>
                <a:ext cx="42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27EBF695-8B71-8DD1-E97D-0CB8BE8D3FDD}"/>
                  </a:ext>
                </a:extLst>
              </p14:cNvPr>
              <p14:cNvContentPartPr/>
              <p14:nvPr/>
            </p14:nvContentPartPr>
            <p14:xfrm>
              <a:off x="963411" y="6089897"/>
              <a:ext cx="1491840" cy="876240"/>
            </p14:xfrm>
          </p:contentPart>
        </mc:Choice>
        <mc:Fallback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27EBF695-8B71-8DD1-E97D-0CB8BE8D3FD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45411" y="6053897"/>
                <a:ext cx="15274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204CE410-00F4-48EC-F65D-A91F97B92FD8}"/>
                  </a:ext>
                </a:extLst>
              </p14:cNvPr>
              <p14:cNvContentPartPr/>
              <p14:nvPr/>
            </p14:nvContentPartPr>
            <p14:xfrm>
              <a:off x="1021011" y="6638434"/>
              <a:ext cx="56880" cy="4284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204CE410-00F4-48EC-F65D-A91F97B92FD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03011" y="6602794"/>
                <a:ext cx="925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308E8369-4538-93C2-2F42-B5420A56EE9B}"/>
                  </a:ext>
                </a:extLst>
              </p14:cNvPr>
              <p14:cNvContentPartPr/>
              <p14:nvPr/>
            </p14:nvContentPartPr>
            <p14:xfrm>
              <a:off x="2416011" y="6447274"/>
              <a:ext cx="51840" cy="1692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308E8369-4538-93C2-2F42-B5420A56EE9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398011" y="6411634"/>
                <a:ext cx="87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ABD44839-B939-B8B6-C1BE-451A5054B05E}"/>
                  </a:ext>
                </a:extLst>
              </p14:cNvPr>
              <p14:cNvContentPartPr/>
              <p14:nvPr/>
            </p14:nvContentPartPr>
            <p14:xfrm>
              <a:off x="2200371" y="3114754"/>
              <a:ext cx="1061640" cy="82584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ABD44839-B939-B8B6-C1BE-451A5054B05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182731" y="3079114"/>
                <a:ext cx="10972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F8D8F1B7-242F-DB39-1FAA-59ABFD8DA696}"/>
                  </a:ext>
                </a:extLst>
              </p14:cNvPr>
              <p14:cNvContentPartPr/>
              <p14:nvPr/>
            </p14:nvContentPartPr>
            <p14:xfrm>
              <a:off x="2878611" y="5570674"/>
              <a:ext cx="1689840" cy="93600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F8D8F1B7-242F-DB39-1FAA-59ABFD8DA69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860971" y="5534674"/>
                <a:ext cx="1725480" cy="10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7354B61B-FB04-E1D2-5677-767D625C9E4D}"/>
                  </a:ext>
                </a:extLst>
              </p14:cNvPr>
              <p14:cNvContentPartPr/>
              <p14:nvPr/>
            </p14:nvContentPartPr>
            <p14:xfrm>
              <a:off x="4349571" y="3852754"/>
              <a:ext cx="10800" cy="4824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7354B61B-FB04-E1D2-5677-767D625C9E4D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331571" y="3816754"/>
                <a:ext cx="46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902548B-19E7-53C4-14FF-158DCD757F5D}"/>
                  </a:ext>
                </a:extLst>
              </p14:cNvPr>
              <p14:cNvContentPartPr/>
              <p14:nvPr/>
            </p14:nvContentPartPr>
            <p14:xfrm>
              <a:off x="3425451" y="3093514"/>
              <a:ext cx="942120" cy="76500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902548B-19E7-53C4-14FF-158DCD757F5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407451" y="3057874"/>
                <a:ext cx="9777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A69C6A94-6671-8573-7557-7799F26E80F7}"/>
                  </a:ext>
                </a:extLst>
              </p14:cNvPr>
              <p14:cNvContentPartPr/>
              <p14:nvPr/>
            </p14:nvContentPartPr>
            <p14:xfrm>
              <a:off x="1897971" y="5845354"/>
              <a:ext cx="60480" cy="49320"/>
            </p14:xfrm>
          </p:contentPart>
        </mc:Choice>
        <mc:Fallback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A69C6A94-6671-8573-7557-7799F26E80F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79971" y="5809354"/>
                <a:ext cx="961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485AFA1A-3892-7249-87A6-D546D18435AF}"/>
                  </a:ext>
                </a:extLst>
              </p14:cNvPr>
              <p14:cNvContentPartPr/>
              <p14:nvPr/>
            </p14:nvContentPartPr>
            <p14:xfrm>
              <a:off x="2158611" y="3139234"/>
              <a:ext cx="1165320" cy="72648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485AFA1A-3892-7249-87A6-D546D18435A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140971" y="3103234"/>
                <a:ext cx="120096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BCF5E85C-8670-1D8B-7763-72DD895E9B51}"/>
                  </a:ext>
                </a:extLst>
              </p14:cNvPr>
              <p14:cNvContentPartPr/>
              <p14:nvPr/>
            </p14:nvContentPartPr>
            <p14:xfrm>
              <a:off x="2013891" y="3550714"/>
              <a:ext cx="69120" cy="33696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BCF5E85C-8670-1D8B-7763-72DD895E9B5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995891" y="3515074"/>
                <a:ext cx="1047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2554235B-1E3F-0197-C335-38FA8ED96A9A}"/>
                  </a:ext>
                </a:extLst>
              </p14:cNvPr>
              <p14:cNvContentPartPr/>
              <p14:nvPr/>
            </p14:nvContentPartPr>
            <p14:xfrm>
              <a:off x="697371" y="5609914"/>
              <a:ext cx="474120" cy="59508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2554235B-1E3F-0197-C335-38FA8ED96A9A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79731" y="5573914"/>
                <a:ext cx="5097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242B9216-63E3-F4BE-BE86-8D9A4AC06102}"/>
                  </a:ext>
                </a:extLst>
              </p14:cNvPr>
              <p14:cNvContentPartPr/>
              <p14:nvPr/>
            </p14:nvContentPartPr>
            <p14:xfrm>
              <a:off x="1163931" y="5241994"/>
              <a:ext cx="869040" cy="82512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242B9216-63E3-F4BE-BE86-8D9A4AC0610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46291" y="5206354"/>
                <a:ext cx="90468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D96CED5F-5BA7-4879-DFAA-E6FA90D6319D}"/>
                  </a:ext>
                </a:extLst>
              </p14:cNvPr>
              <p14:cNvContentPartPr/>
              <p14:nvPr/>
            </p14:nvContentPartPr>
            <p14:xfrm>
              <a:off x="1818051" y="5954074"/>
              <a:ext cx="47160" cy="5400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D96CED5F-5BA7-4879-DFAA-E6FA90D6319D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800411" y="5918434"/>
                <a:ext cx="82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09833987-74C3-7845-7769-4A46B0356EB0}"/>
                  </a:ext>
                </a:extLst>
              </p14:cNvPr>
              <p14:cNvContentPartPr/>
              <p14:nvPr/>
            </p14:nvContentPartPr>
            <p14:xfrm>
              <a:off x="1536891" y="2837554"/>
              <a:ext cx="865800" cy="22608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09833987-74C3-7845-7769-4A46B0356EB0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519251" y="2801554"/>
                <a:ext cx="9014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2F113337-2DCE-2C59-DA86-FE689C8F571F}"/>
                  </a:ext>
                </a:extLst>
              </p14:cNvPr>
              <p14:cNvContentPartPr/>
              <p14:nvPr/>
            </p14:nvContentPartPr>
            <p14:xfrm>
              <a:off x="2699691" y="2807674"/>
              <a:ext cx="798840" cy="26856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2F113337-2DCE-2C59-DA86-FE689C8F571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681691" y="2771674"/>
                <a:ext cx="8344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547D0947-7752-EF8B-08F7-274F0D637BAF}"/>
                  </a:ext>
                </a:extLst>
              </p14:cNvPr>
              <p14:cNvContentPartPr/>
              <p14:nvPr/>
            </p14:nvContentPartPr>
            <p14:xfrm>
              <a:off x="2734611" y="2866354"/>
              <a:ext cx="768960" cy="9144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547D0947-7752-EF8B-08F7-274F0D637BA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716971" y="2830354"/>
                <a:ext cx="804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46290C59-5F2B-E512-BA1A-A816F302258F}"/>
                  </a:ext>
                </a:extLst>
              </p14:cNvPr>
              <p14:cNvContentPartPr/>
              <p14:nvPr/>
            </p14:nvContentPartPr>
            <p14:xfrm>
              <a:off x="2353731" y="3214834"/>
              <a:ext cx="306720" cy="46476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46290C59-5F2B-E512-BA1A-A816F302258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335731" y="3179194"/>
                <a:ext cx="3423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B1747C00-03B6-C6F7-A5FE-F776EA4283F9}"/>
                  </a:ext>
                </a:extLst>
              </p14:cNvPr>
              <p14:cNvContentPartPr/>
              <p14:nvPr/>
            </p14:nvContentPartPr>
            <p14:xfrm>
              <a:off x="3679611" y="4508314"/>
              <a:ext cx="70200" cy="5940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B1747C00-03B6-C6F7-A5FE-F776EA4283F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3661971" y="4472674"/>
                <a:ext cx="1058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A1994881-342E-3A5C-9A55-5F126B016306}"/>
                  </a:ext>
                </a:extLst>
              </p14:cNvPr>
              <p14:cNvContentPartPr/>
              <p14:nvPr/>
            </p14:nvContentPartPr>
            <p14:xfrm>
              <a:off x="3577011" y="4330474"/>
              <a:ext cx="1018440" cy="1622520"/>
            </p14:xfrm>
          </p:contentPart>
        </mc:Choice>
        <mc:Fallback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A1994881-342E-3A5C-9A55-5F126B016306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559011" y="4294834"/>
                <a:ext cx="1054080" cy="16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3705134B-EBBA-D1B6-0139-5F755FFF9628}"/>
                  </a:ext>
                </a:extLst>
              </p14:cNvPr>
              <p14:cNvContentPartPr/>
              <p14:nvPr/>
            </p14:nvContentPartPr>
            <p14:xfrm>
              <a:off x="2899851" y="6383914"/>
              <a:ext cx="55080" cy="40320"/>
            </p14:xfrm>
          </p:contentPart>
        </mc:Choice>
        <mc:Fallback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3705134B-EBBA-D1B6-0139-5F755FFF962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882211" y="6347914"/>
                <a:ext cx="9072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DADE5B4-6EB2-9BD6-085F-1F3D35C2DEB6}"/>
              </a:ext>
            </a:extLst>
          </p:cNvPr>
          <p:cNvGrpSpPr/>
          <p:nvPr/>
        </p:nvGrpSpPr>
        <p:grpSpPr>
          <a:xfrm>
            <a:off x="36771" y="4168474"/>
            <a:ext cx="11786040" cy="2817720"/>
            <a:chOff x="36771" y="4168474"/>
            <a:chExt cx="11786040" cy="28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BCAF7FF-6D34-6BA1-DFBA-511F14277AFF}"/>
                    </a:ext>
                  </a:extLst>
                </p14:cNvPr>
                <p14:cNvContentPartPr/>
                <p14:nvPr/>
              </p14:nvContentPartPr>
              <p14:xfrm>
                <a:off x="6196731" y="5920594"/>
                <a:ext cx="225000" cy="77616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BCAF7FF-6D34-6BA1-DFBA-511F14277AF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92411" y="5916274"/>
                  <a:ext cx="2336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4BFD4D53-9A09-7D95-7EF1-D7EC68EEB717}"/>
                    </a:ext>
                  </a:extLst>
                </p14:cNvPr>
                <p14:cNvContentPartPr/>
                <p14:nvPr/>
              </p14:nvContentPartPr>
              <p14:xfrm>
                <a:off x="6495891" y="5846434"/>
                <a:ext cx="127440" cy="2998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4BFD4D53-9A09-7D95-7EF1-D7EC68EEB71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491571" y="5842114"/>
                  <a:ext cx="136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7087EE9F-1B21-8457-F604-2F06F8E90624}"/>
                    </a:ext>
                  </a:extLst>
                </p14:cNvPr>
                <p14:cNvContentPartPr/>
                <p14:nvPr/>
              </p14:nvContentPartPr>
              <p14:xfrm>
                <a:off x="6716211" y="5923474"/>
                <a:ext cx="22320" cy="13752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7087EE9F-1B21-8457-F604-2F06F8E9062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11891" y="5919154"/>
                  <a:ext cx="30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E71A7909-46FD-23E8-88D8-5E1DFA2C082A}"/>
                    </a:ext>
                  </a:extLst>
                </p14:cNvPr>
                <p14:cNvContentPartPr/>
                <p14:nvPr/>
              </p14:nvContentPartPr>
              <p14:xfrm>
                <a:off x="6532251" y="5693794"/>
                <a:ext cx="70560" cy="16308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E71A7909-46FD-23E8-88D8-5E1DFA2C082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27931" y="5689474"/>
                  <a:ext cx="79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7178A94F-7124-C990-03CB-7936010F98D3}"/>
                    </a:ext>
                  </a:extLst>
                </p14:cNvPr>
                <p14:cNvContentPartPr/>
                <p14:nvPr/>
              </p14:nvContentPartPr>
              <p14:xfrm>
                <a:off x="6525411" y="6179434"/>
                <a:ext cx="161640" cy="28224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7178A94F-7124-C990-03CB-7936010F98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521091" y="6175114"/>
                  <a:ext cx="170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85B4A1A1-9340-90A1-3C7B-1BD39C2285CD}"/>
                    </a:ext>
                  </a:extLst>
                </p14:cNvPr>
                <p14:cNvContentPartPr/>
                <p14:nvPr/>
              </p14:nvContentPartPr>
              <p14:xfrm>
                <a:off x="6720531" y="6292114"/>
                <a:ext cx="74160" cy="9108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85B4A1A1-9340-90A1-3C7B-1BD39C2285C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716211" y="6287794"/>
                  <a:ext cx="82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DB9B45DF-096B-DFCD-A604-3EC130B62D1D}"/>
                    </a:ext>
                  </a:extLst>
                </p14:cNvPr>
                <p14:cNvContentPartPr/>
                <p14:nvPr/>
              </p14:nvContentPartPr>
              <p14:xfrm>
                <a:off x="6458451" y="6058834"/>
                <a:ext cx="42120" cy="7380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DB9B45DF-096B-DFCD-A604-3EC130B62D1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54131" y="6054514"/>
                  <a:ext cx="50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617DECBB-0444-1C89-2444-E3BD174BBB7E}"/>
                    </a:ext>
                  </a:extLst>
                </p14:cNvPr>
                <p14:cNvContentPartPr/>
                <p14:nvPr/>
              </p14:nvContentPartPr>
              <p14:xfrm>
                <a:off x="6491931" y="6572914"/>
                <a:ext cx="207360" cy="28260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617DECBB-0444-1C89-2444-E3BD174BBB7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87611" y="6568594"/>
                  <a:ext cx="216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17950198-8269-4A2E-2F27-51AC4BC2F0A5}"/>
                    </a:ext>
                  </a:extLst>
                </p14:cNvPr>
                <p14:cNvContentPartPr/>
                <p14:nvPr/>
              </p14:nvContentPartPr>
              <p14:xfrm>
                <a:off x="6719811" y="6624754"/>
                <a:ext cx="84600" cy="17280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17950198-8269-4A2E-2F27-51AC4BC2F0A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715491" y="6620434"/>
                  <a:ext cx="93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89B4E248-C5F4-5B8E-020D-13ABC7AC9E17}"/>
                    </a:ext>
                  </a:extLst>
                </p14:cNvPr>
                <p14:cNvContentPartPr/>
                <p14:nvPr/>
              </p14:nvContentPartPr>
              <p14:xfrm>
                <a:off x="6694611" y="6507034"/>
                <a:ext cx="39960" cy="2304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89B4E248-C5F4-5B8E-020D-13ABC7AC9E1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690291" y="6502714"/>
                  <a:ext cx="48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89538B7-6CB8-A1B9-AB03-2D8508711698}"/>
                    </a:ext>
                  </a:extLst>
                </p14:cNvPr>
                <p14:cNvContentPartPr/>
                <p14:nvPr/>
              </p14:nvContentPartPr>
              <p14:xfrm>
                <a:off x="6886491" y="5860474"/>
                <a:ext cx="295560" cy="90180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89538B7-6CB8-A1B9-AB03-2D850871169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882171" y="5856154"/>
                  <a:ext cx="30420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D51F2EE6-EF8C-19F2-F2DD-D57A4991F479}"/>
                    </a:ext>
                  </a:extLst>
                </p14:cNvPr>
                <p14:cNvContentPartPr/>
                <p14:nvPr/>
              </p14:nvContentPartPr>
              <p14:xfrm>
                <a:off x="7348731" y="6207514"/>
                <a:ext cx="200880" cy="525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D51F2EE6-EF8C-19F2-F2DD-D57A4991F47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44411" y="6203194"/>
                  <a:ext cx="209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0545ADBD-5875-9A9C-55C0-264F72634019}"/>
                    </a:ext>
                  </a:extLst>
                </p14:cNvPr>
                <p14:cNvContentPartPr/>
                <p14:nvPr/>
              </p14:nvContentPartPr>
              <p14:xfrm>
                <a:off x="7382931" y="6316594"/>
                <a:ext cx="151560" cy="2916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0545ADBD-5875-9A9C-55C0-264F7263401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378611" y="6312274"/>
                  <a:ext cx="160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68F3356-83CF-5CB7-3762-BB75222CC7E4}"/>
                    </a:ext>
                  </a:extLst>
                </p14:cNvPr>
                <p14:cNvContentPartPr/>
                <p14:nvPr/>
              </p14:nvContentPartPr>
              <p14:xfrm>
                <a:off x="9274731" y="6188434"/>
                <a:ext cx="269640" cy="334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68F3356-83CF-5CB7-3762-BB75222CC7E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270411" y="6184114"/>
                  <a:ext cx="27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360A34AD-ECED-4B77-2D14-816306ABF5DB}"/>
                    </a:ext>
                  </a:extLst>
                </p14:cNvPr>
                <p14:cNvContentPartPr/>
                <p14:nvPr/>
              </p14:nvContentPartPr>
              <p14:xfrm>
                <a:off x="9395691" y="6091594"/>
                <a:ext cx="50760" cy="24084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360A34AD-ECED-4B77-2D14-816306ABF5D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391371" y="6087274"/>
                  <a:ext cx="59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DE6E01CE-8F92-D10A-4FE5-CB77CD1EBCFC}"/>
                    </a:ext>
                  </a:extLst>
                </p14:cNvPr>
                <p14:cNvContentPartPr/>
                <p14:nvPr/>
              </p14:nvContentPartPr>
              <p14:xfrm>
                <a:off x="10269411" y="5646994"/>
                <a:ext cx="250920" cy="10872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DE6E01CE-8F92-D10A-4FE5-CB77CD1EBCF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265091" y="5642674"/>
                  <a:ext cx="259560" cy="10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AB567B-7C1D-1E14-7247-4FD4725A95D1}"/>
                    </a:ext>
                  </a:extLst>
                </p14:cNvPr>
                <p14:cNvContentPartPr/>
                <p14:nvPr/>
              </p14:nvContentPartPr>
              <p14:xfrm>
                <a:off x="10463451" y="5555554"/>
                <a:ext cx="186840" cy="46584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AB567B-7C1D-1E14-7247-4FD4725A95D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459131" y="5551234"/>
                  <a:ext cx="195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7FA8372E-A14B-7DFE-C6C4-774B5314B4A3}"/>
                    </a:ext>
                  </a:extLst>
                </p14:cNvPr>
                <p14:cNvContentPartPr/>
                <p14:nvPr/>
              </p14:nvContentPartPr>
              <p14:xfrm>
                <a:off x="10752531" y="5761474"/>
                <a:ext cx="43920" cy="19692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7FA8372E-A14B-7DFE-C6C4-774B5314B4A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748211" y="5757154"/>
                  <a:ext cx="52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3D94F9A-8592-D1FD-6588-F07E85F79840}"/>
                    </a:ext>
                  </a:extLst>
                </p14:cNvPr>
                <p14:cNvContentPartPr/>
                <p14:nvPr/>
              </p14:nvContentPartPr>
              <p14:xfrm>
                <a:off x="10502331" y="6064594"/>
                <a:ext cx="174960" cy="33732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3D94F9A-8592-D1FD-6588-F07E85F7984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498011" y="6060274"/>
                  <a:ext cx="183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754730FD-BBC7-F9DF-EE6F-421B4E8FA6C2}"/>
                    </a:ext>
                  </a:extLst>
                </p14:cNvPr>
                <p14:cNvContentPartPr/>
                <p14:nvPr/>
              </p14:nvContentPartPr>
              <p14:xfrm>
                <a:off x="10713651" y="6220114"/>
                <a:ext cx="170280" cy="914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754730FD-BBC7-F9DF-EE6F-421B4E8FA6C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09331" y="6215794"/>
                  <a:ext cx="178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53174EAA-46F9-9A70-2471-9A3E1C1863DB}"/>
                    </a:ext>
                  </a:extLst>
                </p14:cNvPr>
                <p14:cNvContentPartPr/>
                <p14:nvPr/>
              </p14:nvContentPartPr>
              <p14:xfrm>
                <a:off x="10583331" y="6486154"/>
                <a:ext cx="138960" cy="3600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53174EAA-46F9-9A70-2471-9A3E1C1863D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79011" y="6481834"/>
                  <a:ext cx="147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79F3B499-6043-D1C2-8939-6750C20A3ED0}"/>
                    </a:ext>
                  </a:extLst>
                </p14:cNvPr>
                <p14:cNvContentPartPr/>
                <p14:nvPr/>
              </p14:nvContentPartPr>
              <p14:xfrm>
                <a:off x="10747851" y="6591994"/>
                <a:ext cx="113040" cy="1688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79F3B499-6043-D1C2-8939-6750C20A3ED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43531" y="6587674"/>
                  <a:ext cx="12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48D604F6-DC47-CD31-6E0F-7725C856A9E0}"/>
                    </a:ext>
                  </a:extLst>
                </p14:cNvPr>
                <p14:cNvContentPartPr/>
                <p14:nvPr/>
              </p14:nvContentPartPr>
              <p14:xfrm>
                <a:off x="10808331" y="5578594"/>
                <a:ext cx="360360" cy="111312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48D604F6-DC47-CD31-6E0F-7725C856A9E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804011" y="5574274"/>
                  <a:ext cx="36900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F156B842-559E-A918-C427-64DFE6A96FF4}"/>
                    </a:ext>
                  </a:extLst>
                </p14:cNvPr>
                <p14:cNvContentPartPr/>
                <p14:nvPr/>
              </p14:nvContentPartPr>
              <p14:xfrm>
                <a:off x="9493611" y="5634394"/>
                <a:ext cx="270720" cy="11754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F156B842-559E-A918-C427-64DFE6A96FF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489291" y="5630074"/>
                  <a:ext cx="27936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6D381080-F079-C0EF-C2F7-34A35026CAD3}"/>
                    </a:ext>
                  </a:extLst>
                </p14:cNvPr>
                <p14:cNvContentPartPr/>
                <p14:nvPr/>
              </p14:nvContentPartPr>
              <p14:xfrm>
                <a:off x="9933891" y="5633674"/>
                <a:ext cx="321480" cy="115992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6D381080-F079-C0EF-C2F7-34A35026CAD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929571" y="5629354"/>
                  <a:ext cx="330120" cy="11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DA5AE2DF-741F-1158-D840-2E05AFA78810}"/>
                    </a:ext>
                  </a:extLst>
                </p14:cNvPr>
                <p14:cNvContentPartPr/>
                <p14:nvPr/>
              </p14:nvContentPartPr>
              <p14:xfrm>
                <a:off x="9595491" y="5787754"/>
                <a:ext cx="124560" cy="11916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DA5AE2DF-741F-1158-D840-2E05AFA7881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591171" y="5783434"/>
                  <a:ext cx="133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2599CF11-40A4-E6F9-0076-79ED79F0F929}"/>
                    </a:ext>
                  </a:extLst>
                </p14:cNvPr>
                <p14:cNvContentPartPr/>
                <p14:nvPr/>
              </p14:nvContentPartPr>
              <p14:xfrm>
                <a:off x="9741651" y="5822674"/>
                <a:ext cx="92160" cy="7668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2599CF11-40A4-E6F9-0076-79ED79F0F92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37331" y="5818354"/>
                  <a:ext cx="100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BA3E90CF-1FD6-07C6-17A4-EC843B20FFC9}"/>
                    </a:ext>
                  </a:extLst>
                </p14:cNvPr>
                <p14:cNvContentPartPr/>
                <p14:nvPr/>
              </p14:nvContentPartPr>
              <p14:xfrm>
                <a:off x="9884211" y="5775874"/>
                <a:ext cx="181800" cy="12168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BA3E90CF-1FD6-07C6-17A4-EC843B20FFC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879891" y="5771554"/>
                  <a:ext cx="190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115DFF4F-9A05-636F-0798-5D5A5B44EFF0}"/>
                    </a:ext>
                  </a:extLst>
                </p14:cNvPr>
                <p14:cNvContentPartPr/>
                <p14:nvPr/>
              </p14:nvContentPartPr>
              <p14:xfrm>
                <a:off x="9589731" y="6170074"/>
                <a:ext cx="87840" cy="1281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115DFF4F-9A05-636F-0798-5D5A5B44EFF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585411" y="6165754"/>
                  <a:ext cx="96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BAD1767A-0EAC-B5CA-CD23-5491DB714085}"/>
                    </a:ext>
                  </a:extLst>
                </p14:cNvPr>
                <p14:cNvContentPartPr/>
                <p14:nvPr/>
              </p14:nvContentPartPr>
              <p14:xfrm>
                <a:off x="9756411" y="6168634"/>
                <a:ext cx="122760" cy="5652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BAD1767A-0EAC-B5CA-CD23-5491DB71408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752091" y="6164314"/>
                  <a:ext cx="131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F15F728A-4F78-A84B-D3D1-660EA81F9C3D}"/>
                    </a:ext>
                  </a:extLst>
                </p14:cNvPr>
                <p14:cNvContentPartPr/>
                <p14:nvPr/>
              </p14:nvContentPartPr>
              <p14:xfrm>
                <a:off x="9963771" y="6158914"/>
                <a:ext cx="16200" cy="1440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F15F728A-4F78-A84B-D3D1-660EA81F9C3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959451" y="6154594"/>
                  <a:ext cx="24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6530ECA6-F777-B99A-28B2-009454192FE0}"/>
                    </a:ext>
                  </a:extLst>
                </p14:cNvPr>
                <p14:cNvContentPartPr/>
                <p14:nvPr/>
              </p14:nvContentPartPr>
              <p14:xfrm>
                <a:off x="9612051" y="6151354"/>
                <a:ext cx="366480" cy="48816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6530ECA6-F777-B99A-28B2-009454192FE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07731" y="6147034"/>
                  <a:ext cx="3751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82CE89B3-9A3C-CBCD-224E-CD388B788081}"/>
                    </a:ext>
                  </a:extLst>
                </p14:cNvPr>
                <p14:cNvContentPartPr/>
                <p14:nvPr/>
              </p14:nvContentPartPr>
              <p14:xfrm>
                <a:off x="9710331" y="6523234"/>
                <a:ext cx="142560" cy="12960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82CE89B3-9A3C-CBCD-224E-CD388B78808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06011" y="6518914"/>
                  <a:ext cx="15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3A5C7718-787A-502A-D780-B29CE53F4AA0}"/>
                    </a:ext>
                  </a:extLst>
                </p14:cNvPr>
                <p14:cNvContentPartPr/>
                <p14:nvPr/>
              </p14:nvContentPartPr>
              <p14:xfrm>
                <a:off x="9886731" y="6478234"/>
                <a:ext cx="149760" cy="13392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3A5C7718-787A-502A-D780-B29CE53F4AA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882411" y="6473914"/>
                  <a:ext cx="158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4751EAD0-296A-16B6-9672-6F67208773C3}"/>
                    </a:ext>
                  </a:extLst>
                </p14:cNvPr>
                <p14:cNvContentPartPr/>
                <p14:nvPr/>
              </p14:nvContentPartPr>
              <p14:xfrm>
                <a:off x="9978171" y="6168274"/>
                <a:ext cx="116640" cy="7992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4751EAD0-296A-16B6-9672-6F67208773C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973851" y="6163954"/>
                  <a:ext cx="125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C8C9BBCB-4F9F-E7D7-E523-BB1428852580}"/>
                    </a:ext>
                  </a:extLst>
                </p14:cNvPr>
                <p14:cNvContentPartPr/>
                <p14:nvPr/>
              </p14:nvContentPartPr>
              <p14:xfrm>
                <a:off x="8639691" y="6107794"/>
                <a:ext cx="151560" cy="22572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C8C9BBCB-4F9F-E7D7-E523-BB142885258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35371" y="6103474"/>
                  <a:ext cx="160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CAF4A5A-47CD-987C-8F3D-B32B5908A29E}"/>
                    </a:ext>
                  </a:extLst>
                </p14:cNvPr>
                <p14:cNvContentPartPr/>
                <p14:nvPr/>
              </p14:nvContentPartPr>
              <p14:xfrm>
                <a:off x="8810331" y="6089794"/>
                <a:ext cx="108360" cy="20124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CAF4A5A-47CD-987C-8F3D-B32B5908A29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806011" y="6085474"/>
                  <a:ext cx="117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6D0D63F-6105-BAE8-FBEA-C6CE80DB8C92}"/>
                    </a:ext>
                  </a:extLst>
                </p14:cNvPr>
                <p14:cNvContentPartPr/>
                <p14:nvPr/>
              </p14:nvContentPartPr>
              <p14:xfrm>
                <a:off x="8515491" y="6035794"/>
                <a:ext cx="173160" cy="40320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6D0D63F-6105-BAE8-FBEA-C6CE80DB8C9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511171" y="6031474"/>
                  <a:ext cx="181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66911017-025D-EBB7-AD89-38E45FD224FB}"/>
                    </a:ext>
                  </a:extLst>
                </p14:cNvPr>
                <p14:cNvContentPartPr/>
                <p14:nvPr/>
              </p14:nvContentPartPr>
              <p14:xfrm>
                <a:off x="8845611" y="6048394"/>
                <a:ext cx="193320" cy="36396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66911017-025D-EBB7-AD89-38E45FD224F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41291" y="6044074"/>
                  <a:ext cx="201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8D8A9A0-FDEE-D369-6145-648166E5B652}"/>
                    </a:ext>
                  </a:extLst>
                </p14:cNvPr>
                <p14:cNvContentPartPr/>
                <p14:nvPr/>
              </p14:nvContentPartPr>
              <p14:xfrm>
                <a:off x="7862451" y="5765434"/>
                <a:ext cx="164880" cy="74952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8D8A9A0-FDEE-D369-6145-648166E5B65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858131" y="5761114"/>
                  <a:ext cx="1735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DC7D6DDF-FBA1-62D5-E3B4-B308084B76C1}"/>
                    </a:ext>
                  </a:extLst>
                </p14:cNvPr>
                <p14:cNvContentPartPr/>
                <p14:nvPr/>
              </p14:nvContentPartPr>
              <p14:xfrm>
                <a:off x="7904931" y="6525754"/>
                <a:ext cx="199800" cy="2048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DC7D6DDF-FBA1-62D5-E3B4-B308084B76C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900611" y="6521434"/>
                  <a:ext cx="208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64DAB56-E932-90FD-12AA-645EC8E6DC02}"/>
                    </a:ext>
                  </a:extLst>
                </p14:cNvPr>
                <p14:cNvContentPartPr/>
                <p14:nvPr/>
              </p14:nvContentPartPr>
              <p14:xfrm>
                <a:off x="8206611" y="5792794"/>
                <a:ext cx="250920" cy="91656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64DAB56-E932-90FD-12AA-645EC8E6DC0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202291" y="5788474"/>
                  <a:ext cx="25956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ADCBF-9CFD-DB76-7A02-B29ADB42C2BC}"/>
                    </a:ext>
                  </a:extLst>
                </p14:cNvPr>
                <p14:cNvContentPartPr/>
                <p14:nvPr/>
              </p14:nvContentPartPr>
              <p14:xfrm>
                <a:off x="8002131" y="5898994"/>
                <a:ext cx="151200" cy="13104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ADCBF-9CFD-DB76-7A02-B29ADB42C2B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997811" y="5894674"/>
                  <a:ext cx="159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6E84F173-A8DA-FC58-63EB-F214F49C04AF}"/>
                    </a:ext>
                  </a:extLst>
                </p14:cNvPr>
                <p14:cNvContentPartPr/>
                <p14:nvPr/>
              </p14:nvContentPartPr>
              <p14:xfrm>
                <a:off x="8057931" y="6225514"/>
                <a:ext cx="127440" cy="15624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6E84F173-A8DA-FC58-63EB-F214F49C04A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53611" y="6221194"/>
                  <a:ext cx="136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BC35558B-4216-14D3-9056-013BC27EE111}"/>
                    </a:ext>
                  </a:extLst>
                </p14:cNvPr>
                <p14:cNvContentPartPr/>
                <p14:nvPr/>
              </p14:nvContentPartPr>
              <p14:xfrm>
                <a:off x="8039931" y="6575794"/>
                <a:ext cx="95400" cy="11412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BC35558B-4216-14D3-9056-013BC27EE11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035611" y="6571474"/>
                  <a:ext cx="104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81459C3D-6070-1067-9346-EB1D9816DF84}"/>
                    </a:ext>
                  </a:extLst>
                </p14:cNvPr>
                <p14:cNvContentPartPr/>
                <p14:nvPr/>
              </p14:nvContentPartPr>
              <p14:xfrm>
                <a:off x="5484291" y="6370954"/>
                <a:ext cx="631800" cy="28332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81459C3D-6070-1067-9346-EB1D9816DF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479971" y="6366634"/>
                  <a:ext cx="640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CB8F79A-9928-9E07-E405-C153B84218A3}"/>
                    </a:ext>
                  </a:extLst>
                </p14:cNvPr>
                <p14:cNvContentPartPr/>
                <p14:nvPr/>
              </p14:nvContentPartPr>
              <p14:xfrm>
                <a:off x="5485011" y="5446114"/>
                <a:ext cx="6337800" cy="144972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CB8F79A-9928-9E07-E405-C153B84218A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480691" y="5441794"/>
                  <a:ext cx="6346440" cy="14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A317175A-D1B9-BCFE-C0B8-E20668E771B1}"/>
                    </a:ext>
                  </a:extLst>
                </p14:cNvPr>
                <p14:cNvContentPartPr/>
                <p14:nvPr/>
              </p14:nvContentPartPr>
              <p14:xfrm>
                <a:off x="36771" y="4168474"/>
                <a:ext cx="4678920" cy="281772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A317175A-D1B9-BCFE-C0B8-E20668E771B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2451" y="4164154"/>
                  <a:ext cx="4687560" cy="28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45AF271D-81B5-7D09-0F1E-B5B5873AE88B}"/>
                    </a:ext>
                  </a:extLst>
                </p14:cNvPr>
                <p14:cNvContentPartPr/>
                <p14:nvPr/>
              </p14:nvContentPartPr>
              <p14:xfrm>
                <a:off x="4413291" y="6123274"/>
                <a:ext cx="808920" cy="4201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45AF271D-81B5-7D09-0F1E-B5B5873AE88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408971" y="6118954"/>
                  <a:ext cx="81756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0DD7E354-F80C-20D8-BEC9-3FE3972572AE}"/>
                  </a:ext>
                </a:extLst>
              </p14:cNvPr>
              <p14:cNvContentPartPr/>
              <p14:nvPr/>
            </p14:nvContentPartPr>
            <p14:xfrm>
              <a:off x="1307931" y="2033314"/>
              <a:ext cx="2759040" cy="150120"/>
            </p14:xfrm>
          </p:contentPart>
        </mc:Choice>
        <mc:Fallback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0DD7E354-F80C-20D8-BEC9-3FE3972572AE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303611" y="2028994"/>
                <a:ext cx="2767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8A749C09-A824-9724-D77E-B78CAA011B22}"/>
                  </a:ext>
                </a:extLst>
              </p14:cNvPr>
              <p14:cNvContentPartPr/>
              <p14:nvPr/>
            </p14:nvContentPartPr>
            <p14:xfrm>
              <a:off x="10541211" y="4566634"/>
              <a:ext cx="1550160" cy="778680"/>
            </p14:xfrm>
          </p:contentPart>
        </mc:Choice>
        <mc:Fallback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8A749C09-A824-9724-D77E-B78CAA011B2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10536891" y="4562314"/>
                <a:ext cx="155880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56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Chang-Hyun</dc:creator>
  <cp:lastModifiedBy>Oh Chang-Hyun</cp:lastModifiedBy>
  <cp:revision>2</cp:revision>
  <cp:lastPrinted>2022-09-18T14:14:36Z</cp:lastPrinted>
  <dcterms:created xsi:type="dcterms:W3CDTF">2022-09-18T13:55:10Z</dcterms:created>
  <dcterms:modified xsi:type="dcterms:W3CDTF">2022-09-20T06:45:54Z</dcterms:modified>
</cp:coreProperties>
</file>