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75" r:id="rId3"/>
    <p:sldId id="37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6C0A-9DD8-4FC8-8A1C-01C3D672596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E2CE0-9C65-449E-8D88-D2C3E27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9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1" name="Google Shape;10331;g878bb028e8_1686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2" name="Google Shape;10332;g878bb028e8_1686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A9CB0-9C85-1044-9CE4-A777C3A3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232157-4217-C4A3-15E8-B8A84A79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A7A2D-B8C1-16C7-11EB-6808EBD0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22E22-2A7E-DB98-A464-7FE97B70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8799B-9314-97E6-EB71-0C7B4113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8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C944A-6B3D-A1A4-FE8A-45C69D6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08EE0F-162B-8D89-8877-6689D7EE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EC12-2E46-93E1-8A17-248BA363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D26EE-FE38-019B-7A15-95FC4EB9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AE5A2-2CC6-FB96-0B62-09571D53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6C0C7-2F72-B380-FFD5-1FE935A10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CC084-7BCF-E9EA-7EB1-92D50690B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E7127-6E3D-431A-E128-11D76409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0B124-72F4-E1A7-B0CC-C80DAA31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CC649-C588-2BA6-1612-A04D2BA0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D9472-A648-5C8B-02E8-557D79E7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05587-0D50-9876-37B7-79CBA899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B83A5-8DF0-34B3-3773-BA02DB00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FC0D4-8159-11F2-D6AC-E4B8ACB7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67E09-E7C6-B35A-8692-612AFF71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33A7-A868-6474-8FD5-0CD6EA6A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E144D-5C03-FD5E-23C2-7B38E8BAC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159CC-3BF6-1FEE-18A0-18310EEA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57B25-8251-327B-DAD8-EEF16C17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5CB62-10D0-5640-3396-A117561F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89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8BF96-0902-4F33-59DE-CEFD60FB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067EF-3808-6BE6-BC7F-6D4C28F1B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78B521-59D7-D176-7163-289F2E85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E3F66-ADC7-9294-1897-98C4FC30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55090-64D7-1940-23A1-2A2862D2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5A35F-175A-D1AD-C74D-FBF2A3BD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1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CF049-C622-8FFA-2607-15095B23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EA3D3-53C8-3034-496D-EF88C0086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00942F-3A18-7C81-8413-77414B9DE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474761-1C73-3A2A-63CF-8D79C3660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298A09-0514-288F-5C78-E9E629793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5960B3-9E08-53E4-FAF0-55702C2A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2FF671-6204-C962-1DD7-C8ACD29A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1DAF82-2CDB-6443-4D90-C446AA0B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6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24E25-6024-A42C-10E6-66DB01D7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51AB46-F77D-938E-3172-F4A9B2E1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71A54D-7E23-3741-2683-1A421880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8DA3E1-C7AD-90A3-146F-9A7A185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3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CA3F39-B909-F96D-0736-1A466E3B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97EFA7-3E5F-B361-3DAB-30F0CD22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05AC7-C88F-F454-56A0-B4E73601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5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D4927-40D5-0662-8A8F-1570A37C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6551D-3A90-5E0D-E769-0EC89C52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0FD1B-D56B-D1C2-7AFD-EE86F4835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DF352-E8E1-BF14-B14E-D7C2FD3F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51750-88AE-5EBC-2D35-B778131C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3A939-6D82-673E-77AD-1CEB35CC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8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3C6A5-DC05-4424-88AC-EDE7A1D5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3959A4-7419-67C3-FACD-F022B5F99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81C39C-0DBE-65CF-4349-D70814DE2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BF898-05FB-DA58-1DDE-A726E1C4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E65563-078D-3CFA-402D-AD1AF2B5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A6B00-C92C-4E29-C63D-485B2729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8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12391B-EE67-21A3-7457-62C84D21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D24AE-7A06-700E-0264-D078FB66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486EF-0A30-EC51-ACC6-F1F90DB55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B140-414D-483B-9E35-1EBB8D8406BF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98056-80BD-FC5A-5DD5-B8D15732F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477B1-1C4A-AAD7-F84D-713791001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2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D714CAB-0FF3-5D8A-9B6F-E66138BCFF32}"/>
              </a:ext>
            </a:extLst>
          </p:cNvPr>
          <p:cNvSpPr/>
          <p:nvPr/>
        </p:nvSpPr>
        <p:spPr>
          <a:xfrm>
            <a:off x="2799468" y="3292416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288F25D-356B-5293-BA37-0B3396316180}"/>
              </a:ext>
            </a:extLst>
          </p:cNvPr>
          <p:cNvSpPr/>
          <p:nvPr/>
        </p:nvSpPr>
        <p:spPr>
          <a:xfrm>
            <a:off x="2799469" y="1208121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Google Shape;10341;p131">
            <a:extLst>
              <a:ext uri="{FF2B5EF4-FFF2-40B4-BE49-F238E27FC236}">
                <a16:creationId xmlns:a16="http://schemas.microsoft.com/office/drawing/2014/main" id="{0689EED4-CE31-F02F-697B-B1FA6D058A05}"/>
              </a:ext>
            </a:extLst>
          </p:cNvPr>
          <p:cNvSpPr/>
          <p:nvPr/>
        </p:nvSpPr>
        <p:spPr>
          <a:xfrm rot="5400000">
            <a:off x="33688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6" name="Google Shape;10341;p131">
            <a:extLst>
              <a:ext uri="{FF2B5EF4-FFF2-40B4-BE49-F238E27FC236}">
                <a16:creationId xmlns:a16="http://schemas.microsoft.com/office/drawing/2014/main" id="{463DEEB7-1AEF-BC5A-3B68-355ABF5BD8CB}"/>
              </a:ext>
            </a:extLst>
          </p:cNvPr>
          <p:cNvSpPr/>
          <p:nvPr/>
        </p:nvSpPr>
        <p:spPr>
          <a:xfrm rot="5400000">
            <a:off x="25603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8" name="Google Shape;10341;p131">
            <a:extLst>
              <a:ext uri="{FF2B5EF4-FFF2-40B4-BE49-F238E27FC236}">
                <a16:creationId xmlns:a16="http://schemas.microsoft.com/office/drawing/2014/main" id="{F124600E-A28C-5C6A-80C1-0CADC808B3C8}"/>
              </a:ext>
            </a:extLst>
          </p:cNvPr>
          <p:cNvSpPr/>
          <p:nvPr/>
        </p:nvSpPr>
        <p:spPr>
          <a:xfrm rot="5400000">
            <a:off x="5179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9" name="Google Shape;10341;p131">
            <a:extLst>
              <a:ext uri="{FF2B5EF4-FFF2-40B4-BE49-F238E27FC236}">
                <a16:creationId xmlns:a16="http://schemas.microsoft.com/office/drawing/2014/main" id="{0D937C62-4E8B-4361-60A4-8D858738685C}"/>
              </a:ext>
            </a:extLst>
          </p:cNvPr>
          <p:cNvSpPr/>
          <p:nvPr/>
        </p:nvSpPr>
        <p:spPr>
          <a:xfrm rot="5400000">
            <a:off x="59883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10" name="Google Shape;10341;p131">
            <a:extLst>
              <a:ext uri="{FF2B5EF4-FFF2-40B4-BE49-F238E27FC236}">
                <a16:creationId xmlns:a16="http://schemas.microsoft.com/office/drawing/2014/main" id="{BD9B821C-AF41-EFF0-E95A-5B1CDF149F14}"/>
              </a:ext>
            </a:extLst>
          </p:cNvPr>
          <p:cNvSpPr/>
          <p:nvPr/>
        </p:nvSpPr>
        <p:spPr>
          <a:xfrm rot="5400000">
            <a:off x="6796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7D2A6EB-15C3-F80C-9751-6EC48D7105E2}"/>
              </a:ext>
            </a:extLst>
          </p:cNvPr>
          <p:cNvCxnSpPr>
            <a:stCxn id="6" idx="0"/>
            <a:endCxn id="5" idx="2"/>
          </p:cNvCxnSpPr>
          <p:nvPr/>
        </p:nvCxnSpPr>
        <p:spPr>
          <a:xfrm>
            <a:off x="3443704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EF9840-0E73-5817-8ABF-759610CA2851}"/>
              </a:ext>
            </a:extLst>
          </p:cNvPr>
          <p:cNvCxnSpPr>
            <a:stCxn id="5" idx="0"/>
          </p:cNvCxnSpPr>
          <p:nvPr/>
        </p:nvCxnSpPr>
        <p:spPr>
          <a:xfrm>
            <a:off x="4252204" y="20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F9D23A4-571B-5887-9F4A-872D63B842BE}"/>
              </a:ext>
            </a:extLst>
          </p:cNvPr>
          <p:cNvSpPr txBox="1"/>
          <p:nvPr/>
        </p:nvSpPr>
        <p:spPr>
          <a:xfrm>
            <a:off x="4709404" y="1767266"/>
            <a:ext cx="24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953A1C5-9D3F-2FE2-25E6-4CD815FCFFB3}"/>
              </a:ext>
            </a:extLst>
          </p:cNvPr>
          <p:cNvCxnSpPr>
            <a:endCxn id="8" idx="2"/>
          </p:cNvCxnSpPr>
          <p:nvPr/>
        </p:nvCxnSpPr>
        <p:spPr>
          <a:xfrm>
            <a:off x="5183944" y="20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87E9B9-063D-994F-9440-29AB04F4BCF0}"/>
              </a:ext>
            </a:extLst>
          </p:cNvPr>
          <p:cNvCxnSpPr>
            <a:stCxn id="8" idx="0"/>
            <a:endCxn id="9" idx="2"/>
          </p:cNvCxnSpPr>
          <p:nvPr/>
        </p:nvCxnSpPr>
        <p:spPr>
          <a:xfrm>
            <a:off x="60632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DCE82C-FD8A-2635-A508-99AC2055E4A4}"/>
              </a:ext>
            </a:extLst>
          </p:cNvPr>
          <p:cNvCxnSpPr>
            <a:stCxn id="9" idx="0"/>
            <a:endCxn id="10" idx="2"/>
          </p:cNvCxnSpPr>
          <p:nvPr/>
        </p:nvCxnSpPr>
        <p:spPr>
          <a:xfrm>
            <a:off x="68717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Google Shape;10341;p131">
            <a:extLst>
              <a:ext uri="{FF2B5EF4-FFF2-40B4-BE49-F238E27FC236}">
                <a16:creationId xmlns:a16="http://schemas.microsoft.com/office/drawing/2014/main" id="{382471BD-D6BC-AED0-FEE4-B8F1D67C5B77}"/>
              </a:ext>
            </a:extLst>
          </p:cNvPr>
          <p:cNvSpPr/>
          <p:nvPr/>
        </p:nvSpPr>
        <p:spPr>
          <a:xfrm rot="5400000">
            <a:off x="33688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41" name="Google Shape;10341;p131">
            <a:extLst>
              <a:ext uri="{FF2B5EF4-FFF2-40B4-BE49-F238E27FC236}">
                <a16:creationId xmlns:a16="http://schemas.microsoft.com/office/drawing/2014/main" id="{C3549948-121B-ADE6-8685-F5700AD31C30}"/>
              </a:ext>
            </a:extLst>
          </p:cNvPr>
          <p:cNvSpPr/>
          <p:nvPr/>
        </p:nvSpPr>
        <p:spPr>
          <a:xfrm rot="5400000">
            <a:off x="25603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2" name="Google Shape;10341;p131">
            <a:extLst>
              <a:ext uri="{FF2B5EF4-FFF2-40B4-BE49-F238E27FC236}">
                <a16:creationId xmlns:a16="http://schemas.microsoft.com/office/drawing/2014/main" id="{3A7C7E2C-39D1-6FE5-0E49-5E1CE465742C}"/>
              </a:ext>
            </a:extLst>
          </p:cNvPr>
          <p:cNvSpPr/>
          <p:nvPr/>
        </p:nvSpPr>
        <p:spPr>
          <a:xfrm rot="5400000">
            <a:off x="5179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43" name="Google Shape;10341;p131">
            <a:extLst>
              <a:ext uri="{FF2B5EF4-FFF2-40B4-BE49-F238E27FC236}">
                <a16:creationId xmlns:a16="http://schemas.microsoft.com/office/drawing/2014/main" id="{2FB584B7-8E71-334B-F6C4-7D44F357F0BE}"/>
              </a:ext>
            </a:extLst>
          </p:cNvPr>
          <p:cNvSpPr/>
          <p:nvPr/>
        </p:nvSpPr>
        <p:spPr>
          <a:xfrm rot="5400000">
            <a:off x="59883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4" name="Google Shape;10341;p131">
            <a:extLst>
              <a:ext uri="{FF2B5EF4-FFF2-40B4-BE49-F238E27FC236}">
                <a16:creationId xmlns:a16="http://schemas.microsoft.com/office/drawing/2014/main" id="{06C2F7FC-7796-54E6-D34C-AA06699BE910}"/>
              </a:ext>
            </a:extLst>
          </p:cNvPr>
          <p:cNvSpPr/>
          <p:nvPr/>
        </p:nvSpPr>
        <p:spPr>
          <a:xfrm rot="5400000">
            <a:off x="6796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BCBD036-6764-FBF7-B881-779CE3792625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>
            <a:off x="3443704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FB39CE3-E360-3BAD-B3C8-C56DB8E40F67}"/>
              </a:ext>
            </a:extLst>
          </p:cNvPr>
          <p:cNvCxnSpPr>
            <a:stCxn id="40" idx="0"/>
          </p:cNvCxnSpPr>
          <p:nvPr/>
        </p:nvCxnSpPr>
        <p:spPr>
          <a:xfrm>
            <a:off x="4252204" y="41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9237C4C-D9D4-E95C-7F8D-CFFF15DE6BA9}"/>
              </a:ext>
            </a:extLst>
          </p:cNvPr>
          <p:cNvSpPr txBox="1"/>
          <p:nvPr/>
        </p:nvSpPr>
        <p:spPr>
          <a:xfrm>
            <a:off x="4709404" y="3867266"/>
            <a:ext cx="2404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721B046-744A-8290-9A4B-7115AF4B92E4}"/>
              </a:ext>
            </a:extLst>
          </p:cNvPr>
          <p:cNvCxnSpPr>
            <a:endCxn id="42" idx="2"/>
          </p:cNvCxnSpPr>
          <p:nvPr/>
        </p:nvCxnSpPr>
        <p:spPr>
          <a:xfrm>
            <a:off x="5183944" y="41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A50F2A6-0299-6CC0-DA9C-D6E287E09B6D}"/>
              </a:ext>
            </a:extLst>
          </p:cNvPr>
          <p:cNvCxnSpPr>
            <a:stCxn id="42" idx="0"/>
            <a:endCxn id="43" idx="2"/>
          </p:cNvCxnSpPr>
          <p:nvPr/>
        </p:nvCxnSpPr>
        <p:spPr>
          <a:xfrm>
            <a:off x="60632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F405117-5E8A-CE42-B4EB-DFC2B024C29F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>
            <a:off x="68717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5991A0C-A287-EF01-ABBF-26DD040A1FA0}"/>
              </a:ext>
            </a:extLst>
          </p:cNvPr>
          <p:cNvCxnSpPr>
            <a:stCxn id="6" idx="3"/>
            <a:endCxn id="41" idx="1"/>
          </p:cNvCxnSpPr>
          <p:nvPr/>
        </p:nvCxnSpPr>
        <p:spPr>
          <a:xfrm>
            <a:off x="32603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BCC0126-1BB8-2DAF-E938-35B126E8B922}"/>
              </a:ext>
            </a:extLst>
          </p:cNvPr>
          <p:cNvCxnSpPr>
            <a:stCxn id="5" idx="3"/>
            <a:endCxn id="40" idx="1"/>
          </p:cNvCxnSpPr>
          <p:nvPr/>
        </p:nvCxnSpPr>
        <p:spPr>
          <a:xfrm>
            <a:off x="40688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C26A046-1006-2A71-B505-D85E57430234}"/>
              </a:ext>
            </a:extLst>
          </p:cNvPr>
          <p:cNvCxnSpPr>
            <a:stCxn id="8" idx="3"/>
            <a:endCxn id="42" idx="1"/>
          </p:cNvCxnSpPr>
          <p:nvPr/>
        </p:nvCxnSpPr>
        <p:spPr>
          <a:xfrm>
            <a:off x="5879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6A8E8A-D504-A8AC-CA51-C22662EA682B}"/>
              </a:ext>
            </a:extLst>
          </p:cNvPr>
          <p:cNvCxnSpPr>
            <a:stCxn id="9" idx="3"/>
            <a:endCxn id="43" idx="1"/>
          </p:cNvCxnSpPr>
          <p:nvPr/>
        </p:nvCxnSpPr>
        <p:spPr>
          <a:xfrm>
            <a:off x="66883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927AE56-AF77-5E33-F6B4-AFEB2B2D7C2B}"/>
              </a:ext>
            </a:extLst>
          </p:cNvPr>
          <p:cNvCxnSpPr>
            <a:stCxn id="10" idx="3"/>
            <a:endCxn id="44" idx="1"/>
          </p:cNvCxnSpPr>
          <p:nvPr/>
        </p:nvCxnSpPr>
        <p:spPr>
          <a:xfrm>
            <a:off x="7496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1262964-D546-DE2F-5EC5-B6F1686D68E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349305" y="2028876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52586C5-7AEE-6F67-C298-516727240866}"/>
              </a:ext>
            </a:extLst>
          </p:cNvPr>
          <p:cNvCxnSpPr>
            <a:cxnSpLocks/>
          </p:cNvCxnSpPr>
          <p:nvPr/>
        </p:nvCxnSpPr>
        <p:spPr>
          <a:xfrm>
            <a:off x="2349305" y="4143727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060B756-AC7C-7E0C-AE5A-54E5DB9E54EE}"/>
              </a:ext>
            </a:extLst>
          </p:cNvPr>
          <p:cNvCxnSpPr/>
          <p:nvPr/>
        </p:nvCxnSpPr>
        <p:spPr>
          <a:xfrm>
            <a:off x="7680235" y="2011674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9FED691-DD2C-4C25-CE7D-A00CBE1C6015}"/>
              </a:ext>
            </a:extLst>
          </p:cNvPr>
          <p:cNvCxnSpPr/>
          <p:nvPr/>
        </p:nvCxnSpPr>
        <p:spPr>
          <a:xfrm>
            <a:off x="7680235" y="4128876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2D0479E-DD77-0E83-4B7A-7284E831E60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141380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1E0A382-8F2E-581B-B4EB-A5CF0166501B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201167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FFC739F-A556-E794-857B-287719DA8785}"/>
              </a:ext>
            </a:extLst>
          </p:cNvPr>
          <p:cNvCxnSpPr/>
          <p:nvPr/>
        </p:nvCxnSpPr>
        <p:spPr>
          <a:xfrm>
            <a:off x="8382001" y="141380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E3EA249-61C9-F82B-0585-2D7A6AB92346}"/>
              </a:ext>
            </a:extLst>
          </p:cNvPr>
          <p:cNvCxnSpPr/>
          <p:nvPr/>
        </p:nvCxnSpPr>
        <p:spPr>
          <a:xfrm>
            <a:off x="8385518" y="260954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259C3563-1E3E-7EDD-ADCE-61799E25E637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354271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4E8E893-3B01-FB0D-83F3-95032FA9C7D8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414058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6E13616-3112-C1BF-AF3D-20179C1B4976}"/>
              </a:ext>
            </a:extLst>
          </p:cNvPr>
          <p:cNvCxnSpPr/>
          <p:nvPr/>
        </p:nvCxnSpPr>
        <p:spPr>
          <a:xfrm>
            <a:off x="8385518" y="354271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1AA818B1-316D-032D-25B7-2BE2D135E9CE}"/>
              </a:ext>
            </a:extLst>
          </p:cNvPr>
          <p:cNvCxnSpPr/>
          <p:nvPr/>
        </p:nvCxnSpPr>
        <p:spPr>
          <a:xfrm>
            <a:off x="8389035" y="473845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D6F9EA2-376A-6953-A1D2-3DCBD354D55F}"/>
              </a:ext>
            </a:extLst>
          </p:cNvPr>
          <p:cNvSpPr txBox="1"/>
          <p:nvPr/>
        </p:nvSpPr>
        <p:spPr>
          <a:xfrm>
            <a:off x="3907432" y="628876"/>
            <a:ext cx="30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Bahnschrift SemiBold" panose="020B0502040204020203" pitchFamily="34" charset="0"/>
              </a:rPr>
              <a:t>Retinex</a:t>
            </a:r>
            <a:r>
              <a:rPr lang="en-US" altLang="zh-CN" dirty="0">
                <a:latin typeface="Bahnschrift SemiBold" panose="020B0502040204020203" pitchFamily="34" charset="0"/>
              </a:rPr>
              <a:t> Image Decom-Net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92899-BED1-D2EB-6ADC-560861095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16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4" name="Google Shape;10334;p131"/>
          <p:cNvSpPr/>
          <p:nvPr/>
        </p:nvSpPr>
        <p:spPr>
          <a:xfrm rot="5400000">
            <a:off x="8566033" y="1008451"/>
            <a:ext cx="1400000" cy="36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Input</a:t>
            </a:r>
            <a:endParaRPr sz="1467"/>
          </a:p>
        </p:txBody>
      </p:sp>
      <p:sp>
        <p:nvSpPr>
          <p:cNvPr id="10335" name="Google Shape;10335;p131"/>
          <p:cNvSpPr/>
          <p:nvPr/>
        </p:nvSpPr>
        <p:spPr>
          <a:xfrm rot="5400000">
            <a:off x="7977033" y="1008451"/>
            <a:ext cx="1400000" cy="36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1x11 conv</a:t>
            </a:r>
            <a:endParaRPr sz="1467"/>
          </a:p>
        </p:txBody>
      </p:sp>
      <p:cxnSp>
        <p:nvCxnSpPr>
          <p:cNvPr id="10336" name="Google Shape;10336;p131"/>
          <p:cNvCxnSpPr>
            <a:stCxn id="10337" idx="0"/>
            <a:endCxn id="10335" idx="2"/>
          </p:cNvCxnSpPr>
          <p:nvPr/>
        </p:nvCxnSpPr>
        <p:spPr>
          <a:xfrm>
            <a:off x="8271433" y="1191851"/>
            <a:ext cx="22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338" name="Google Shape;10338;p131"/>
          <p:cNvCxnSpPr>
            <a:stCxn id="10335" idx="0"/>
            <a:endCxn id="10334" idx="2"/>
          </p:cNvCxnSpPr>
          <p:nvPr/>
        </p:nvCxnSpPr>
        <p:spPr>
          <a:xfrm>
            <a:off x="8860433" y="1191851"/>
            <a:ext cx="22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337" name="Google Shape;10337;p131"/>
          <p:cNvSpPr/>
          <p:nvPr/>
        </p:nvSpPr>
        <p:spPr>
          <a:xfrm rot="5400000">
            <a:off x="7388033" y="1008451"/>
            <a:ext cx="1400000" cy="36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1x11 conv</a:t>
            </a:r>
            <a:endParaRPr sz="1467"/>
          </a:p>
        </p:txBody>
      </p:sp>
      <p:sp>
        <p:nvSpPr>
          <p:cNvPr id="10339" name="Google Shape;10339;p131"/>
          <p:cNvSpPr/>
          <p:nvPr/>
        </p:nvSpPr>
        <p:spPr>
          <a:xfrm rot="5400000">
            <a:off x="67990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1</a:t>
            </a:r>
            <a:endParaRPr sz="1467"/>
          </a:p>
        </p:txBody>
      </p:sp>
      <p:sp>
        <p:nvSpPr>
          <p:cNvPr id="10340" name="Google Shape;10340;p131"/>
          <p:cNvSpPr/>
          <p:nvPr/>
        </p:nvSpPr>
        <p:spPr>
          <a:xfrm rot="5400000">
            <a:off x="59878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2</a:t>
            </a:r>
            <a:endParaRPr sz="1467"/>
          </a:p>
        </p:txBody>
      </p:sp>
      <p:sp>
        <p:nvSpPr>
          <p:cNvPr id="10341" name="Google Shape;10341;p131"/>
          <p:cNvSpPr/>
          <p:nvPr/>
        </p:nvSpPr>
        <p:spPr>
          <a:xfrm rot="5400000">
            <a:off x="3533131" y="1008449"/>
            <a:ext cx="1400000" cy="36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1x7 conv</a:t>
            </a:r>
            <a:endParaRPr sz="1467"/>
          </a:p>
        </p:txBody>
      </p:sp>
      <p:sp>
        <p:nvSpPr>
          <p:cNvPr id="10342" name="Google Shape;10342;p131"/>
          <p:cNvSpPr/>
          <p:nvPr/>
        </p:nvSpPr>
        <p:spPr>
          <a:xfrm rot="5400000">
            <a:off x="2965233" y="1008451"/>
            <a:ext cx="1400000" cy="36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1x7 conv</a:t>
            </a:r>
            <a:endParaRPr sz="1467"/>
          </a:p>
        </p:txBody>
      </p:sp>
      <p:sp>
        <p:nvSpPr>
          <p:cNvPr id="10343" name="Google Shape;10343;p131"/>
          <p:cNvSpPr/>
          <p:nvPr/>
        </p:nvSpPr>
        <p:spPr>
          <a:xfrm rot="5400000">
            <a:off x="2376233" y="1008451"/>
            <a:ext cx="1400000" cy="36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FC</a:t>
            </a:r>
            <a:endParaRPr sz="1467"/>
          </a:p>
        </p:txBody>
      </p:sp>
      <p:sp>
        <p:nvSpPr>
          <p:cNvPr id="10344" name="Google Shape;10344;p131"/>
          <p:cNvSpPr/>
          <p:nvPr/>
        </p:nvSpPr>
        <p:spPr>
          <a:xfrm rot="5400000">
            <a:off x="1787233" y="1008451"/>
            <a:ext cx="1400000" cy="36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FC</a:t>
            </a:r>
            <a:endParaRPr sz="1467"/>
          </a:p>
        </p:txBody>
      </p:sp>
      <p:sp>
        <p:nvSpPr>
          <p:cNvPr id="10345" name="Google Shape;10345;p131"/>
          <p:cNvSpPr/>
          <p:nvPr/>
        </p:nvSpPr>
        <p:spPr>
          <a:xfrm rot="5400000">
            <a:off x="1198233" y="1008451"/>
            <a:ext cx="1400000" cy="36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Output</a:t>
            </a:r>
            <a:endParaRPr sz="1467" dirty="0"/>
          </a:p>
        </p:txBody>
      </p:sp>
      <p:cxnSp>
        <p:nvCxnSpPr>
          <p:cNvPr id="10346" name="Google Shape;10346;p131"/>
          <p:cNvCxnSpPr>
            <a:stCxn id="10337" idx="2"/>
            <a:endCxn id="10339" idx="0"/>
          </p:cNvCxnSpPr>
          <p:nvPr/>
        </p:nvCxnSpPr>
        <p:spPr>
          <a:xfrm rot="10800000">
            <a:off x="76826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47" name="Google Shape;10347;p131"/>
          <p:cNvCxnSpPr>
            <a:stCxn id="10339" idx="2"/>
            <a:endCxn id="10340" idx="0"/>
          </p:cNvCxnSpPr>
          <p:nvPr/>
        </p:nvCxnSpPr>
        <p:spPr>
          <a:xfrm rot="10800000">
            <a:off x="6871233" y="1191849"/>
            <a:ext cx="4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48" name="Google Shape;10348;p131"/>
          <p:cNvCxnSpPr>
            <a:stCxn id="10349" idx="2"/>
            <a:endCxn id="10341" idx="0"/>
          </p:cNvCxnSpPr>
          <p:nvPr/>
        </p:nvCxnSpPr>
        <p:spPr>
          <a:xfrm flipH="1">
            <a:off x="4416531" y="1191849"/>
            <a:ext cx="46550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0" name="Google Shape;10350;p131"/>
          <p:cNvCxnSpPr>
            <a:stCxn id="10341" idx="2"/>
            <a:endCxn id="10342" idx="0"/>
          </p:cNvCxnSpPr>
          <p:nvPr/>
        </p:nvCxnSpPr>
        <p:spPr>
          <a:xfrm flipH="1">
            <a:off x="3848633" y="1191849"/>
            <a:ext cx="201098" cy="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1" name="Google Shape;10351;p131"/>
          <p:cNvCxnSpPr>
            <a:stCxn id="10342" idx="2"/>
            <a:endCxn id="10343" idx="0"/>
          </p:cNvCxnSpPr>
          <p:nvPr/>
        </p:nvCxnSpPr>
        <p:spPr>
          <a:xfrm rot="10800000">
            <a:off x="32598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2" name="Google Shape;10352;p131"/>
          <p:cNvCxnSpPr>
            <a:stCxn id="10343" idx="2"/>
            <a:endCxn id="10344" idx="0"/>
          </p:cNvCxnSpPr>
          <p:nvPr/>
        </p:nvCxnSpPr>
        <p:spPr>
          <a:xfrm rot="10800000">
            <a:off x="26708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3" name="Google Shape;10353;p131"/>
          <p:cNvCxnSpPr>
            <a:stCxn id="10344" idx="2"/>
            <a:endCxn id="10345" idx="0"/>
          </p:cNvCxnSpPr>
          <p:nvPr/>
        </p:nvCxnSpPr>
        <p:spPr>
          <a:xfrm rot="10800000">
            <a:off x="20818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54" name="Google Shape;10354;p131"/>
          <p:cNvSpPr/>
          <p:nvPr/>
        </p:nvSpPr>
        <p:spPr>
          <a:xfrm rot="5400000">
            <a:off x="51766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2</a:t>
            </a:r>
            <a:endParaRPr sz="1467"/>
          </a:p>
        </p:txBody>
      </p:sp>
      <p:sp>
        <p:nvSpPr>
          <p:cNvPr id="10349" name="Google Shape;10349;p131"/>
          <p:cNvSpPr/>
          <p:nvPr/>
        </p:nvSpPr>
        <p:spPr>
          <a:xfrm rot="5400000">
            <a:off x="43654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2</a:t>
            </a:r>
            <a:endParaRPr sz="1467"/>
          </a:p>
        </p:txBody>
      </p:sp>
      <p:cxnSp>
        <p:nvCxnSpPr>
          <p:cNvPr id="10355" name="Google Shape;10355;p131"/>
          <p:cNvCxnSpPr>
            <a:stCxn id="10340" idx="2"/>
            <a:endCxn id="10354" idx="0"/>
          </p:cNvCxnSpPr>
          <p:nvPr/>
        </p:nvCxnSpPr>
        <p:spPr>
          <a:xfrm rot="10800000">
            <a:off x="6060033" y="1191849"/>
            <a:ext cx="4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6" name="Google Shape;10356;p131"/>
          <p:cNvCxnSpPr>
            <a:stCxn id="10354" idx="2"/>
            <a:endCxn id="10349" idx="0"/>
          </p:cNvCxnSpPr>
          <p:nvPr/>
        </p:nvCxnSpPr>
        <p:spPr>
          <a:xfrm rot="10800000">
            <a:off x="5248833" y="1191849"/>
            <a:ext cx="4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57" name="Google Shape;10357;p131"/>
          <p:cNvSpPr/>
          <p:nvPr/>
        </p:nvSpPr>
        <p:spPr>
          <a:xfrm>
            <a:off x="5523500" y="124082"/>
            <a:ext cx="800533" cy="1067767"/>
          </a:xfrm>
          <a:custGeom>
            <a:avLst/>
            <a:gdLst/>
            <a:ahLst/>
            <a:cxnLst/>
            <a:rect l="l" t="t" r="r" b="b"/>
            <a:pathLst>
              <a:path w="24016" h="32033" extrusionOk="0">
                <a:moveTo>
                  <a:pt x="24016" y="32033"/>
                </a:moveTo>
                <a:cubicBezTo>
                  <a:pt x="23616" y="28564"/>
                  <a:pt x="23171" y="16289"/>
                  <a:pt x="21614" y="11219"/>
                </a:cubicBezTo>
                <a:cubicBezTo>
                  <a:pt x="20057" y="6149"/>
                  <a:pt x="16411" y="3436"/>
                  <a:pt x="14676" y="1612"/>
                </a:cubicBezTo>
                <a:cubicBezTo>
                  <a:pt x="12942" y="-211"/>
                  <a:pt x="12586" y="-33"/>
                  <a:pt x="11207" y="278"/>
                </a:cubicBezTo>
                <a:cubicBezTo>
                  <a:pt x="9828" y="589"/>
                  <a:pt x="7872" y="1746"/>
                  <a:pt x="6404" y="3480"/>
                </a:cubicBezTo>
                <a:cubicBezTo>
                  <a:pt x="4936" y="5215"/>
                  <a:pt x="3468" y="5971"/>
                  <a:pt x="2401" y="10685"/>
                </a:cubicBezTo>
                <a:cubicBezTo>
                  <a:pt x="1334" y="15399"/>
                  <a:pt x="400" y="28253"/>
                  <a:pt x="0" y="31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58" name="Google Shape;10358;p131"/>
          <p:cNvSpPr/>
          <p:nvPr/>
        </p:nvSpPr>
        <p:spPr>
          <a:xfrm>
            <a:off x="6359867" y="124082"/>
            <a:ext cx="800533" cy="1067767"/>
          </a:xfrm>
          <a:custGeom>
            <a:avLst/>
            <a:gdLst/>
            <a:ahLst/>
            <a:cxnLst/>
            <a:rect l="l" t="t" r="r" b="b"/>
            <a:pathLst>
              <a:path w="24016" h="32033" extrusionOk="0">
                <a:moveTo>
                  <a:pt x="24016" y="32033"/>
                </a:moveTo>
                <a:cubicBezTo>
                  <a:pt x="23616" y="28564"/>
                  <a:pt x="23171" y="16289"/>
                  <a:pt x="21614" y="11219"/>
                </a:cubicBezTo>
                <a:cubicBezTo>
                  <a:pt x="20057" y="6149"/>
                  <a:pt x="16411" y="3436"/>
                  <a:pt x="14676" y="1612"/>
                </a:cubicBezTo>
                <a:cubicBezTo>
                  <a:pt x="12942" y="-211"/>
                  <a:pt x="12586" y="-33"/>
                  <a:pt x="11207" y="278"/>
                </a:cubicBezTo>
                <a:cubicBezTo>
                  <a:pt x="9828" y="589"/>
                  <a:pt x="7872" y="1746"/>
                  <a:pt x="6404" y="3480"/>
                </a:cubicBezTo>
                <a:cubicBezTo>
                  <a:pt x="4936" y="5215"/>
                  <a:pt x="3468" y="5971"/>
                  <a:pt x="2401" y="10685"/>
                </a:cubicBezTo>
                <a:cubicBezTo>
                  <a:pt x="1334" y="15399"/>
                  <a:pt x="400" y="28253"/>
                  <a:pt x="0" y="31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59" name="Google Shape;10359;p131"/>
          <p:cNvSpPr/>
          <p:nvPr/>
        </p:nvSpPr>
        <p:spPr>
          <a:xfrm>
            <a:off x="4665167" y="124082"/>
            <a:ext cx="800533" cy="1067767"/>
          </a:xfrm>
          <a:custGeom>
            <a:avLst/>
            <a:gdLst/>
            <a:ahLst/>
            <a:cxnLst/>
            <a:rect l="l" t="t" r="r" b="b"/>
            <a:pathLst>
              <a:path w="24016" h="32033" extrusionOk="0">
                <a:moveTo>
                  <a:pt x="24016" y="32033"/>
                </a:moveTo>
                <a:cubicBezTo>
                  <a:pt x="23616" y="28564"/>
                  <a:pt x="23171" y="16289"/>
                  <a:pt x="21614" y="11219"/>
                </a:cubicBezTo>
                <a:cubicBezTo>
                  <a:pt x="20057" y="6149"/>
                  <a:pt x="16411" y="3436"/>
                  <a:pt x="14676" y="1612"/>
                </a:cubicBezTo>
                <a:cubicBezTo>
                  <a:pt x="12942" y="-211"/>
                  <a:pt x="12586" y="-33"/>
                  <a:pt x="11207" y="278"/>
                </a:cubicBezTo>
                <a:cubicBezTo>
                  <a:pt x="9828" y="589"/>
                  <a:pt x="7872" y="1746"/>
                  <a:pt x="6404" y="3480"/>
                </a:cubicBezTo>
                <a:cubicBezTo>
                  <a:pt x="4936" y="5215"/>
                  <a:pt x="3468" y="5971"/>
                  <a:pt x="2401" y="10685"/>
                </a:cubicBezTo>
                <a:cubicBezTo>
                  <a:pt x="1334" y="15399"/>
                  <a:pt x="400" y="28253"/>
                  <a:pt x="0" y="31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60" name="Google Shape;10360;p131"/>
          <p:cNvSpPr/>
          <p:nvPr/>
        </p:nvSpPr>
        <p:spPr>
          <a:xfrm rot="5400000">
            <a:off x="1198233" y="3168251"/>
            <a:ext cx="1400000" cy="36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6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43</Words>
  <Application>Microsoft Office PowerPoint</Application>
  <PresentationFormat>宽屏</PresentationFormat>
  <Paragraphs>25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Bahnschrift SemiBold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翔宇 张</dc:creator>
  <cp:lastModifiedBy>翔宇 张</cp:lastModifiedBy>
  <cp:revision>2</cp:revision>
  <dcterms:created xsi:type="dcterms:W3CDTF">2025-05-03T08:25:51Z</dcterms:created>
  <dcterms:modified xsi:type="dcterms:W3CDTF">2025-05-03T12:08:39Z</dcterms:modified>
</cp:coreProperties>
</file>