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76" r:id="rId3"/>
    <p:sldId id="375" r:id="rId4"/>
    <p:sldId id="374" r:id="rId5"/>
    <p:sldId id="377" r:id="rId6"/>
    <p:sldId id="37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40" d="100"/>
          <a:sy n="40" d="100"/>
        </p:scale>
        <p:origin x="57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06C0A-9DD8-4FC8-8A1C-01C3D672596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E2CE0-9C65-449E-8D88-D2C3E27A49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29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1" name="Google Shape;10331;g878bb028e8_1686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2" name="Google Shape;10332;g878bb028e8_1686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A9CB0-9C85-1044-9CE4-A777C3A3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232157-4217-C4A3-15E8-B8A84A79A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FA7A2D-B8C1-16C7-11EB-6808EBD03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822E22-2A7E-DB98-A464-7FE97B70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8799B-9314-97E6-EB71-0C7B4113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08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C944A-6B3D-A1A4-FE8A-45C69D6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08EE0F-162B-8D89-8877-6689D7EEC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7EC12-2E46-93E1-8A17-248BA363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4D26EE-FE38-019B-7A15-95FC4EB98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FAE5A2-2CC6-FB96-0B62-09571D53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88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6C0C7-2F72-B380-FFD5-1FE935A10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CC084-7BCF-E9EA-7EB1-92D50690B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CE7127-6E3D-431A-E128-11D76409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C0B124-72F4-E1A7-B0CC-C80DAA315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8CC649-C588-2BA6-1612-A04D2BA0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78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AD9472-A648-5C8B-02E8-557D79E7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D05587-0D50-9876-37B7-79CBA899A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2B83A5-8DF0-34B3-3773-BA02DB002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8FC0D4-8159-11F2-D6AC-E4B8ACB7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267E09-E7C6-B35A-8692-612AFF71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03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633A7-A868-6474-8FD5-0CD6EA6A9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144D-5C03-FD5E-23C2-7B38E8BAC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159CC-3BF6-1FEE-18A0-18310EEA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F57B25-8251-327B-DAD8-EEF16C17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35CB62-10D0-5640-3396-A117561F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890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8BF96-0902-4F33-59DE-CEFD60FB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E067EF-3808-6BE6-BC7F-6D4C28F1BE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78B521-59D7-D176-7163-289F2E850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8E3F66-ADC7-9294-1897-98C4FC30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455090-64D7-1940-23A1-2A2862D2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05A35F-175A-D1AD-C74D-FBF2A3BD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31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CF049-C622-8FFA-2607-15095B23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EEA3D3-53C8-3034-496D-EF88C0086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00942F-3A18-7C81-8413-77414B9DE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7474761-1C73-3A2A-63CF-8D79C3660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298A09-0514-288F-5C78-E9E629793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5960B3-9E08-53E4-FAF0-55702C2A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2FF671-6204-C962-1DD7-C8ACD29A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1DAF82-2CDB-6443-4D90-C446AA0B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6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24E25-6024-A42C-10E6-66DB01D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551AB46-F77D-938E-3172-F4A9B2E1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71A54D-7E23-3741-2683-1A421880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8DA3E1-C7AD-90A3-146F-9A7A185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230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CA3F39-B909-F96D-0736-1A466E3B5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97EFA7-3E5F-B361-3DAB-30F0CD22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005AC7-C88F-F454-56A0-B4E73601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15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4927-40D5-0662-8A8F-1570A37CA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26551D-3A90-5E0D-E769-0EC89C523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00FD1B-D56B-D1C2-7AFD-EE86F4835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EDF352-E8E1-BF14-B14E-D7C2FD3F9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251750-88AE-5EBC-2D35-B778131C8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A939-6D82-673E-77AD-1CEB35CC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38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3C6A5-DC05-4424-88AC-EDE7A1D53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E3959A4-7419-67C3-FACD-F022B5F99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81C39C-0DBE-65CF-4349-D70814DE2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ABF898-05FB-DA58-1DDE-A726E1C4C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E65563-078D-3CFA-402D-AD1AF2B51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7A6B00-C92C-4E29-C63D-485B2729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12391B-EE67-21A3-7457-62C84D21C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DD24AE-7A06-700E-0264-D078FB66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486EF-0A30-EC51-ACC6-F1F90DB553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B140-414D-483B-9E35-1EBB8D8406BF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498056-80BD-FC5A-5DD5-B8D15732F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C477B1-1C4A-AAD7-F84D-713791001E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45657-1351-4B86-AF8D-0602D87347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2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D714CAB-0FF3-5D8A-9B6F-E66138BCFF32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3288F25D-356B-5293-BA37-0B3396316180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0689EED4-CE31-F02F-697B-B1FA6D058A05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463DEEB7-1AEF-BC5A-3B68-355ABF5BD8CB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124600E-A28C-5C6A-80C1-0CADC808B3C8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0D937C62-4E8B-4361-60A4-8D858738685C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BD9B821C-AF41-EFF0-E95A-5B1CDF149F14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7D2A6EB-15C3-F80C-9751-6EC48D7105E2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5EF9840-0E73-5817-8ABF-759610CA2851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F9D23A4-571B-5887-9F4A-872D63B842BE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953A1C5-9D3F-2FE2-25E6-4CD815FCFFB3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C87E9B9-063D-994F-9440-29AB04F4BCF0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8DCE82C-FD8A-2635-A508-99AC2055E4A4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382471BD-D6BC-AED0-FEE4-B8F1D67C5B77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C3549948-121B-ADE6-8685-F5700AD31C30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3A7C7E2C-39D1-6FE5-0E49-5E1CE465742C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2FB584B7-8E71-334B-F6C4-7D44F357F0BE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06C2F7FC-7796-54E6-D34C-AA06699BE910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BCBD036-6764-FBF7-B881-779CE3792625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FB39CE3-E360-3BAD-B3C8-C56DB8E40F67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9237C4C-D9D4-E95C-7F8D-CFFF15DE6BA9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2721B046-744A-8290-9A4B-7115AF4B92E4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6A50F2A6-0299-6CC0-DA9C-D6E287E09B6D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405117-5E8A-CE42-B4EB-DFC2B024C29F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5991A0C-A287-EF01-ABBF-26DD040A1FA0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BCC0126-1BB8-2DAF-E938-35B126E8B922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C26A046-1006-2A71-B505-D85E57430234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5B6A8E8A-D504-A8AC-CA51-C22662EA682B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927AE56-AF77-5E33-F6B4-AFEB2B2D7C2B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1262964-D546-DE2F-5EC5-B6F1686D68EA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252586C5-7AEE-6F67-C298-516727240866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0060B756-AC7C-7E0C-AE5A-54E5DB9E54EE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79FED691-DD2C-4C25-CE7D-A00CBE1C6015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72D0479E-DD77-0E83-4B7A-7284E831E606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E1E0A382-8F2E-581B-B4EB-A5CF0166501B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FFC739F-A556-E794-857B-287719DA8785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2E3EA249-61C9-F82B-0585-2D7A6AB92346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59C3563-1E3E-7EDD-ADCE-61799E25E637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4E8E893-3B01-FB0D-83F3-95032FA9C7D8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6E13616-3112-C1BF-AF3D-20179C1B4976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1AA818B1-316D-032D-25B7-2BE2D135E9CE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D6F9EA2-376A-6953-A1D2-3DCBD354D55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496CDF5-72BF-1F3F-530A-E29D1133E7C0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2BDF671-CBE0-4964-F20F-E7604DDF0746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872FE62-B6B7-87B5-D02C-879C31E64D0D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432B83-D791-8204-EDC1-F82FE8C32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E708AF3-46A8-A9F3-FAAB-5C3378574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413E072-603F-D5E1-D1DD-78EE5786F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FE9BB80-C826-FF2D-2AA1-066B84179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5E0AB-FA8D-3ED3-439E-BD82B34755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8EF5A00-18DC-F6B6-C221-3E71DF975D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2721464-A7E1-E6F5-1CEF-232FEA534172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46941F9-4E01-E7EA-A14E-D138FCF6A1FC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C362000-1A4E-3007-8A41-D7B3A43B591A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1AEE6-4426-9109-1F84-5CC840B7E6B3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0A08C1F-D0D0-7C91-02F9-F7485B4544C5}"/>
              </a:ext>
            </a:extLst>
          </p:cNvPr>
          <p:cNvSpPr txBox="1"/>
          <p:nvPr/>
        </p:nvSpPr>
        <p:spPr>
          <a:xfrm>
            <a:off x="10030158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1195B36-94C7-BF78-DB83-A03496807F02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8AC98A1-8B73-7C0C-D3CE-6855285E666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training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72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48BAC-AB12-F758-2C1A-42FB4DAD0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181297C0-51FB-47EB-29F1-3E74D0E8174B}"/>
              </a:ext>
            </a:extLst>
          </p:cNvPr>
          <p:cNvSpPr/>
          <p:nvPr/>
        </p:nvSpPr>
        <p:spPr>
          <a:xfrm>
            <a:off x="2799468" y="3292416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2C76900-079F-0B91-CC3C-B43D99EF5066}"/>
              </a:ext>
            </a:extLst>
          </p:cNvPr>
          <p:cNvSpPr/>
          <p:nvPr/>
        </p:nvSpPr>
        <p:spPr>
          <a:xfrm>
            <a:off x="2799469" y="1208121"/>
            <a:ext cx="5254283" cy="1659412"/>
          </a:xfrm>
          <a:prstGeom prst="roundRect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Google Shape;10341;p131">
            <a:extLst>
              <a:ext uri="{FF2B5EF4-FFF2-40B4-BE49-F238E27FC236}">
                <a16:creationId xmlns:a16="http://schemas.microsoft.com/office/drawing/2014/main" id="{3DE8D1EE-96C2-BC9F-3581-1894C86C1CFE}"/>
              </a:ext>
            </a:extLst>
          </p:cNvPr>
          <p:cNvSpPr/>
          <p:nvPr/>
        </p:nvSpPr>
        <p:spPr>
          <a:xfrm rot="5400000">
            <a:off x="33688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6" name="Google Shape;10341;p131">
            <a:extLst>
              <a:ext uri="{FF2B5EF4-FFF2-40B4-BE49-F238E27FC236}">
                <a16:creationId xmlns:a16="http://schemas.microsoft.com/office/drawing/2014/main" id="{0D1E3794-0859-77C5-ECA3-62C6745C5A7F}"/>
              </a:ext>
            </a:extLst>
          </p:cNvPr>
          <p:cNvSpPr/>
          <p:nvPr/>
        </p:nvSpPr>
        <p:spPr>
          <a:xfrm rot="5400000">
            <a:off x="2560304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8" name="Google Shape;10341;p131">
            <a:extLst>
              <a:ext uri="{FF2B5EF4-FFF2-40B4-BE49-F238E27FC236}">
                <a16:creationId xmlns:a16="http://schemas.microsoft.com/office/drawing/2014/main" id="{F7BBCDCB-21C8-E816-B41C-3B0E59B2406E}"/>
              </a:ext>
            </a:extLst>
          </p:cNvPr>
          <p:cNvSpPr/>
          <p:nvPr/>
        </p:nvSpPr>
        <p:spPr>
          <a:xfrm rot="5400000">
            <a:off x="5179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9" name="Google Shape;10341;p131">
            <a:extLst>
              <a:ext uri="{FF2B5EF4-FFF2-40B4-BE49-F238E27FC236}">
                <a16:creationId xmlns:a16="http://schemas.microsoft.com/office/drawing/2014/main" id="{CFD949AC-9C33-A1A4-72EF-BCA81E287A11}"/>
              </a:ext>
            </a:extLst>
          </p:cNvPr>
          <p:cNvSpPr/>
          <p:nvPr/>
        </p:nvSpPr>
        <p:spPr>
          <a:xfrm rot="5400000">
            <a:off x="59883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10" name="Google Shape;10341;p131">
            <a:extLst>
              <a:ext uri="{FF2B5EF4-FFF2-40B4-BE49-F238E27FC236}">
                <a16:creationId xmlns:a16="http://schemas.microsoft.com/office/drawing/2014/main" id="{D56313A1-0973-1088-5155-779236CAF2BD}"/>
              </a:ext>
            </a:extLst>
          </p:cNvPr>
          <p:cNvSpPr/>
          <p:nvPr/>
        </p:nvSpPr>
        <p:spPr>
          <a:xfrm rot="5400000">
            <a:off x="6796835" y="1845476"/>
            <a:ext cx="1400000" cy="366800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62CB0D3-EBD1-1B88-AAD3-08EB6AD8B808}"/>
              </a:ext>
            </a:extLst>
          </p:cNvPr>
          <p:cNvCxnSpPr>
            <a:stCxn id="6" idx="0"/>
            <a:endCxn id="5" idx="2"/>
          </p:cNvCxnSpPr>
          <p:nvPr/>
        </p:nvCxnSpPr>
        <p:spPr>
          <a:xfrm>
            <a:off x="3443704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6B3D08B-DEAE-BEBA-8C3F-D81AD5961133}"/>
              </a:ext>
            </a:extLst>
          </p:cNvPr>
          <p:cNvCxnSpPr>
            <a:stCxn id="5" idx="0"/>
          </p:cNvCxnSpPr>
          <p:nvPr/>
        </p:nvCxnSpPr>
        <p:spPr>
          <a:xfrm>
            <a:off x="4252204" y="20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B96B6DC-23D9-5F3D-AF9C-D34F72A97105}"/>
              </a:ext>
            </a:extLst>
          </p:cNvPr>
          <p:cNvSpPr txBox="1"/>
          <p:nvPr/>
        </p:nvSpPr>
        <p:spPr>
          <a:xfrm>
            <a:off x="4709404" y="1767266"/>
            <a:ext cx="240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9B78B2-8A09-7FAA-8447-47328BF8A0B2}"/>
              </a:ext>
            </a:extLst>
          </p:cNvPr>
          <p:cNvCxnSpPr>
            <a:endCxn id="8" idx="2"/>
          </p:cNvCxnSpPr>
          <p:nvPr/>
        </p:nvCxnSpPr>
        <p:spPr>
          <a:xfrm>
            <a:off x="5183944" y="20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7C96B28-99E7-4F7B-C38A-1ED6A1997744}"/>
              </a:ext>
            </a:extLst>
          </p:cNvPr>
          <p:cNvCxnSpPr>
            <a:stCxn id="8" idx="0"/>
            <a:endCxn id="9" idx="2"/>
          </p:cNvCxnSpPr>
          <p:nvPr/>
        </p:nvCxnSpPr>
        <p:spPr>
          <a:xfrm>
            <a:off x="60632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631AF8-E8C7-59BD-4CE1-6E0FF3DFD22D}"/>
              </a:ext>
            </a:extLst>
          </p:cNvPr>
          <p:cNvCxnSpPr>
            <a:stCxn id="9" idx="0"/>
            <a:endCxn id="10" idx="2"/>
          </p:cNvCxnSpPr>
          <p:nvPr/>
        </p:nvCxnSpPr>
        <p:spPr>
          <a:xfrm>
            <a:off x="6871735" y="20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Google Shape;10341;p131">
            <a:extLst>
              <a:ext uri="{FF2B5EF4-FFF2-40B4-BE49-F238E27FC236}">
                <a16:creationId xmlns:a16="http://schemas.microsoft.com/office/drawing/2014/main" id="{D95F6063-CFD6-38C4-A9BE-F4E3597C69DD}"/>
              </a:ext>
            </a:extLst>
          </p:cNvPr>
          <p:cNvSpPr/>
          <p:nvPr/>
        </p:nvSpPr>
        <p:spPr>
          <a:xfrm rot="5400000">
            <a:off x="33688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 err="1"/>
              <a:t>Conv+ReLU</a:t>
            </a:r>
            <a:endParaRPr sz="1467" dirty="0"/>
          </a:p>
        </p:txBody>
      </p:sp>
      <p:sp>
        <p:nvSpPr>
          <p:cNvPr id="41" name="Google Shape;10341;p131">
            <a:extLst>
              <a:ext uri="{FF2B5EF4-FFF2-40B4-BE49-F238E27FC236}">
                <a16:creationId xmlns:a16="http://schemas.microsoft.com/office/drawing/2014/main" id="{31489F0F-5CF7-70DD-BBD8-A4A691C73A83}"/>
              </a:ext>
            </a:extLst>
          </p:cNvPr>
          <p:cNvSpPr/>
          <p:nvPr/>
        </p:nvSpPr>
        <p:spPr>
          <a:xfrm rot="5400000">
            <a:off x="2560304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2" name="Google Shape;10341;p131">
            <a:extLst>
              <a:ext uri="{FF2B5EF4-FFF2-40B4-BE49-F238E27FC236}">
                <a16:creationId xmlns:a16="http://schemas.microsoft.com/office/drawing/2014/main" id="{68F6FF0E-51DA-9198-DB46-1B97AD45B052}"/>
              </a:ext>
            </a:extLst>
          </p:cNvPr>
          <p:cNvSpPr/>
          <p:nvPr/>
        </p:nvSpPr>
        <p:spPr>
          <a:xfrm rot="5400000">
            <a:off x="5179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 err="1"/>
              <a:t>Conv+ReLU</a:t>
            </a:r>
            <a:endParaRPr sz="1467" dirty="0"/>
          </a:p>
        </p:txBody>
      </p:sp>
      <p:sp>
        <p:nvSpPr>
          <p:cNvPr id="43" name="Google Shape;10341;p131">
            <a:extLst>
              <a:ext uri="{FF2B5EF4-FFF2-40B4-BE49-F238E27FC236}">
                <a16:creationId xmlns:a16="http://schemas.microsoft.com/office/drawing/2014/main" id="{FCB2AD51-2B0B-7F6E-1406-494849B5726F}"/>
              </a:ext>
            </a:extLst>
          </p:cNvPr>
          <p:cNvSpPr/>
          <p:nvPr/>
        </p:nvSpPr>
        <p:spPr>
          <a:xfrm rot="5400000">
            <a:off x="59883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Conv</a:t>
            </a:r>
            <a:endParaRPr sz="1467" dirty="0"/>
          </a:p>
        </p:txBody>
      </p:sp>
      <p:sp>
        <p:nvSpPr>
          <p:cNvPr id="44" name="Google Shape;10341;p131">
            <a:extLst>
              <a:ext uri="{FF2B5EF4-FFF2-40B4-BE49-F238E27FC236}">
                <a16:creationId xmlns:a16="http://schemas.microsoft.com/office/drawing/2014/main" id="{3C19B2DD-C872-40EE-6AD8-5D7A0419F309}"/>
              </a:ext>
            </a:extLst>
          </p:cNvPr>
          <p:cNvSpPr/>
          <p:nvPr/>
        </p:nvSpPr>
        <p:spPr>
          <a:xfrm rot="5400000">
            <a:off x="6796835" y="3945476"/>
            <a:ext cx="1400000" cy="366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Sigmoid</a:t>
            </a:r>
            <a:endParaRPr sz="1467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336EB2C1-70A6-4E97-60AF-AE49951FA3E0}"/>
              </a:ext>
            </a:extLst>
          </p:cNvPr>
          <p:cNvCxnSpPr>
            <a:stCxn id="41" idx="0"/>
            <a:endCxn id="40" idx="2"/>
          </p:cNvCxnSpPr>
          <p:nvPr/>
        </p:nvCxnSpPr>
        <p:spPr>
          <a:xfrm>
            <a:off x="3443704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76440D0-45A4-2538-5504-A6E9ABFDCD54}"/>
              </a:ext>
            </a:extLst>
          </p:cNvPr>
          <p:cNvCxnSpPr>
            <a:stCxn id="40" idx="0"/>
          </p:cNvCxnSpPr>
          <p:nvPr/>
        </p:nvCxnSpPr>
        <p:spPr>
          <a:xfrm>
            <a:off x="4252204" y="4128876"/>
            <a:ext cx="4253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816E791-FA5A-551E-64C8-EAAB77E33C4C}"/>
              </a:ext>
            </a:extLst>
          </p:cNvPr>
          <p:cNvSpPr txBox="1"/>
          <p:nvPr/>
        </p:nvSpPr>
        <p:spPr>
          <a:xfrm>
            <a:off x="4709404" y="3867266"/>
            <a:ext cx="24040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…</a:t>
            </a:r>
            <a:endParaRPr lang="zh-CN" altLang="en-US" sz="2800" dirty="0"/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DE8D83C-7C6B-78EA-EFBB-E242D2C9134D}"/>
              </a:ext>
            </a:extLst>
          </p:cNvPr>
          <p:cNvCxnSpPr>
            <a:endCxn id="42" idx="2"/>
          </p:cNvCxnSpPr>
          <p:nvPr/>
        </p:nvCxnSpPr>
        <p:spPr>
          <a:xfrm>
            <a:off x="5183944" y="4128876"/>
            <a:ext cx="5124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9A9FA4C9-9FE9-EA87-FD24-17CA1113EB32}"/>
              </a:ext>
            </a:extLst>
          </p:cNvPr>
          <p:cNvCxnSpPr>
            <a:stCxn id="42" idx="0"/>
            <a:endCxn id="43" idx="2"/>
          </p:cNvCxnSpPr>
          <p:nvPr/>
        </p:nvCxnSpPr>
        <p:spPr>
          <a:xfrm>
            <a:off x="60632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3EAA7BE-2A57-4A62-A8F5-67D94D05A169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>
            <a:off x="6871735" y="4128876"/>
            <a:ext cx="441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7B9FC0E9-A514-3482-A455-92689DD68E4A}"/>
              </a:ext>
            </a:extLst>
          </p:cNvPr>
          <p:cNvCxnSpPr>
            <a:stCxn id="6" idx="3"/>
            <a:endCxn id="41" idx="1"/>
          </p:cNvCxnSpPr>
          <p:nvPr/>
        </p:nvCxnSpPr>
        <p:spPr>
          <a:xfrm>
            <a:off x="32603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07D70117-23FB-C1C3-6AE4-D62A0B41F2EA}"/>
              </a:ext>
            </a:extLst>
          </p:cNvPr>
          <p:cNvCxnSpPr>
            <a:stCxn id="5" idx="3"/>
            <a:endCxn id="40" idx="1"/>
          </p:cNvCxnSpPr>
          <p:nvPr/>
        </p:nvCxnSpPr>
        <p:spPr>
          <a:xfrm>
            <a:off x="4068804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117287D-B3BB-FCD6-2B8E-5821361E3E6A}"/>
              </a:ext>
            </a:extLst>
          </p:cNvPr>
          <p:cNvCxnSpPr>
            <a:stCxn id="8" idx="3"/>
            <a:endCxn id="42" idx="1"/>
          </p:cNvCxnSpPr>
          <p:nvPr/>
        </p:nvCxnSpPr>
        <p:spPr>
          <a:xfrm>
            <a:off x="5879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28B433-E5B4-51AB-C806-EF3E3853CA59}"/>
              </a:ext>
            </a:extLst>
          </p:cNvPr>
          <p:cNvCxnSpPr>
            <a:stCxn id="9" idx="3"/>
            <a:endCxn id="43" idx="1"/>
          </p:cNvCxnSpPr>
          <p:nvPr/>
        </p:nvCxnSpPr>
        <p:spPr>
          <a:xfrm>
            <a:off x="66883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74BAD9B-173E-DB6F-6D3E-2DDC5DBD2C9E}"/>
              </a:ext>
            </a:extLst>
          </p:cNvPr>
          <p:cNvCxnSpPr>
            <a:stCxn id="10" idx="3"/>
            <a:endCxn id="44" idx="1"/>
          </p:cNvCxnSpPr>
          <p:nvPr/>
        </p:nvCxnSpPr>
        <p:spPr>
          <a:xfrm>
            <a:off x="7496835" y="2728876"/>
            <a:ext cx="0" cy="70000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21ECD6CB-DC93-B7B9-440C-DE6A3DB56BE9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349305" y="2028876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F941B7-EDCC-8E08-B9B4-6EE05BD1246F}"/>
              </a:ext>
            </a:extLst>
          </p:cNvPr>
          <p:cNvCxnSpPr>
            <a:cxnSpLocks/>
          </p:cNvCxnSpPr>
          <p:nvPr/>
        </p:nvCxnSpPr>
        <p:spPr>
          <a:xfrm>
            <a:off x="2349305" y="4143727"/>
            <a:ext cx="727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D04DADE-4359-081D-333A-170DFB30C81C}"/>
              </a:ext>
            </a:extLst>
          </p:cNvPr>
          <p:cNvCxnSpPr/>
          <p:nvPr/>
        </p:nvCxnSpPr>
        <p:spPr>
          <a:xfrm>
            <a:off x="7680235" y="2011674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1F9AB3B3-FDB4-2351-9A8D-0C197B37B064}"/>
              </a:ext>
            </a:extLst>
          </p:cNvPr>
          <p:cNvCxnSpPr/>
          <p:nvPr/>
        </p:nvCxnSpPr>
        <p:spPr>
          <a:xfrm>
            <a:off x="7680235" y="4128876"/>
            <a:ext cx="70411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6125973A-C52F-F635-ABA0-13A3D98B9353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141380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直接连接符 106">
            <a:extLst>
              <a:ext uri="{FF2B5EF4-FFF2-40B4-BE49-F238E27FC236}">
                <a16:creationId xmlns:a16="http://schemas.microsoft.com/office/drawing/2014/main" id="{C81082CC-335B-812B-1ECE-B70F7113E42A}"/>
              </a:ext>
            </a:extLst>
          </p:cNvPr>
          <p:cNvCxnSpPr>
            <a:cxnSpLocks/>
          </p:cNvCxnSpPr>
          <p:nvPr/>
        </p:nvCxnSpPr>
        <p:spPr>
          <a:xfrm flipH="1" flipV="1">
            <a:off x="8382001" y="201167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10B82F3-463F-7333-8DF3-3BCBA3DDDC33}"/>
              </a:ext>
            </a:extLst>
          </p:cNvPr>
          <p:cNvCxnSpPr/>
          <p:nvPr/>
        </p:nvCxnSpPr>
        <p:spPr>
          <a:xfrm>
            <a:off x="8382001" y="141380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25F85D3-AE76-C714-BC23-A2106C5217DA}"/>
              </a:ext>
            </a:extLst>
          </p:cNvPr>
          <p:cNvCxnSpPr/>
          <p:nvPr/>
        </p:nvCxnSpPr>
        <p:spPr>
          <a:xfrm>
            <a:off x="8385518" y="260954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直接连接符 110">
            <a:extLst>
              <a:ext uri="{FF2B5EF4-FFF2-40B4-BE49-F238E27FC236}">
                <a16:creationId xmlns:a16="http://schemas.microsoft.com/office/drawing/2014/main" id="{22817D10-C53A-1D2E-2007-81DA57E91683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3542713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98BBF1AA-46ED-71A9-19A9-E9027291226B}"/>
              </a:ext>
            </a:extLst>
          </p:cNvPr>
          <p:cNvCxnSpPr>
            <a:cxnSpLocks/>
          </p:cNvCxnSpPr>
          <p:nvPr/>
        </p:nvCxnSpPr>
        <p:spPr>
          <a:xfrm flipH="1" flipV="1">
            <a:off x="8385518" y="4140584"/>
            <a:ext cx="2344" cy="5978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2759C8B3-90BB-924C-A677-EF56E76DFD7C}"/>
              </a:ext>
            </a:extLst>
          </p:cNvPr>
          <p:cNvCxnSpPr/>
          <p:nvPr/>
        </p:nvCxnSpPr>
        <p:spPr>
          <a:xfrm>
            <a:off x="8385518" y="3542713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32623A50-93C6-2C78-009A-7B9160FD1532}"/>
              </a:ext>
            </a:extLst>
          </p:cNvPr>
          <p:cNvCxnSpPr/>
          <p:nvPr/>
        </p:nvCxnSpPr>
        <p:spPr>
          <a:xfrm>
            <a:off x="8389035" y="4738455"/>
            <a:ext cx="3962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F023748-189F-65F0-3E2F-08B8D55FE78F}"/>
              </a:ext>
            </a:extLst>
          </p:cNvPr>
          <p:cNvSpPr txBox="1"/>
          <p:nvPr/>
        </p:nvSpPr>
        <p:spPr>
          <a:xfrm>
            <a:off x="3907432" y="628876"/>
            <a:ext cx="30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Bahnschrift SemiBold" panose="020B0502040204020203" pitchFamily="34" charset="0"/>
              </a:rPr>
              <a:t>Retinex</a:t>
            </a:r>
            <a:r>
              <a:rPr lang="en-US" altLang="zh-CN" dirty="0">
                <a:latin typeface="Bahnschrift SemiBold" panose="020B0502040204020203" pitchFamily="34" charset="0"/>
              </a:rPr>
              <a:t> Image Decom-Net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9ECD22E-E069-8182-E2A2-64CE07C2FF54}"/>
              </a:ext>
            </a:extLst>
          </p:cNvPr>
          <p:cNvSpPr/>
          <p:nvPr/>
        </p:nvSpPr>
        <p:spPr>
          <a:xfrm>
            <a:off x="9198680" y="5645185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AB472B0-2436-CC3B-C94C-BCBBEDBB090D}"/>
              </a:ext>
            </a:extLst>
          </p:cNvPr>
          <p:cNvCxnSpPr>
            <a:cxnSpLocks/>
          </p:cNvCxnSpPr>
          <p:nvPr/>
        </p:nvCxnSpPr>
        <p:spPr>
          <a:xfrm flipH="1">
            <a:off x="9283086" y="5996877"/>
            <a:ext cx="361531" cy="0"/>
          </a:xfrm>
          <a:prstGeom prst="straightConnector1">
            <a:avLst/>
          </a:prstGeom>
          <a:ln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5A8559B-143B-8AC4-91C5-CE87889D2F00}"/>
              </a:ext>
            </a:extLst>
          </p:cNvPr>
          <p:cNvSpPr txBox="1"/>
          <p:nvPr/>
        </p:nvSpPr>
        <p:spPr>
          <a:xfrm>
            <a:off x="9644617" y="5842988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6CD864-85FD-9EE5-32F0-5E3A0DE4F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940" y="2169305"/>
            <a:ext cx="1246923" cy="83128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1B4F031-AD78-2587-14DF-1870DECBF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1585746"/>
            <a:ext cx="1329390" cy="88626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21CB83-5F19-0922-F401-E043EBC00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275" y="931353"/>
            <a:ext cx="1246916" cy="83127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6DFFF7-A714-169A-09E6-9D25C437DF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776" y="3725150"/>
            <a:ext cx="1329389" cy="83086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C63749F-4289-0C29-7127-27D51F4015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275" y="3127072"/>
            <a:ext cx="1234251" cy="83128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A5EC4DB-6812-D2DE-500E-C8C2FB66CA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9" y="4302977"/>
            <a:ext cx="1242538" cy="846157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BB3FEC8-BE87-E453-10E6-E10FDE86626D}"/>
              </a:ext>
            </a:extLst>
          </p:cNvPr>
          <p:cNvSpPr txBox="1"/>
          <p:nvPr/>
        </p:nvSpPr>
        <p:spPr>
          <a:xfrm>
            <a:off x="1245544" y="25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2D17046-B6C1-C8DE-6D36-6C648588E667}"/>
              </a:ext>
            </a:extLst>
          </p:cNvPr>
          <p:cNvSpPr txBox="1"/>
          <p:nvPr/>
        </p:nvSpPr>
        <p:spPr>
          <a:xfrm>
            <a:off x="1263976" y="4605263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8D028-74D9-3BDF-A1D9-3C2575F67DB4}"/>
              </a:ext>
            </a:extLst>
          </p:cNvPr>
          <p:cNvSpPr txBox="1"/>
          <p:nvPr/>
        </p:nvSpPr>
        <p:spPr>
          <a:xfrm>
            <a:off x="10032037" y="114421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A62FF9-4A4C-A3F3-0B03-BE4BB7E392A0}"/>
              </a:ext>
            </a:extLst>
          </p:cNvPr>
          <p:cNvSpPr txBox="1"/>
          <p:nvPr/>
        </p:nvSpPr>
        <p:spPr>
          <a:xfrm>
            <a:off x="10061046" y="240028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86EB982-2565-E5DE-8D4D-8237DD784311}"/>
              </a:ext>
            </a:extLst>
          </p:cNvPr>
          <p:cNvSpPr txBox="1"/>
          <p:nvPr/>
        </p:nvSpPr>
        <p:spPr>
          <a:xfrm>
            <a:off x="10049242" y="3355818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A31B17E-2FEF-7CF1-657C-D02F7D4B3C95}"/>
              </a:ext>
            </a:extLst>
          </p:cNvPr>
          <p:cNvSpPr txBox="1"/>
          <p:nvPr/>
        </p:nvSpPr>
        <p:spPr>
          <a:xfrm>
            <a:off x="10049242" y="455129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388C8-0FB6-0A73-995D-710D6F071E82}"/>
              </a:ext>
            </a:extLst>
          </p:cNvPr>
          <p:cNvSpPr txBox="1"/>
          <p:nvPr/>
        </p:nvSpPr>
        <p:spPr>
          <a:xfrm>
            <a:off x="3416133" y="5342012"/>
            <a:ext cx="32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Bahnschrift SemiBold" panose="020B0502040204020203" pitchFamily="34" charset="0"/>
              </a:rPr>
              <a:t>testing</a:t>
            </a:r>
            <a:endParaRPr lang="zh-CN" altLang="en-US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105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92899-BED1-D2EB-6ADC-56086109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AB77B0E-ABAB-8C7E-0BE0-B1AA0A9619AB}"/>
              </a:ext>
            </a:extLst>
          </p:cNvPr>
          <p:cNvSpPr/>
          <p:nvPr/>
        </p:nvSpPr>
        <p:spPr>
          <a:xfrm>
            <a:off x="3130047" y="1128930"/>
            <a:ext cx="2194566" cy="41042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81E61-1248-A430-E5F3-AED9ADF4EC74}"/>
              </a:ext>
            </a:extLst>
          </p:cNvPr>
          <p:cNvSpPr/>
          <p:nvPr/>
        </p:nvSpPr>
        <p:spPr>
          <a:xfrm>
            <a:off x="3130047" y="823497"/>
            <a:ext cx="2194566" cy="305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Decomposition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E1812C3-D69E-8D72-D029-B6F46DB3AF5E}"/>
              </a:ext>
            </a:extLst>
          </p:cNvPr>
          <p:cNvSpPr/>
          <p:nvPr/>
        </p:nvSpPr>
        <p:spPr>
          <a:xfrm>
            <a:off x="3798007" y="173671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F97D22-86A8-CD83-9942-8AF24FA2125A}"/>
              </a:ext>
            </a:extLst>
          </p:cNvPr>
          <p:cNvSpPr/>
          <p:nvPr/>
        </p:nvSpPr>
        <p:spPr>
          <a:xfrm>
            <a:off x="5324613" y="1128930"/>
            <a:ext cx="2212406" cy="41042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72C931E-6093-99A3-0A0B-AF79143AA27C}"/>
              </a:ext>
            </a:extLst>
          </p:cNvPr>
          <p:cNvSpPr/>
          <p:nvPr/>
        </p:nvSpPr>
        <p:spPr>
          <a:xfrm>
            <a:off x="5783675" y="3387030"/>
            <a:ext cx="1317341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Illumination Curve Estimation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1A3C70-7F60-78A5-F977-817B8DB79DA5}"/>
              </a:ext>
            </a:extLst>
          </p:cNvPr>
          <p:cNvSpPr/>
          <p:nvPr/>
        </p:nvSpPr>
        <p:spPr>
          <a:xfrm>
            <a:off x="5324615" y="827958"/>
            <a:ext cx="2194566" cy="305433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Enhancement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FADA4CC-B947-81E1-CD11-B71E61CE551A}"/>
              </a:ext>
            </a:extLst>
          </p:cNvPr>
          <p:cNvCxnSpPr>
            <a:cxnSpLocks/>
          </p:cNvCxnSpPr>
          <p:nvPr/>
        </p:nvCxnSpPr>
        <p:spPr>
          <a:xfrm>
            <a:off x="4009366" y="2498623"/>
            <a:ext cx="0" cy="107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8F6B360-25E6-BED2-459E-D76903B71B90}"/>
              </a:ext>
            </a:extLst>
          </p:cNvPr>
          <p:cNvSpPr/>
          <p:nvPr/>
        </p:nvSpPr>
        <p:spPr>
          <a:xfrm>
            <a:off x="7519181" y="1128930"/>
            <a:ext cx="2194566" cy="41042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DFAD55C-34A5-E465-95FC-7D405B08C951}"/>
              </a:ext>
            </a:extLst>
          </p:cNvPr>
          <p:cNvSpPr/>
          <p:nvPr/>
        </p:nvSpPr>
        <p:spPr>
          <a:xfrm>
            <a:off x="7519181" y="832419"/>
            <a:ext cx="2194566" cy="3054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Reconstruction</a:t>
            </a:r>
            <a:endParaRPr lang="zh-CN" altLang="en-US" sz="14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55A793C-85D9-37A7-41B5-367B050498CF}"/>
              </a:ext>
            </a:extLst>
          </p:cNvPr>
          <p:cNvCxnSpPr>
            <a:cxnSpLocks/>
          </p:cNvCxnSpPr>
          <p:nvPr/>
        </p:nvCxnSpPr>
        <p:spPr>
          <a:xfrm>
            <a:off x="2789919" y="3949741"/>
            <a:ext cx="9993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25369937-5198-F5C1-57D5-ECCF62EDB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3528404"/>
            <a:ext cx="1329389" cy="830868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1DDD341-A94D-7A7F-C86E-7D456F6BA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027" y="2736979"/>
            <a:ext cx="1329390" cy="83087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F2850E4D-EDC8-4E40-6BDB-7F1C33233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26" y="1674538"/>
            <a:ext cx="1329390" cy="886260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7BBA939-B3BB-0A41-F488-17A3613F3A02}"/>
              </a:ext>
            </a:extLst>
          </p:cNvPr>
          <p:cNvCxnSpPr>
            <a:cxnSpLocks/>
          </p:cNvCxnSpPr>
          <p:nvPr/>
        </p:nvCxnSpPr>
        <p:spPr>
          <a:xfrm>
            <a:off x="2910916" y="2117667"/>
            <a:ext cx="9073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6D6660D5-590D-D222-886F-2F5C0761187C}"/>
              </a:ext>
            </a:extLst>
          </p:cNvPr>
          <p:cNvSpPr/>
          <p:nvPr/>
        </p:nvSpPr>
        <p:spPr>
          <a:xfrm>
            <a:off x="3838207" y="3572450"/>
            <a:ext cx="1048306" cy="7619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Decom-Net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7847EBCE-8A8D-2B43-E278-55285B94F226}"/>
              </a:ext>
            </a:extLst>
          </p:cNvPr>
          <p:cNvCxnSpPr>
            <a:cxnSpLocks/>
          </p:cNvCxnSpPr>
          <p:nvPr/>
        </p:nvCxnSpPr>
        <p:spPr>
          <a:xfrm>
            <a:off x="4362360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9F2AD9E4-3ED0-7245-5900-704D175DC16E}"/>
              </a:ext>
            </a:extLst>
          </p:cNvPr>
          <p:cNvCxnSpPr>
            <a:cxnSpLocks/>
          </p:cNvCxnSpPr>
          <p:nvPr/>
        </p:nvCxnSpPr>
        <p:spPr>
          <a:xfrm>
            <a:off x="4682271" y="2498623"/>
            <a:ext cx="0" cy="10669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02255AF-9C95-459F-CC12-4A50404B2F56}"/>
              </a:ext>
            </a:extLst>
          </p:cNvPr>
          <p:cNvSpPr/>
          <p:nvPr/>
        </p:nvSpPr>
        <p:spPr>
          <a:xfrm>
            <a:off x="9661699" y="5916379"/>
            <a:ext cx="1667022" cy="7033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BE1C0AE0-1853-2326-520B-930D4A314C92}"/>
              </a:ext>
            </a:extLst>
          </p:cNvPr>
          <p:cNvCxnSpPr>
            <a:cxnSpLocks/>
          </p:cNvCxnSpPr>
          <p:nvPr/>
        </p:nvCxnSpPr>
        <p:spPr>
          <a:xfrm flipH="1">
            <a:off x="9746105" y="6268071"/>
            <a:ext cx="361531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FFDA64CC-474C-ED96-5FCE-FB3FB9BC0440}"/>
              </a:ext>
            </a:extLst>
          </p:cNvPr>
          <p:cNvSpPr txBox="1"/>
          <p:nvPr/>
        </p:nvSpPr>
        <p:spPr>
          <a:xfrm>
            <a:off x="10107636" y="6114182"/>
            <a:ext cx="16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Bahnschrift SemiBold" panose="020B0502040204020203" pitchFamily="34" charset="0"/>
              </a:rPr>
              <a:t>Share weight</a:t>
            </a:r>
            <a:endParaRPr lang="zh-CN" altLang="en-US" sz="1400" dirty="0">
              <a:latin typeface="Bahnschrift SemiBold" panose="020B0502040204020203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EAAA0D4-5034-2A9A-105B-1C629FF7FA62}"/>
              </a:ext>
            </a:extLst>
          </p:cNvPr>
          <p:cNvSpPr txBox="1"/>
          <p:nvPr/>
        </p:nvSpPr>
        <p:spPr>
          <a:xfrm>
            <a:off x="1793849" y="2648519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normal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A3F278C-9E7C-711D-A2F7-6CE62AEB8729}"/>
              </a:ext>
            </a:extLst>
          </p:cNvPr>
          <p:cNvSpPr txBox="1"/>
          <p:nvPr/>
        </p:nvSpPr>
        <p:spPr>
          <a:xfrm>
            <a:off x="1870716" y="4424917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Bahnschrift SemiCondensed" panose="020B0502040204020203" pitchFamily="34" charset="0"/>
              </a:rPr>
              <a:t>S</a:t>
            </a:r>
            <a:r>
              <a:rPr lang="en-US" altLang="zh-CN" i="1" baseline="-25000" dirty="0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ABB477D-5737-92E2-F6D8-91244D375F96}"/>
              </a:ext>
            </a:extLst>
          </p:cNvPr>
          <p:cNvCxnSpPr>
            <a:cxnSpLocks/>
          </p:cNvCxnSpPr>
          <p:nvPr/>
        </p:nvCxnSpPr>
        <p:spPr>
          <a:xfrm flipH="1" flipV="1">
            <a:off x="5124490" y="1533378"/>
            <a:ext cx="2346" cy="24163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825171B3-EB54-75C4-2D3C-2B75D846D9C4}"/>
              </a:ext>
            </a:extLst>
          </p:cNvPr>
          <p:cNvCxnSpPr>
            <a:cxnSpLocks/>
          </p:cNvCxnSpPr>
          <p:nvPr/>
        </p:nvCxnSpPr>
        <p:spPr>
          <a:xfrm flipV="1">
            <a:off x="5124492" y="3949741"/>
            <a:ext cx="0" cy="991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61AF557-051F-CDEF-1DDF-578DAAD3EFDA}"/>
              </a:ext>
            </a:extLst>
          </p:cNvPr>
          <p:cNvCxnSpPr>
            <a:cxnSpLocks/>
          </p:cNvCxnSpPr>
          <p:nvPr/>
        </p:nvCxnSpPr>
        <p:spPr>
          <a:xfrm>
            <a:off x="5124490" y="1533378"/>
            <a:ext cx="657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7269315-E145-5352-5956-FA08FA3DD434}"/>
              </a:ext>
            </a:extLst>
          </p:cNvPr>
          <p:cNvCxnSpPr>
            <a:cxnSpLocks/>
          </p:cNvCxnSpPr>
          <p:nvPr/>
        </p:nvCxnSpPr>
        <p:spPr>
          <a:xfrm>
            <a:off x="5124492" y="4941507"/>
            <a:ext cx="6578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直接连接符 77">
            <a:extLst>
              <a:ext uri="{FF2B5EF4-FFF2-40B4-BE49-F238E27FC236}">
                <a16:creationId xmlns:a16="http://schemas.microsoft.com/office/drawing/2014/main" id="{695B5B94-E8C1-F31B-B30A-D353BFCF748C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4886513" y="3953407"/>
            <a:ext cx="23797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46B6DF3B-ACE5-E1E4-D8BB-20374D3C36F8}"/>
              </a:ext>
            </a:extLst>
          </p:cNvPr>
          <p:cNvSpPr/>
          <p:nvPr/>
        </p:nvSpPr>
        <p:spPr>
          <a:xfrm>
            <a:off x="5797395" y="2248764"/>
            <a:ext cx="1302267" cy="70788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Bahnschrift SemiBold" panose="020B0502040204020203" pitchFamily="34" charset="0"/>
              </a:rPr>
              <a:t>Reflectance Image Enhancement</a:t>
            </a:r>
            <a:endParaRPr lang="zh-CN" altLang="en-US" sz="12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2897AE65-2FE0-4317-4C11-8F2DDB6CECC9}"/>
              </a:ext>
            </a:extLst>
          </p:cNvPr>
          <p:cNvCxnSpPr/>
          <p:nvPr/>
        </p:nvCxnSpPr>
        <p:spPr>
          <a:xfrm>
            <a:off x="7099662" y="2596150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9CE02FDC-B029-6F21-431D-410517616FB2}"/>
              </a:ext>
            </a:extLst>
          </p:cNvPr>
          <p:cNvCxnSpPr/>
          <p:nvPr/>
        </p:nvCxnSpPr>
        <p:spPr>
          <a:xfrm>
            <a:off x="7099662" y="3740972"/>
            <a:ext cx="55264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0D883443-8E8F-47E6-3112-179F1DDDD3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208" y="1146499"/>
            <a:ext cx="1148843" cy="77375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A6A710-5BCB-E4F0-A0E5-F41BF7C815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264" y="4486335"/>
            <a:ext cx="1174730" cy="738801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6B8858E0-530F-2ECC-ABB3-33EF4525740C}"/>
              </a:ext>
            </a:extLst>
          </p:cNvPr>
          <p:cNvCxnSpPr>
            <a:endCxn id="80" idx="0"/>
          </p:cNvCxnSpPr>
          <p:nvPr/>
        </p:nvCxnSpPr>
        <p:spPr>
          <a:xfrm>
            <a:off x="6448528" y="1916493"/>
            <a:ext cx="1" cy="3322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0846AEB-92E1-3D87-A48B-287EAED118EC}"/>
              </a:ext>
            </a:extLst>
          </p:cNvPr>
          <p:cNvCxnSpPr>
            <a:cxnSpLocks/>
          </p:cNvCxnSpPr>
          <p:nvPr/>
        </p:nvCxnSpPr>
        <p:spPr>
          <a:xfrm flipV="1">
            <a:off x="6430816" y="4094914"/>
            <a:ext cx="0" cy="35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97BE773-F5A6-057D-F249-5D01BA1CB679}"/>
              </a:ext>
            </a:extLst>
          </p:cNvPr>
          <p:cNvCxnSpPr/>
          <p:nvPr/>
        </p:nvCxnSpPr>
        <p:spPr>
          <a:xfrm>
            <a:off x="7652309" y="2602706"/>
            <a:ext cx="0" cy="1138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ADAC301-59E7-01F1-DB44-DC2DE5345C3F}"/>
              </a:ext>
            </a:extLst>
          </p:cNvPr>
          <p:cNvCxnSpPr>
            <a:endCxn id="34" idx="1"/>
          </p:cNvCxnSpPr>
          <p:nvPr/>
        </p:nvCxnSpPr>
        <p:spPr>
          <a:xfrm>
            <a:off x="7652309" y="3152414"/>
            <a:ext cx="457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55CAEE4-EC93-9681-73FF-D53CCA7D7D7F}"/>
              </a:ext>
            </a:extLst>
          </p:cNvPr>
          <p:cNvSpPr txBox="1"/>
          <p:nvPr/>
        </p:nvSpPr>
        <p:spPr>
          <a:xfrm>
            <a:off x="6923580" y="4682460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I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C5FC3183-A1CF-B4A1-1193-5BFD11B51B77}"/>
              </a:ext>
            </a:extLst>
          </p:cNvPr>
          <p:cNvSpPr txBox="1"/>
          <p:nvPr/>
        </p:nvSpPr>
        <p:spPr>
          <a:xfrm>
            <a:off x="6933878" y="1373415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R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6B133BB-9632-7ED3-4DDA-BB1C8BD9C6EF}"/>
              </a:ext>
            </a:extLst>
          </p:cNvPr>
          <p:cNvSpPr txBox="1"/>
          <p:nvPr/>
        </p:nvSpPr>
        <p:spPr>
          <a:xfrm>
            <a:off x="8459516" y="3584074"/>
            <a:ext cx="11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Bahnschrift SemiCondensed" panose="020B0502040204020203" pitchFamily="34" charset="0"/>
              </a:rPr>
              <a:t>Ŝ</a:t>
            </a:r>
            <a:r>
              <a:rPr lang="en-US" altLang="zh-CN" i="1" baseline="-25000" dirty="0" err="1">
                <a:latin typeface="Bahnschrift SemiCondensed" panose="020B0502040204020203" pitchFamily="34" charset="0"/>
              </a:rPr>
              <a:t>low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316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p131"/>
          <p:cNvSpPr/>
          <p:nvPr/>
        </p:nvSpPr>
        <p:spPr>
          <a:xfrm rot="5400000">
            <a:off x="85660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Input</a:t>
            </a:r>
            <a:endParaRPr sz="1467"/>
          </a:p>
        </p:txBody>
      </p:sp>
      <p:sp>
        <p:nvSpPr>
          <p:cNvPr id="10335" name="Google Shape;10335;p131"/>
          <p:cNvSpPr/>
          <p:nvPr/>
        </p:nvSpPr>
        <p:spPr>
          <a:xfrm rot="5400000">
            <a:off x="7977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cxnSp>
        <p:nvCxnSpPr>
          <p:cNvPr id="10336" name="Google Shape;10336;p131"/>
          <p:cNvCxnSpPr>
            <a:cxnSpLocks/>
            <a:stCxn id="10337" idx="0"/>
            <a:endCxn id="10335" idx="2"/>
          </p:cNvCxnSpPr>
          <p:nvPr/>
        </p:nvCxnSpPr>
        <p:spPr>
          <a:xfrm>
            <a:off x="8271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10338" name="Google Shape;10338;p131"/>
          <p:cNvCxnSpPr>
            <a:cxnSpLocks/>
            <a:stCxn id="10335" idx="0"/>
            <a:endCxn id="10334" idx="2"/>
          </p:cNvCxnSpPr>
          <p:nvPr/>
        </p:nvCxnSpPr>
        <p:spPr>
          <a:xfrm>
            <a:off x="8860433" y="1191851"/>
            <a:ext cx="222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0337" name="Google Shape;10337;p131"/>
          <p:cNvSpPr/>
          <p:nvPr/>
        </p:nvSpPr>
        <p:spPr>
          <a:xfrm rot="5400000">
            <a:off x="7388033" y="1008451"/>
            <a:ext cx="1400000" cy="366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1x11 conv</a:t>
            </a:r>
            <a:endParaRPr sz="1467"/>
          </a:p>
        </p:txBody>
      </p:sp>
      <p:sp>
        <p:nvSpPr>
          <p:cNvPr id="10339" name="Google Shape;10339;p131"/>
          <p:cNvSpPr/>
          <p:nvPr/>
        </p:nvSpPr>
        <p:spPr>
          <a:xfrm rot="5400000">
            <a:off x="67990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1</a:t>
            </a:r>
            <a:endParaRPr sz="1467"/>
          </a:p>
        </p:txBody>
      </p:sp>
      <p:sp>
        <p:nvSpPr>
          <p:cNvPr id="10340" name="Google Shape;10340;p131"/>
          <p:cNvSpPr/>
          <p:nvPr/>
        </p:nvSpPr>
        <p:spPr>
          <a:xfrm rot="5400000">
            <a:off x="59878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1" name="Google Shape;10341;p131"/>
          <p:cNvSpPr/>
          <p:nvPr/>
        </p:nvSpPr>
        <p:spPr>
          <a:xfrm rot="5400000">
            <a:off x="3533131" y="1008449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2" name="Google Shape;10342;p131"/>
          <p:cNvSpPr/>
          <p:nvPr/>
        </p:nvSpPr>
        <p:spPr>
          <a:xfrm rot="5400000">
            <a:off x="2965233" y="1008451"/>
            <a:ext cx="1400000" cy="3668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1x7 conv</a:t>
            </a:r>
            <a:endParaRPr sz="1467"/>
          </a:p>
        </p:txBody>
      </p:sp>
      <p:sp>
        <p:nvSpPr>
          <p:cNvPr id="10343" name="Google Shape;10343;p131"/>
          <p:cNvSpPr/>
          <p:nvPr/>
        </p:nvSpPr>
        <p:spPr>
          <a:xfrm rot="5400000">
            <a:off x="2376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4" name="Google Shape;10344;p131"/>
          <p:cNvSpPr/>
          <p:nvPr/>
        </p:nvSpPr>
        <p:spPr>
          <a:xfrm rot="5400000">
            <a:off x="1787233" y="1008451"/>
            <a:ext cx="1400000" cy="366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FC</a:t>
            </a:r>
            <a:endParaRPr sz="1467"/>
          </a:p>
        </p:txBody>
      </p:sp>
      <p:sp>
        <p:nvSpPr>
          <p:cNvPr id="10345" name="Google Shape;10345;p131"/>
          <p:cNvSpPr/>
          <p:nvPr/>
        </p:nvSpPr>
        <p:spPr>
          <a:xfrm rot="5400000">
            <a:off x="1198233" y="1008451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 dirty="0"/>
              <a:t>Output</a:t>
            </a:r>
            <a:endParaRPr sz="1467" dirty="0"/>
          </a:p>
        </p:txBody>
      </p:sp>
      <p:cxnSp>
        <p:nvCxnSpPr>
          <p:cNvPr id="10346" name="Google Shape;10346;p131"/>
          <p:cNvCxnSpPr>
            <a:cxnSpLocks/>
            <a:stCxn id="10337" idx="2"/>
            <a:endCxn id="10339" idx="0"/>
          </p:cNvCxnSpPr>
          <p:nvPr/>
        </p:nvCxnSpPr>
        <p:spPr>
          <a:xfrm rot="10800000">
            <a:off x="76826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7" name="Google Shape;10347;p131"/>
          <p:cNvCxnSpPr>
            <a:cxnSpLocks/>
            <a:stCxn id="10339" idx="2"/>
            <a:endCxn id="10340" idx="0"/>
          </p:cNvCxnSpPr>
          <p:nvPr/>
        </p:nvCxnSpPr>
        <p:spPr>
          <a:xfrm rot="10800000">
            <a:off x="68712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48" name="Google Shape;10348;p131"/>
          <p:cNvCxnSpPr>
            <a:cxnSpLocks/>
            <a:stCxn id="10349" idx="2"/>
            <a:endCxn id="10341" idx="0"/>
          </p:cNvCxnSpPr>
          <p:nvPr/>
        </p:nvCxnSpPr>
        <p:spPr>
          <a:xfrm flipH="1">
            <a:off x="4416531" y="1191849"/>
            <a:ext cx="46550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0" name="Google Shape;10350;p131"/>
          <p:cNvCxnSpPr>
            <a:cxnSpLocks/>
            <a:stCxn id="10341" idx="2"/>
            <a:endCxn id="10342" idx="0"/>
          </p:cNvCxnSpPr>
          <p:nvPr/>
        </p:nvCxnSpPr>
        <p:spPr>
          <a:xfrm flipH="1">
            <a:off x="3848633" y="1191849"/>
            <a:ext cx="201098" cy="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1" name="Google Shape;10351;p131"/>
          <p:cNvCxnSpPr>
            <a:cxnSpLocks/>
            <a:stCxn id="10342" idx="2"/>
            <a:endCxn id="10343" idx="0"/>
          </p:cNvCxnSpPr>
          <p:nvPr/>
        </p:nvCxnSpPr>
        <p:spPr>
          <a:xfrm rot="10800000">
            <a:off x="3259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2" name="Google Shape;10352;p131"/>
          <p:cNvCxnSpPr>
            <a:cxnSpLocks/>
            <a:stCxn id="10343" idx="2"/>
            <a:endCxn id="10344" idx="0"/>
          </p:cNvCxnSpPr>
          <p:nvPr/>
        </p:nvCxnSpPr>
        <p:spPr>
          <a:xfrm rot="10800000">
            <a:off x="2670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3" name="Google Shape;10353;p131"/>
          <p:cNvCxnSpPr>
            <a:cxnSpLocks/>
            <a:stCxn id="10344" idx="2"/>
            <a:endCxn id="10345" idx="0"/>
          </p:cNvCxnSpPr>
          <p:nvPr/>
        </p:nvCxnSpPr>
        <p:spPr>
          <a:xfrm rot="10800000">
            <a:off x="2081833" y="1191851"/>
            <a:ext cx="22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4" name="Google Shape;10354;p131"/>
          <p:cNvSpPr/>
          <p:nvPr/>
        </p:nvSpPr>
        <p:spPr>
          <a:xfrm rot="5400000">
            <a:off x="51766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sp>
        <p:nvSpPr>
          <p:cNvPr id="10349" name="Google Shape;10349;p131"/>
          <p:cNvSpPr/>
          <p:nvPr/>
        </p:nvSpPr>
        <p:spPr>
          <a:xfrm rot="5400000">
            <a:off x="4365433" y="1008449"/>
            <a:ext cx="1400000" cy="366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1467"/>
              <a:t>Inception 2</a:t>
            </a:r>
            <a:endParaRPr sz="1467"/>
          </a:p>
        </p:txBody>
      </p:sp>
      <p:cxnSp>
        <p:nvCxnSpPr>
          <p:cNvPr id="10355" name="Google Shape;10355;p131"/>
          <p:cNvCxnSpPr>
            <a:cxnSpLocks/>
            <a:stCxn id="10340" idx="2"/>
            <a:endCxn id="10354" idx="0"/>
          </p:cNvCxnSpPr>
          <p:nvPr/>
        </p:nvCxnSpPr>
        <p:spPr>
          <a:xfrm rot="10800000">
            <a:off x="60600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56" name="Google Shape;10356;p131"/>
          <p:cNvCxnSpPr>
            <a:cxnSpLocks/>
            <a:stCxn id="10354" idx="2"/>
            <a:endCxn id="10349" idx="0"/>
          </p:cNvCxnSpPr>
          <p:nvPr/>
        </p:nvCxnSpPr>
        <p:spPr>
          <a:xfrm rot="10800000">
            <a:off x="5248833" y="1191849"/>
            <a:ext cx="444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57" name="Google Shape;10357;p131"/>
          <p:cNvSpPr/>
          <p:nvPr/>
        </p:nvSpPr>
        <p:spPr>
          <a:xfrm>
            <a:off x="5523500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8" name="Google Shape;10358;p131"/>
          <p:cNvSpPr/>
          <p:nvPr/>
        </p:nvSpPr>
        <p:spPr>
          <a:xfrm>
            <a:off x="63598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59" name="Google Shape;10359;p131"/>
          <p:cNvSpPr/>
          <p:nvPr/>
        </p:nvSpPr>
        <p:spPr>
          <a:xfrm>
            <a:off x="4665167" y="124082"/>
            <a:ext cx="800533" cy="1067767"/>
          </a:xfrm>
          <a:custGeom>
            <a:avLst/>
            <a:gdLst/>
            <a:ahLst/>
            <a:cxnLst/>
            <a:rect l="l" t="t" r="r" b="b"/>
            <a:pathLst>
              <a:path w="24016" h="32033" extrusionOk="0">
                <a:moveTo>
                  <a:pt x="24016" y="32033"/>
                </a:moveTo>
                <a:cubicBezTo>
                  <a:pt x="23616" y="28564"/>
                  <a:pt x="23171" y="16289"/>
                  <a:pt x="21614" y="11219"/>
                </a:cubicBezTo>
                <a:cubicBezTo>
                  <a:pt x="20057" y="6149"/>
                  <a:pt x="16411" y="3436"/>
                  <a:pt x="14676" y="1612"/>
                </a:cubicBezTo>
                <a:cubicBezTo>
                  <a:pt x="12942" y="-211"/>
                  <a:pt x="12586" y="-33"/>
                  <a:pt x="11207" y="278"/>
                </a:cubicBezTo>
                <a:cubicBezTo>
                  <a:pt x="9828" y="589"/>
                  <a:pt x="7872" y="1746"/>
                  <a:pt x="6404" y="3480"/>
                </a:cubicBezTo>
                <a:cubicBezTo>
                  <a:pt x="4936" y="5215"/>
                  <a:pt x="3468" y="5971"/>
                  <a:pt x="2401" y="10685"/>
                </a:cubicBezTo>
                <a:cubicBezTo>
                  <a:pt x="1334" y="15399"/>
                  <a:pt x="400" y="28253"/>
                  <a:pt x="0" y="3176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360" name="Google Shape;10360;p131"/>
          <p:cNvSpPr/>
          <p:nvPr/>
        </p:nvSpPr>
        <p:spPr>
          <a:xfrm rot="5400000">
            <a:off x="1198233" y="3180204"/>
            <a:ext cx="1400000" cy="3668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467" dirty="0"/>
              <a:t>Input</a:t>
            </a:r>
          </a:p>
          <a:p>
            <a:pPr algn="ctr"/>
            <a:endParaRPr sz="146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50B9F00-AFB3-B3FB-C787-8575F5DD764C}"/>
              </a:ext>
            </a:extLst>
          </p:cNvPr>
          <p:cNvSpPr/>
          <p:nvPr/>
        </p:nvSpPr>
        <p:spPr>
          <a:xfrm>
            <a:off x="3233530" y="69898"/>
            <a:ext cx="1504123" cy="3593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Start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F7472E-F7B2-1A0B-D454-4D35D5B79C41}"/>
              </a:ext>
            </a:extLst>
          </p:cNvPr>
          <p:cNvSpPr/>
          <p:nvPr/>
        </p:nvSpPr>
        <p:spPr>
          <a:xfrm>
            <a:off x="3230539" y="789647"/>
            <a:ext cx="1504123" cy="390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System Initialization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16F464-6898-82A8-0519-58998D689270}"/>
              </a:ext>
            </a:extLst>
          </p:cNvPr>
          <p:cNvSpPr/>
          <p:nvPr/>
        </p:nvSpPr>
        <p:spPr>
          <a:xfrm>
            <a:off x="3230538" y="1410046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Sensor Data Acquisition 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8DCB742-698A-D2C4-C9D5-7924A4373DA8}"/>
              </a:ext>
            </a:extLst>
          </p:cNvPr>
          <p:cNvSpPr/>
          <p:nvPr/>
        </p:nvSpPr>
        <p:spPr>
          <a:xfrm>
            <a:off x="2202586" y="2313479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Low light enhancement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5A2FCEB-3964-2720-B831-8AB097473C63}"/>
              </a:ext>
            </a:extLst>
          </p:cNvPr>
          <p:cNvSpPr/>
          <p:nvPr/>
        </p:nvSpPr>
        <p:spPr>
          <a:xfrm>
            <a:off x="2192965" y="3135046"/>
            <a:ext cx="1513742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Weld Seam Recognition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709609F-527D-8792-7808-A6C1F303A982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3982601" y="429283"/>
            <a:ext cx="2991" cy="3603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B4E2D52-8D98-37AC-598B-C0C30D3CCA22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3982600" y="1180132"/>
            <a:ext cx="1" cy="2299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F9D8953-FF27-4581-3371-2D6F2147420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949836" y="2703964"/>
            <a:ext cx="4812" cy="431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2AB15200-238B-B7DC-B23D-3D763D5B60CF}"/>
              </a:ext>
            </a:extLst>
          </p:cNvPr>
          <p:cNvSpPr/>
          <p:nvPr/>
        </p:nvSpPr>
        <p:spPr>
          <a:xfrm>
            <a:off x="2202586" y="3887070"/>
            <a:ext cx="1504123" cy="3904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Weld Seam Feature Extraction 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F27256A7-A188-B753-6AA7-9553DDE899E7}"/>
              </a:ext>
            </a:extLst>
          </p:cNvPr>
          <p:cNvCxnSpPr>
            <a:stCxn id="8" idx="2"/>
            <a:endCxn id="25" idx="0"/>
          </p:cNvCxnSpPr>
          <p:nvPr/>
        </p:nvCxnSpPr>
        <p:spPr>
          <a:xfrm>
            <a:off x="2949836" y="3525531"/>
            <a:ext cx="4812" cy="3615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55BD0E33-86A7-8DC2-43BE-C7BA02461E7E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2954648" y="1605289"/>
            <a:ext cx="275890" cy="708190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8F2FBA40-963E-FD50-98C1-10D47711957D}"/>
              </a:ext>
            </a:extLst>
          </p:cNvPr>
          <p:cNvCxnSpPr>
            <a:cxnSpLocks/>
            <a:stCxn id="25" idx="2"/>
            <a:endCxn id="88" idx="1"/>
          </p:cNvCxnSpPr>
          <p:nvPr/>
        </p:nvCxnSpPr>
        <p:spPr>
          <a:xfrm rot="16200000" flipH="1">
            <a:off x="2741872" y="4490331"/>
            <a:ext cx="518021" cy="924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菱形 87">
            <a:extLst>
              <a:ext uri="{FF2B5EF4-FFF2-40B4-BE49-F238E27FC236}">
                <a16:creationId xmlns:a16="http://schemas.microsoft.com/office/drawing/2014/main" id="{F529BF29-3CB9-0691-E274-C41B20CACDE8}"/>
              </a:ext>
            </a:extLst>
          </p:cNvPr>
          <p:cNvSpPr/>
          <p:nvPr/>
        </p:nvSpPr>
        <p:spPr>
          <a:xfrm>
            <a:off x="3047116" y="4520976"/>
            <a:ext cx="1870966" cy="549200"/>
          </a:xfrm>
          <a:prstGeom prst="diamond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Task Completed?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8B89C8C3-D101-65AF-EA2F-7605BAC6A096}"/>
              </a:ext>
            </a:extLst>
          </p:cNvPr>
          <p:cNvCxnSpPr>
            <a:cxnSpLocks/>
            <a:stCxn id="88" idx="3"/>
            <a:endCxn id="6" idx="3"/>
          </p:cNvCxnSpPr>
          <p:nvPr/>
        </p:nvCxnSpPr>
        <p:spPr>
          <a:xfrm flipH="1" flipV="1">
            <a:off x="4734661" y="1605289"/>
            <a:ext cx="183421" cy="3190287"/>
          </a:xfrm>
          <a:prstGeom prst="curvedConnector3">
            <a:avLst>
              <a:gd name="adj1" fmla="val -12463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BB5D671-C59A-CB21-C068-AFB8AAB7B267}"/>
              </a:ext>
            </a:extLst>
          </p:cNvPr>
          <p:cNvCxnSpPr>
            <a:cxnSpLocks/>
            <a:stCxn id="88" idx="2"/>
          </p:cNvCxnSpPr>
          <p:nvPr/>
        </p:nvCxnSpPr>
        <p:spPr>
          <a:xfrm>
            <a:off x="3982599" y="5070176"/>
            <a:ext cx="0" cy="3777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4A39CC22-3315-4074-5989-E046EB5568FF}"/>
              </a:ext>
            </a:extLst>
          </p:cNvPr>
          <p:cNvSpPr/>
          <p:nvPr/>
        </p:nvSpPr>
        <p:spPr>
          <a:xfrm>
            <a:off x="2856151" y="5478027"/>
            <a:ext cx="2252896" cy="3279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Data storage/Transmission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F79DF874-D92C-A161-5FAD-8C219CD6AD76}"/>
              </a:ext>
            </a:extLst>
          </p:cNvPr>
          <p:cNvSpPr txBox="1"/>
          <p:nvPr/>
        </p:nvSpPr>
        <p:spPr>
          <a:xfrm>
            <a:off x="3916673" y="5128260"/>
            <a:ext cx="4432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Bahnschrift SemiBold" panose="020B0502040204020203" pitchFamily="34" charset="0"/>
              </a:rPr>
              <a:t>Yes</a:t>
            </a:r>
            <a:endParaRPr lang="zh-CN" altLang="en-US" sz="1100" dirty="0">
              <a:latin typeface="Bahnschrift SemiBold" panose="020B0502040204020203" pitchFamily="34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00905EA-5B81-16FE-1B21-05FD668B3304}"/>
              </a:ext>
            </a:extLst>
          </p:cNvPr>
          <p:cNvSpPr txBox="1"/>
          <p:nvPr/>
        </p:nvSpPr>
        <p:spPr>
          <a:xfrm>
            <a:off x="5124408" y="3004241"/>
            <a:ext cx="4216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latin typeface="Bahnschrift SemiBold" panose="020B0502040204020203" pitchFamily="34" charset="0"/>
              </a:rPr>
              <a:t>No</a:t>
            </a:r>
            <a:endParaRPr lang="zh-CN" altLang="en-US" sz="1100" dirty="0">
              <a:latin typeface="Bahnschrift SemiBold" panose="020B0502040204020203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31E1EFBD-5745-8ED7-ED45-47DE75440004}"/>
              </a:ext>
            </a:extLst>
          </p:cNvPr>
          <p:cNvSpPr/>
          <p:nvPr/>
        </p:nvSpPr>
        <p:spPr>
          <a:xfrm>
            <a:off x="3591660" y="6084023"/>
            <a:ext cx="781878" cy="2929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  <a:latin typeface="Bahnschrift SemiBold" panose="020B0502040204020203" pitchFamily="34" charset="0"/>
              </a:rPr>
              <a:t>End</a:t>
            </a:r>
            <a:endParaRPr lang="zh-CN" altLang="en-US" sz="1100" dirty="0">
              <a:solidFill>
                <a:schemeClr val="tx1"/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4AC0083C-162C-A6BB-B47D-D0CAB827A9E7}"/>
              </a:ext>
            </a:extLst>
          </p:cNvPr>
          <p:cNvCxnSpPr>
            <a:stCxn id="117" idx="2"/>
            <a:endCxn id="121" idx="0"/>
          </p:cNvCxnSpPr>
          <p:nvPr/>
        </p:nvCxnSpPr>
        <p:spPr>
          <a:xfrm>
            <a:off x="3982599" y="5805990"/>
            <a:ext cx="0" cy="278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5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B77C73-B6DF-5693-17A8-C62A36DD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394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2153</TotalTime>
  <Words>131</Words>
  <Application>Microsoft Office PowerPoint</Application>
  <PresentationFormat>宽屏</PresentationFormat>
  <Paragraphs>79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Bahnschrift SemiBold</vt:lpstr>
      <vt:lpstr>Bahnschrift SemiCondensed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翔宇 张</dc:creator>
  <cp:lastModifiedBy>翔宇 张</cp:lastModifiedBy>
  <cp:revision>8</cp:revision>
  <dcterms:created xsi:type="dcterms:W3CDTF">2025-05-03T08:25:51Z</dcterms:created>
  <dcterms:modified xsi:type="dcterms:W3CDTF">2025-05-08T00:56:28Z</dcterms:modified>
</cp:coreProperties>
</file>