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76" r:id="rId3"/>
    <p:sldId id="375" r:id="rId4"/>
    <p:sldId id="37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C0A-9DD8-4FC8-8A1C-01C3D672596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2CE0-9C65-449E-8D88-D2C3E27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9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1" name="Google Shape;10331;g878bb028e8_168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2" name="Google Shape;10332;g878bb028e8_168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9CB0-9C85-1044-9CE4-A777C3A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32157-4217-C4A3-15E8-B8A84A79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A7A2D-B8C1-16C7-11EB-6808EBD0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22E22-2A7E-DB98-A464-7FE97B70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8799B-9314-97E6-EB71-0C7B411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8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944A-6B3D-A1A4-FE8A-45C69D6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8EE0F-162B-8D89-8877-6689D7EE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EC12-2E46-93E1-8A17-248BA36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D26EE-FE38-019B-7A15-95FC4EB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AE5A2-2CC6-FB96-0B62-09571D53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6C0C7-2F72-B380-FFD5-1FE935A10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CC084-7BCF-E9EA-7EB1-92D50690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127-6E3D-431A-E128-11D76409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B124-72F4-E1A7-B0CC-C80DAA31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CC649-C588-2BA6-1612-A04D2BA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9472-A648-5C8B-02E8-557D79E7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5587-0D50-9876-37B7-79CBA899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B83A5-8DF0-34B3-3773-BA02DB00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FC0D4-8159-11F2-D6AC-E4B8ACB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67E09-E7C6-B35A-8692-612AFF71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33A7-A868-6474-8FD5-0CD6EA6A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E144D-5C03-FD5E-23C2-7B38E8BA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159CC-3BF6-1FEE-18A0-18310EE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57B25-8251-327B-DAD8-EEF16C17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5CB62-10D0-5640-3396-A117561F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BF96-0902-4F33-59DE-CEFD60FB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67EF-3808-6BE6-BC7F-6D4C28F1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8B521-59D7-D176-7163-289F2E85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E3F66-ADC7-9294-1897-98C4FC30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55090-64D7-1940-23A1-2A2862D2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5A35F-175A-D1AD-C74D-FBF2A3BD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CF049-C622-8FFA-2607-15095B23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EA3D3-53C8-3034-496D-EF88C008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0942F-3A18-7C81-8413-77414B9DE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74761-1C73-3A2A-63CF-8D79C36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98A09-0514-288F-5C78-E9E62979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960B3-9E08-53E4-FAF0-55702C2A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FF671-6204-C962-1DD7-C8ACD29A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DAF82-2CDB-6443-4D90-C446AA0B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24E25-6024-A42C-10E6-66DB01D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51AB46-F77D-938E-3172-F4A9B2E1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1A54D-7E23-3741-2683-1A421880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DA3E1-C7AD-90A3-146F-9A7A18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3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A3F39-B909-F96D-0736-1A466E3B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97EFA7-3E5F-B361-3DAB-30F0CD22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05AC7-C88F-F454-56A0-B4E73601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4927-40D5-0662-8A8F-1570A37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6551D-3A90-5E0D-E769-0EC89C52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0FD1B-D56B-D1C2-7AFD-EE86F4835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DF352-E8E1-BF14-B14E-D7C2FD3F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51750-88AE-5EBC-2D35-B778131C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A939-6D82-673E-77AD-1CEB35C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C6A5-DC05-4424-88AC-EDE7A1D5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959A4-7419-67C3-FACD-F022B5F9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1C39C-0DBE-65CF-4349-D70814DE2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BF898-05FB-DA58-1DDE-A726E1C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65563-078D-3CFA-402D-AD1AF2B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A6B00-C92C-4E29-C63D-485B2729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2391B-EE67-21A3-7457-62C84D21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D24AE-7A06-700E-0264-D078FB66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486EF-0A30-EC51-ACC6-F1F90DB5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B140-414D-483B-9E35-1EBB8D8406BF}" type="datetimeFigureOut">
              <a:rPr lang="zh-CN" altLang="en-US" smtClean="0"/>
              <a:t>2025/5/4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98056-80BD-FC5A-5DD5-B8D15732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477B1-1C4A-AAD7-F84D-713791001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D714CAB-0FF3-5D8A-9B6F-E66138BCFF32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288F25D-356B-5293-BA37-0B3396316180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0689EED4-CE31-F02F-697B-B1FA6D058A05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463DEEB7-1AEF-BC5A-3B68-355ABF5BD8CB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124600E-A28C-5C6A-80C1-0CADC808B3C8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0D937C62-4E8B-4361-60A4-8D858738685C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BD9B821C-AF41-EFF0-E95A-5B1CDF149F14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D2A6EB-15C3-F80C-9751-6EC48D7105E2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EF9840-0E73-5817-8ABF-759610CA2851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F9D23A4-571B-5887-9F4A-872D63B842BE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53A1C5-9D3F-2FE2-25E6-4CD815FCFFB3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87E9B9-063D-994F-9440-29AB04F4BCF0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E82C-FD8A-2635-A508-99AC2055E4A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382471BD-D6BC-AED0-FEE4-B8F1D67C5B77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C3549948-121B-ADE6-8685-F5700AD31C30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3A7C7E2C-39D1-6FE5-0E49-5E1CE465742C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2FB584B7-8E71-334B-F6C4-7D44F357F0BE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06C2F7FC-7796-54E6-D34C-AA06699BE910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CBD036-6764-FBF7-B881-779CE3792625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FB39CE3-E360-3BAD-B3C8-C56DB8E40F67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9237C4C-D9D4-E95C-7F8D-CFFF15DE6BA9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721B046-744A-8290-9A4B-7115AF4B92E4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50F2A6-0299-6CC0-DA9C-D6E287E09B6D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405117-5E8A-CE42-B4EB-DFC2B024C29F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5991A0C-A287-EF01-ABBF-26DD040A1FA0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CC0126-1BB8-2DAF-E938-35B126E8B922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26A046-1006-2A71-B505-D85E57430234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6A8E8A-D504-A8AC-CA51-C22662EA682B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927AE56-AF77-5E33-F6B4-AFEB2B2D7C2B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1262964-D546-DE2F-5EC5-B6F1686D68E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52586C5-7AEE-6F67-C298-516727240866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060B756-AC7C-7E0C-AE5A-54E5DB9E54EE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9FED691-DD2C-4C25-CE7D-A00CBE1C6015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2D0479E-DD77-0E83-4B7A-7284E831E60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E0A382-8F2E-581B-B4EB-A5CF0166501B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FFC739F-A556-E794-857B-287719DA8785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E3EA249-61C9-F82B-0585-2D7A6AB92346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59C3563-1E3E-7EDD-ADCE-61799E25E637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4E8E893-3B01-FB0D-83F3-95032FA9C7D8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6E13616-3112-C1BF-AF3D-20179C1B4976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AA818B1-316D-032D-25B7-2BE2D135E9CE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6F9EA2-376A-6953-A1D2-3DCBD354D55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96CDF5-72BF-1F3F-530A-E29D1133E7C0}"/>
              </a:ext>
            </a:extLst>
          </p:cNvPr>
          <p:cNvSpPr/>
          <p:nvPr/>
        </p:nvSpPr>
        <p:spPr>
          <a:xfrm>
            <a:off x="9198680" y="5645185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2BDF671-CBE0-4964-F20F-E7604DDF0746}"/>
              </a:ext>
            </a:extLst>
          </p:cNvPr>
          <p:cNvCxnSpPr>
            <a:cxnSpLocks/>
          </p:cNvCxnSpPr>
          <p:nvPr/>
        </p:nvCxnSpPr>
        <p:spPr>
          <a:xfrm flipH="1">
            <a:off x="9283086" y="5996877"/>
            <a:ext cx="36153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2FE62-B6B7-87B5-D02C-879C31E64D0D}"/>
              </a:ext>
            </a:extLst>
          </p:cNvPr>
          <p:cNvSpPr txBox="1"/>
          <p:nvPr/>
        </p:nvSpPr>
        <p:spPr>
          <a:xfrm>
            <a:off x="9644617" y="5842988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432B83-D791-8204-EDC1-F82FE8C32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40" y="2169305"/>
            <a:ext cx="1246923" cy="831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708AF3-46A8-A9F3-FAAB-5C3378574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1585746"/>
            <a:ext cx="1329390" cy="886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13E072-603F-D5E1-D1DD-78EE5786F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75" y="931353"/>
            <a:ext cx="1246916" cy="8312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E9BB80-C826-FF2D-2AA1-066B84179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3725150"/>
            <a:ext cx="1329389" cy="83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45E0AB-FA8D-3ED3-439E-BD82B347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75" y="3127072"/>
            <a:ext cx="1234251" cy="8312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8EF5A00-18DC-F6B6-C221-3E71DF975D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89" y="4302977"/>
            <a:ext cx="1242538" cy="8461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2721464-A7E1-E6F5-1CEF-232FEA534172}"/>
              </a:ext>
            </a:extLst>
          </p:cNvPr>
          <p:cNvSpPr txBox="1"/>
          <p:nvPr/>
        </p:nvSpPr>
        <p:spPr>
          <a:xfrm>
            <a:off x="1245544" y="25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6941F9-4E01-E7EA-A14E-D138FCF6A1FC}"/>
              </a:ext>
            </a:extLst>
          </p:cNvPr>
          <p:cNvSpPr txBox="1"/>
          <p:nvPr/>
        </p:nvSpPr>
        <p:spPr>
          <a:xfrm>
            <a:off x="1263976" y="4605263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362000-1A4E-3007-8A41-D7B3A43B591A}"/>
              </a:ext>
            </a:extLst>
          </p:cNvPr>
          <p:cNvSpPr txBox="1"/>
          <p:nvPr/>
        </p:nvSpPr>
        <p:spPr>
          <a:xfrm>
            <a:off x="10032037" y="11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D1AEE6-4426-9109-1F84-5CC840B7E6B3}"/>
              </a:ext>
            </a:extLst>
          </p:cNvPr>
          <p:cNvSpPr txBox="1"/>
          <p:nvPr/>
        </p:nvSpPr>
        <p:spPr>
          <a:xfrm>
            <a:off x="10061046" y="240028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0A08C1F-D0D0-7C91-02F9-F7485B4544C5}"/>
              </a:ext>
            </a:extLst>
          </p:cNvPr>
          <p:cNvSpPr txBox="1"/>
          <p:nvPr/>
        </p:nvSpPr>
        <p:spPr>
          <a:xfrm>
            <a:off x="10030158" y="3355818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195B36-94C7-BF78-DB83-A03496807F02}"/>
              </a:ext>
            </a:extLst>
          </p:cNvPr>
          <p:cNvSpPr txBox="1"/>
          <p:nvPr/>
        </p:nvSpPr>
        <p:spPr>
          <a:xfrm>
            <a:off x="10049242" y="455129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AC98A1-8B73-7C0C-D3CE-6855285E6662}"/>
              </a:ext>
            </a:extLst>
          </p:cNvPr>
          <p:cNvSpPr txBox="1"/>
          <p:nvPr/>
        </p:nvSpPr>
        <p:spPr>
          <a:xfrm>
            <a:off x="3416133" y="5342012"/>
            <a:ext cx="32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hnschrift SemiBold" panose="020B0502040204020203" pitchFamily="34" charset="0"/>
              </a:rPr>
              <a:t>training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48BAC-AB12-F758-2C1A-42FB4DAD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81297C0-51FB-47EB-29F1-3E74D0E8174B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C76900-079F-0B91-CC3C-B43D99EF5066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3DE8D1EE-96C2-BC9F-3581-1894C86C1CFE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0D1E3794-0859-77C5-ECA3-62C6745C5A7F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7BBCDCB-21C8-E816-B41C-3B0E59B2406E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CFD949AC-9C33-A1A4-72EF-BCA81E287A11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D56313A1-0973-1088-5155-779236CAF2BD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2CB0D3-EBD1-1B88-AAD3-08EB6AD8B808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6B3D08B-DEAE-BEBA-8C3F-D81AD5961133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B96B6DC-23D9-5F3D-AF9C-D34F72A97105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9B78B2-8A09-7FAA-8447-47328BF8A0B2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C96B28-99E7-4F7B-C38A-1ED6A1997744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631AF8-E8C7-59BD-4CE1-6E0FF3DFD22D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D95F6063-CFD6-38C4-A9BE-F4E3597C69DD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31489F0F-5CF7-70DD-BBD8-A4A691C73A83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68F6FF0E-51DA-9198-DB46-1B97AD45B052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FCB2AD51-2B0B-7F6E-1406-494849B5726F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3C19B2DD-C872-40EE-6AD8-5D7A0419F309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6EB2C1-70A6-4E97-60AF-AE49951FA3E0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76440D0-45A4-2538-5504-A6E9ABFDCD54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816E791-FA5A-551E-64C8-EAAB77E33C4C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DE8D83C-7C6B-78EA-EFBB-E242D2C9134D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A9FA4C9-9FE9-EA87-FD24-17CA1113EB32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3EAA7BE-2A57-4A62-A8F5-67D94D05A169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9FC0E9-A514-3482-A455-92689DD68E4A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7D70117-23FB-C1C3-6AE4-D62A0B41F2EA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117287D-B3BB-FCD6-2B8E-5821361E3E6A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128B433-E5B4-51AB-C806-EF3E3853CA59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74BAD9B-173E-DB6F-6D3E-2DDC5DBD2C9E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1ECD6CB-DC93-B7B9-440C-DE6A3DB56BE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AF941B7-EDCC-8E08-B9B4-6EE05BD1246F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D04DADE-4359-081D-333A-170DFB30C81C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F9AB3B3-FDB4-2351-9A8D-0C197B37B064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125973A-C52F-F635-ABA0-13A3D98B935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81082CC-335B-812B-1ECE-B70F7113E42A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10B82F3-463F-7333-8DF3-3BCBA3DDDC33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25F85D3-AE76-C714-BC23-A2106C5217DA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2817D10-C53A-1D2E-2007-81DA57E91683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8BBF1AA-46ED-71A9-19A9-E9027291226B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759C8B3-90BB-924C-A677-EF56E76DFD7C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623A50-93C6-2C78-009A-7B9160FD1532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F023748-189F-65F0-3E2F-08B8D55FE78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ECD22E-E069-8182-E2A2-64CE07C2FF54}"/>
              </a:ext>
            </a:extLst>
          </p:cNvPr>
          <p:cNvSpPr/>
          <p:nvPr/>
        </p:nvSpPr>
        <p:spPr>
          <a:xfrm>
            <a:off x="9198680" y="5645185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AB472B0-2436-CC3B-C94C-BCBBEDBB090D}"/>
              </a:ext>
            </a:extLst>
          </p:cNvPr>
          <p:cNvCxnSpPr>
            <a:cxnSpLocks/>
          </p:cNvCxnSpPr>
          <p:nvPr/>
        </p:nvCxnSpPr>
        <p:spPr>
          <a:xfrm flipH="1">
            <a:off x="9283086" y="5996877"/>
            <a:ext cx="36153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A8559B-143B-8AC4-91C5-CE87889D2F00}"/>
              </a:ext>
            </a:extLst>
          </p:cNvPr>
          <p:cNvSpPr txBox="1"/>
          <p:nvPr/>
        </p:nvSpPr>
        <p:spPr>
          <a:xfrm>
            <a:off x="9644617" y="5842988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6CD864-85FD-9EE5-32F0-5E3A0DE4F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40" y="2169305"/>
            <a:ext cx="1246923" cy="831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B4F031-AD78-2587-14DF-1870DECB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1585746"/>
            <a:ext cx="1329390" cy="886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21CB83-5F19-0922-F401-E043EBC00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75" y="931353"/>
            <a:ext cx="1246916" cy="8312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6DFFF7-A714-169A-09E6-9D25C437D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3725150"/>
            <a:ext cx="1329389" cy="83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63749F-4289-0C29-7127-27D51F401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75" y="3127072"/>
            <a:ext cx="1234251" cy="8312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5EC4DB-6812-D2DE-500E-C8C2FB66C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89" y="4302977"/>
            <a:ext cx="1242538" cy="8461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BB3FEC8-BE87-E453-10E6-E10FDE86626D}"/>
              </a:ext>
            </a:extLst>
          </p:cNvPr>
          <p:cNvSpPr txBox="1"/>
          <p:nvPr/>
        </p:nvSpPr>
        <p:spPr>
          <a:xfrm>
            <a:off x="1245544" y="25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D17046-B6C1-C8DE-6D36-6C648588E667}"/>
              </a:ext>
            </a:extLst>
          </p:cNvPr>
          <p:cNvSpPr txBox="1"/>
          <p:nvPr/>
        </p:nvSpPr>
        <p:spPr>
          <a:xfrm>
            <a:off x="1263976" y="4605263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E8D028-74D9-3BDF-A1D9-3C2575F67DB4}"/>
              </a:ext>
            </a:extLst>
          </p:cNvPr>
          <p:cNvSpPr txBox="1"/>
          <p:nvPr/>
        </p:nvSpPr>
        <p:spPr>
          <a:xfrm>
            <a:off x="10032037" y="11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A62FF9-4A4C-A3F3-0B03-BE4BB7E392A0}"/>
              </a:ext>
            </a:extLst>
          </p:cNvPr>
          <p:cNvSpPr txBox="1"/>
          <p:nvPr/>
        </p:nvSpPr>
        <p:spPr>
          <a:xfrm>
            <a:off x="10061046" y="240028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6EB982-2565-E5DE-8D4D-8237DD784311}"/>
              </a:ext>
            </a:extLst>
          </p:cNvPr>
          <p:cNvSpPr txBox="1"/>
          <p:nvPr/>
        </p:nvSpPr>
        <p:spPr>
          <a:xfrm>
            <a:off x="10049242" y="3355818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31B17E-2FEF-7CF1-657C-D02F7D4B3C95}"/>
              </a:ext>
            </a:extLst>
          </p:cNvPr>
          <p:cNvSpPr txBox="1"/>
          <p:nvPr/>
        </p:nvSpPr>
        <p:spPr>
          <a:xfrm>
            <a:off x="10049242" y="455129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388C8-0FB6-0A73-995D-710D6F071E82}"/>
              </a:ext>
            </a:extLst>
          </p:cNvPr>
          <p:cNvSpPr txBox="1"/>
          <p:nvPr/>
        </p:nvSpPr>
        <p:spPr>
          <a:xfrm>
            <a:off x="3416133" y="5342012"/>
            <a:ext cx="32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hnschrift SemiBold" panose="020B0502040204020203" pitchFamily="34" charset="0"/>
              </a:rPr>
              <a:t>testing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0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2899-BED1-D2EB-6ADC-560861095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B77B0E-ABAB-8C7E-0BE0-B1AA0A9619AB}"/>
              </a:ext>
            </a:extLst>
          </p:cNvPr>
          <p:cNvSpPr/>
          <p:nvPr/>
        </p:nvSpPr>
        <p:spPr>
          <a:xfrm>
            <a:off x="3130047" y="1128930"/>
            <a:ext cx="2194566" cy="4104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81E61-1248-A430-E5F3-AED9ADF4EC74}"/>
              </a:ext>
            </a:extLst>
          </p:cNvPr>
          <p:cNvSpPr/>
          <p:nvPr/>
        </p:nvSpPr>
        <p:spPr>
          <a:xfrm>
            <a:off x="3130047" y="823497"/>
            <a:ext cx="2194566" cy="305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Decomposition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1812C3-D69E-8D72-D029-B6F46DB3AF5E}"/>
              </a:ext>
            </a:extLst>
          </p:cNvPr>
          <p:cNvSpPr/>
          <p:nvPr/>
        </p:nvSpPr>
        <p:spPr>
          <a:xfrm>
            <a:off x="3798007" y="173671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F97D22-86A8-CD83-9942-8AF24FA2125A}"/>
              </a:ext>
            </a:extLst>
          </p:cNvPr>
          <p:cNvSpPr/>
          <p:nvPr/>
        </p:nvSpPr>
        <p:spPr>
          <a:xfrm>
            <a:off x="5324613" y="1128930"/>
            <a:ext cx="2212406" cy="4104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2C931E-6093-99A3-0A0B-AF79143AA27C}"/>
              </a:ext>
            </a:extLst>
          </p:cNvPr>
          <p:cNvSpPr/>
          <p:nvPr/>
        </p:nvSpPr>
        <p:spPr>
          <a:xfrm>
            <a:off x="5783675" y="3387030"/>
            <a:ext cx="1317341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Illumination Curve Estimation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1A3C70-7F60-78A5-F977-817B8DB79DA5}"/>
              </a:ext>
            </a:extLst>
          </p:cNvPr>
          <p:cNvSpPr/>
          <p:nvPr/>
        </p:nvSpPr>
        <p:spPr>
          <a:xfrm>
            <a:off x="5324615" y="827958"/>
            <a:ext cx="2194566" cy="305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Enhancement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ADA4CC-B947-81E1-CD11-B71E61CE551A}"/>
              </a:ext>
            </a:extLst>
          </p:cNvPr>
          <p:cNvCxnSpPr>
            <a:cxnSpLocks/>
          </p:cNvCxnSpPr>
          <p:nvPr/>
        </p:nvCxnSpPr>
        <p:spPr>
          <a:xfrm>
            <a:off x="4009366" y="2498623"/>
            <a:ext cx="0" cy="1073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8F6B360-25E6-BED2-459E-D76903B71B90}"/>
              </a:ext>
            </a:extLst>
          </p:cNvPr>
          <p:cNvSpPr/>
          <p:nvPr/>
        </p:nvSpPr>
        <p:spPr>
          <a:xfrm>
            <a:off x="7519181" y="1128930"/>
            <a:ext cx="2194566" cy="4104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FAD55C-34A5-E465-95FC-7D405B08C951}"/>
              </a:ext>
            </a:extLst>
          </p:cNvPr>
          <p:cNvSpPr/>
          <p:nvPr/>
        </p:nvSpPr>
        <p:spPr>
          <a:xfrm>
            <a:off x="7519181" y="832419"/>
            <a:ext cx="2194566" cy="3054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Reconstruction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5A793C-85D9-37A7-41B5-367B050498CF}"/>
              </a:ext>
            </a:extLst>
          </p:cNvPr>
          <p:cNvCxnSpPr>
            <a:cxnSpLocks/>
          </p:cNvCxnSpPr>
          <p:nvPr/>
        </p:nvCxnSpPr>
        <p:spPr>
          <a:xfrm>
            <a:off x="2789919" y="3949741"/>
            <a:ext cx="99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25369937-5198-F5C1-57D5-ECCF62EDB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3528404"/>
            <a:ext cx="1329389" cy="83086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1DDD341-A94D-7A7F-C86E-7D456F6B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27" y="2736979"/>
            <a:ext cx="1329390" cy="83087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2850E4D-EDC8-4E40-6BDB-7F1C33233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1674538"/>
            <a:ext cx="1329390" cy="886260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BBA939-B3BB-0A41-F488-17A3613F3A02}"/>
              </a:ext>
            </a:extLst>
          </p:cNvPr>
          <p:cNvCxnSpPr>
            <a:cxnSpLocks/>
          </p:cNvCxnSpPr>
          <p:nvPr/>
        </p:nvCxnSpPr>
        <p:spPr>
          <a:xfrm>
            <a:off x="2910916" y="2117667"/>
            <a:ext cx="9073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D6660D5-590D-D222-886F-2F5C0761187C}"/>
              </a:ext>
            </a:extLst>
          </p:cNvPr>
          <p:cNvSpPr/>
          <p:nvPr/>
        </p:nvSpPr>
        <p:spPr>
          <a:xfrm>
            <a:off x="3838207" y="357245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47EBCE-8A8D-2B43-E278-55285B94F226}"/>
              </a:ext>
            </a:extLst>
          </p:cNvPr>
          <p:cNvCxnSpPr>
            <a:cxnSpLocks/>
          </p:cNvCxnSpPr>
          <p:nvPr/>
        </p:nvCxnSpPr>
        <p:spPr>
          <a:xfrm>
            <a:off x="4362360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2AD9E4-3ED0-7245-5900-704D175DC16E}"/>
              </a:ext>
            </a:extLst>
          </p:cNvPr>
          <p:cNvCxnSpPr>
            <a:cxnSpLocks/>
          </p:cNvCxnSpPr>
          <p:nvPr/>
        </p:nvCxnSpPr>
        <p:spPr>
          <a:xfrm>
            <a:off x="4682271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02255AF-9C95-459F-CC12-4A50404B2F56}"/>
              </a:ext>
            </a:extLst>
          </p:cNvPr>
          <p:cNvSpPr/>
          <p:nvPr/>
        </p:nvSpPr>
        <p:spPr>
          <a:xfrm>
            <a:off x="9661699" y="5916379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1C0AE0-1853-2326-520B-930D4A314C92}"/>
              </a:ext>
            </a:extLst>
          </p:cNvPr>
          <p:cNvCxnSpPr>
            <a:cxnSpLocks/>
          </p:cNvCxnSpPr>
          <p:nvPr/>
        </p:nvCxnSpPr>
        <p:spPr>
          <a:xfrm flipH="1">
            <a:off x="9746105" y="6268071"/>
            <a:ext cx="36153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FDA64CC-474C-ED96-5FCE-FB3FB9BC0440}"/>
              </a:ext>
            </a:extLst>
          </p:cNvPr>
          <p:cNvSpPr txBox="1"/>
          <p:nvPr/>
        </p:nvSpPr>
        <p:spPr>
          <a:xfrm>
            <a:off x="10107636" y="6114182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EAAA0D4-5034-2A9A-105B-1C629FF7FA62}"/>
              </a:ext>
            </a:extLst>
          </p:cNvPr>
          <p:cNvSpPr txBox="1"/>
          <p:nvPr/>
        </p:nvSpPr>
        <p:spPr>
          <a:xfrm>
            <a:off x="1793849" y="2648519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3F278C-9E7C-711D-A2F7-6CE62AEB8729}"/>
              </a:ext>
            </a:extLst>
          </p:cNvPr>
          <p:cNvSpPr txBox="1"/>
          <p:nvPr/>
        </p:nvSpPr>
        <p:spPr>
          <a:xfrm>
            <a:off x="1870716" y="4424917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ABB477D-5737-92E2-F6D8-91244D375F96}"/>
              </a:ext>
            </a:extLst>
          </p:cNvPr>
          <p:cNvCxnSpPr>
            <a:cxnSpLocks/>
          </p:cNvCxnSpPr>
          <p:nvPr/>
        </p:nvCxnSpPr>
        <p:spPr>
          <a:xfrm flipH="1" flipV="1">
            <a:off x="5124490" y="1533378"/>
            <a:ext cx="2346" cy="2416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25171B3-EB54-75C4-2D3C-2B75D846D9C4}"/>
              </a:ext>
            </a:extLst>
          </p:cNvPr>
          <p:cNvCxnSpPr>
            <a:cxnSpLocks/>
          </p:cNvCxnSpPr>
          <p:nvPr/>
        </p:nvCxnSpPr>
        <p:spPr>
          <a:xfrm flipV="1">
            <a:off x="5124492" y="3949741"/>
            <a:ext cx="0" cy="991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61AF557-051F-CDEF-1DDF-578DAAD3EFDA}"/>
              </a:ext>
            </a:extLst>
          </p:cNvPr>
          <p:cNvCxnSpPr>
            <a:cxnSpLocks/>
          </p:cNvCxnSpPr>
          <p:nvPr/>
        </p:nvCxnSpPr>
        <p:spPr>
          <a:xfrm>
            <a:off x="5124490" y="1533378"/>
            <a:ext cx="657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7269315-E145-5352-5956-FA08FA3DD434}"/>
              </a:ext>
            </a:extLst>
          </p:cNvPr>
          <p:cNvCxnSpPr>
            <a:cxnSpLocks/>
          </p:cNvCxnSpPr>
          <p:nvPr/>
        </p:nvCxnSpPr>
        <p:spPr>
          <a:xfrm>
            <a:off x="5124492" y="494150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5B5B94-E8C1-F31B-B30A-D353BFCF748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886513" y="3953407"/>
            <a:ext cx="2379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6B6DF3B-ACE5-E1E4-D8BB-20374D3C36F8}"/>
              </a:ext>
            </a:extLst>
          </p:cNvPr>
          <p:cNvSpPr/>
          <p:nvPr/>
        </p:nvSpPr>
        <p:spPr>
          <a:xfrm>
            <a:off x="5797395" y="2248764"/>
            <a:ext cx="1302267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Reflectance Image Enhancement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897AE65-2FE0-4317-4C11-8F2DDB6CECC9}"/>
              </a:ext>
            </a:extLst>
          </p:cNvPr>
          <p:cNvCxnSpPr/>
          <p:nvPr/>
        </p:nvCxnSpPr>
        <p:spPr>
          <a:xfrm>
            <a:off x="7099662" y="2596150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E02FDC-B029-6F21-431D-410517616FB2}"/>
              </a:ext>
            </a:extLst>
          </p:cNvPr>
          <p:cNvCxnSpPr/>
          <p:nvPr/>
        </p:nvCxnSpPr>
        <p:spPr>
          <a:xfrm>
            <a:off x="7099662" y="3740972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D883443-8E8F-47E6-3112-179F1DDDD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08" y="1146499"/>
            <a:ext cx="1148843" cy="7737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A6A710-5BCB-E4F0-A0E5-F41BF7C81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64" y="4486335"/>
            <a:ext cx="1174730" cy="73880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B8858E0-530F-2ECC-ABB3-33EF4525740C}"/>
              </a:ext>
            </a:extLst>
          </p:cNvPr>
          <p:cNvCxnSpPr>
            <a:endCxn id="80" idx="0"/>
          </p:cNvCxnSpPr>
          <p:nvPr/>
        </p:nvCxnSpPr>
        <p:spPr>
          <a:xfrm>
            <a:off x="6448528" y="1916493"/>
            <a:ext cx="1" cy="332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846AEB-92E1-3D87-A48B-287EAED118EC}"/>
              </a:ext>
            </a:extLst>
          </p:cNvPr>
          <p:cNvCxnSpPr>
            <a:cxnSpLocks/>
          </p:cNvCxnSpPr>
          <p:nvPr/>
        </p:nvCxnSpPr>
        <p:spPr>
          <a:xfrm flipV="1">
            <a:off x="6430816" y="4094914"/>
            <a:ext cx="0" cy="35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7BE773-F5A6-057D-F249-5D01BA1CB679}"/>
              </a:ext>
            </a:extLst>
          </p:cNvPr>
          <p:cNvCxnSpPr/>
          <p:nvPr/>
        </p:nvCxnSpPr>
        <p:spPr>
          <a:xfrm>
            <a:off x="7652309" y="2602706"/>
            <a:ext cx="0" cy="1138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DAC301-59E7-01F1-DB44-DC2DE5345C3F}"/>
              </a:ext>
            </a:extLst>
          </p:cNvPr>
          <p:cNvCxnSpPr>
            <a:endCxn id="34" idx="1"/>
          </p:cNvCxnSpPr>
          <p:nvPr/>
        </p:nvCxnSpPr>
        <p:spPr>
          <a:xfrm>
            <a:off x="7652309" y="3152414"/>
            <a:ext cx="457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55CAEE4-EC93-9681-73FF-D53CCA7D7D7F}"/>
              </a:ext>
            </a:extLst>
          </p:cNvPr>
          <p:cNvSpPr txBox="1"/>
          <p:nvPr/>
        </p:nvSpPr>
        <p:spPr>
          <a:xfrm>
            <a:off x="6923580" y="468246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FC3183-A1CF-B4A1-1193-5BFD11B51B77}"/>
              </a:ext>
            </a:extLst>
          </p:cNvPr>
          <p:cNvSpPr txBox="1"/>
          <p:nvPr/>
        </p:nvSpPr>
        <p:spPr>
          <a:xfrm>
            <a:off x="6933878" y="1373415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B133BB-9632-7ED3-4DDA-BB1C8BD9C6EF}"/>
              </a:ext>
            </a:extLst>
          </p:cNvPr>
          <p:cNvSpPr txBox="1"/>
          <p:nvPr/>
        </p:nvSpPr>
        <p:spPr>
          <a:xfrm>
            <a:off x="8459516" y="3584074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Ŝ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1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4" name="Google Shape;10334;p131"/>
          <p:cNvSpPr/>
          <p:nvPr/>
        </p:nvSpPr>
        <p:spPr>
          <a:xfrm rot="5400000">
            <a:off x="85660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Input</a:t>
            </a:r>
            <a:endParaRPr sz="1467"/>
          </a:p>
        </p:txBody>
      </p:sp>
      <p:sp>
        <p:nvSpPr>
          <p:cNvPr id="10335" name="Google Shape;10335;p131"/>
          <p:cNvSpPr/>
          <p:nvPr/>
        </p:nvSpPr>
        <p:spPr>
          <a:xfrm rot="5400000">
            <a:off x="7977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cxnSp>
        <p:nvCxnSpPr>
          <p:cNvPr id="10336" name="Google Shape;10336;p131"/>
          <p:cNvCxnSpPr>
            <a:cxnSpLocks/>
            <a:stCxn id="10337" idx="0"/>
            <a:endCxn id="10335" idx="2"/>
          </p:cNvCxnSpPr>
          <p:nvPr/>
        </p:nvCxnSpPr>
        <p:spPr>
          <a:xfrm>
            <a:off x="8271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38" name="Google Shape;10338;p131"/>
          <p:cNvCxnSpPr>
            <a:cxnSpLocks/>
            <a:stCxn id="10335" idx="0"/>
            <a:endCxn id="10334" idx="2"/>
          </p:cNvCxnSpPr>
          <p:nvPr/>
        </p:nvCxnSpPr>
        <p:spPr>
          <a:xfrm>
            <a:off x="8860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337" name="Google Shape;10337;p131"/>
          <p:cNvSpPr/>
          <p:nvPr/>
        </p:nvSpPr>
        <p:spPr>
          <a:xfrm rot="5400000">
            <a:off x="7388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sp>
        <p:nvSpPr>
          <p:cNvPr id="10339" name="Google Shape;10339;p131"/>
          <p:cNvSpPr/>
          <p:nvPr/>
        </p:nvSpPr>
        <p:spPr>
          <a:xfrm rot="5400000">
            <a:off x="67990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1</a:t>
            </a:r>
            <a:endParaRPr sz="1467"/>
          </a:p>
        </p:txBody>
      </p:sp>
      <p:sp>
        <p:nvSpPr>
          <p:cNvPr id="10340" name="Google Shape;10340;p131"/>
          <p:cNvSpPr/>
          <p:nvPr/>
        </p:nvSpPr>
        <p:spPr>
          <a:xfrm rot="5400000">
            <a:off x="59878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1" name="Google Shape;10341;p131"/>
          <p:cNvSpPr/>
          <p:nvPr/>
        </p:nvSpPr>
        <p:spPr>
          <a:xfrm rot="5400000">
            <a:off x="3533131" y="1008449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2" name="Google Shape;10342;p131"/>
          <p:cNvSpPr/>
          <p:nvPr/>
        </p:nvSpPr>
        <p:spPr>
          <a:xfrm rot="5400000">
            <a:off x="2965233" y="1008451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3" name="Google Shape;10343;p131"/>
          <p:cNvSpPr/>
          <p:nvPr/>
        </p:nvSpPr>
        <p:spPr>
          <a:xfrm rot="5400000">
            <a:off x="2376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4" name="Google Shape;10344;p131"/>
          <p:cNvSpPr/>
          <p:nvPr/>
        </p:nvSpPr>
        <p:spPr>
          <a:xfrm rot="5400000">
            <a:off x="1787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5" name="Google Shape;10345;p131"/>
          <p:cNvSpPr/>
          <p:nvPr/>
        </p:nvSpPr>
        <p:spPr>
          <a:xfrm rot="5400000">
            <a:off x="11982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Output</a:t>
            </a:r>
            <a:endParaRPr sz="1467" dirty="0"/>
          </a:p>
        </p:txBody>
      </p:sp>
      <p:cxnSp>
        <p:nvCxnSpPr>
          <p:cNvPr id="10346" name="Google Shape;10346;p131"/>
          <p:cNvCxnSpPr>
            <a:cxnSpLocks/>
            <a:stCxn id="10337" idx="2"/>
            <a:endCxn id="10339" idx="0"/>
          </p:cNvCxnSpPr>
          <p:nvPr/>
        </p:nvCxnSpPr>
        <p:spPr>
          <a:xfrm rot="10800000">
            <a:off x="76826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7" name="Google Shape;10347;p131"/>
          <p:cNvCxnSpPr>
            <a:cxnSpLocks/>
            <a:stCxn id="10339" idx="2"/>
            <a:endCxn id="10340" idx="0"/>
          </p:cNvCxnSpPr>
          <p:nvPr/>
        </p:nvCxnSpPr>
        <p:spPr>
          <a:xfrm rot="10800000">
            <a:off x="68712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8" name="Google Shape;10348;p131"/>
          <p:cNvCxnSpPr>
            <a:cxnSpLocks/>
            <a:stCxn id="10349" idx="2"/>
            <a:endCxn id="10341" idx="0"/>
          </p:cNvCxnSpPr>
          <p:nvPr/>
        </p:nvCxnSpPr>
        <p:spPr>
          <a:xfrm flipH="1">
            <a:off x="4416531" y="1191849"/>
            <a:ext cx="465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0" name="Google Shape;10350;p131"/>
          <p:cNvCxnSpPr>
            <a:cxnSpLocks/>
            <a:stCxn id="10341" idx="2"/>
            <a:endCxn id="10342" idx="0"/>
          </p:cNvCxnSpPr>
          <p:nvPr/>
        </p:nvCxnSpPr>
        <p:spPr>
          <a:xfrm flipH="1">
            <a:off x="3848633" y="1191849"/>
            <a:ext cx="201098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1" name="Google Shape;10351;p131"/>
          <p:cNvCxnSpPr>
            <a:cxnSpLocks/>
            <a:stCxn id="10342" idx="2"/>
            <a:endCxn id="10343" idx="0"/>
          </p:cNvCxnSpPr>
          <p:nvPr/>
        </p:nvCxnSpPr>
        <p:spPr>
          <a:xfrm rot="10800000">
            <a:off x="3259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2" name="Google Shape;10352;p131"/>
          <p:cNvCxnSpPr>
            <a:cxnSpLocks/>
            <a:stCxn id="10343" idx="2"/>
            <a:endCxn id="10344" idx="0"/>
          </p:cNvCxnSpPr>
          <p:nvPr/>
        </p:nvCxnSpPr>
        <p:spPr>
          <a:xfrm rot="10800000">
            <a:off x="2670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3" name="Google Shape;10353;p131"/>
          <p:cNvCxnSpPr>
            <a:cxnSpLocks/>
            <a:stCxn id="10344" idx="2"/>
            <a:endCxn id="10345" idx="0"/>
          </p:cNvCxnSpPr>
          <p:nvPr/>
        </p:nvCxnSpPr>
        <p:spPr>
          <a:xfrm rot="10800000">
            <a:off x="2081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4" name="Google Shape;10354;p131"/>
          <p:cNvSpPr/>
          <p:nvPr/>
        </p:nvSpPr>
        <p:spPr>
          <a:xfrm rot="5400000">
            <a:off x="51766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9" name="Google Shape;10349;p131"/>
          <p:cNvSpPr/>
          <p:nvPr/>
        </p:nvSpPr>
        <p:spPr>
          <a:xfrm rot="5400000">
            <a:off x="43654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cxnSp>
        <p:nvCxnSpPr>
          <p:cNvPr id="10355" name="Google Shape;10355;p131"/>
          <p:cNvCxnSpPr>
            <a:cxnSpLocks/>
            <a:stCxn id="10340" idx="2"/>
            <a:endCxn id="10354" idx="0"/>
          </p:cNvCxnSpPr>
          <p:nvPr/>
        </p:nvCxnSpPr>
        <p:spPr>
          <a:xfrm rot="10800000">
            <a:off x="60600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6" name="Google Shape;10356;p131"/>
          <p:cNvCxnSpPr>
            <a:cxnSpLocks/>
            <a:stCxn id="10354" idx="2"/>
            <a:endCxn id="10349" idx="0"/>
          </p:cNvCxnSpPr>
          <p:nvPr/>
        </p:nvCxnSpPr>
        <p:spPr>
          <a:xfrm rot="10800000">
            <a:off x="52488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7" name="Google Shape;10357;p131"/>
          <p:cNvSpPr/>
          <p:nvPr/>
        </p:nvSpPr>
        <p:spPr>
          <a:xfrm>
            <a:off x="5523500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8" name="Google Shape;10358;p131"/>
          <p:cNvSpPr/>
          <p:nvPr/>
        </p:nvSpPr>
        <p:spPr>
          <a:xfrm>
            <a:off x="63598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9" name="Google Shape;10359;p131"/>
          <p:cNvSpPr/>
          <p:nvPr/>
        </p:nvSpPr>
        <p:spPr>
          <a:xfrm>
            <a:off x="46651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60" name="Google Shape;10360;p131"/>
          <p:cNvSpPr/>
          <p:nvPr/>
        </p:nvSpPr>
        <p:spPr>
          <a:xfrm rot="5400000">
            <a:off x="1198233" y="3180204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/>
              <a:t>Input</a:t>
            </a:r>
          </a:p>
          <a:p>
            <a:pPr algn="ctr"/>
            <a:endParaRPr sz="146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105</Words>
  <Application>Microsoft Office PowerPoint</Application>
  <PresentationFormat>宽屏</PresentationFormat>
  <Paragraphs>68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Bahnschrift SemiBold</vt:lpstr>
      <vt:lpstr>Bahnschrift SemiCondensed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翔宇 张</dc:creator>
  <cp:lastModifiedBy>翔宇 张</cp:lastModifiedBy>
  <cp:revision>6</cp:revision>
  <dcterms:created xsi:type="dcterms:W3CDTF">2025-05-03T08:25:51Z</dcterms:created>
  <dcterms:modified xsi:type="dcterms:W3CDTF">2025-05-04T11:19:57Z</dcterms:modified>
</cp:coreProperties>
</file>