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48" r:id="rId2"/>
  </p:sldMasterIdLst>
  <p:notesMasterIdLst>
    <p:notesMasterId r:id="rId8"/>
  </p:notesMasterIdLst>
  <p:handoutMasterIdLst>
    <p:handoutMasterId r:id="rId9"/>
  </p:handoutMasterIdLst>
  <p:sldIdLst>
    <p:sldId id="256" r:id="rId3"/>
    <p:sldId id="258" r:id="rId4"/>
    <p:sldId id="261" r:id="rId5"/>
    <p:sldId id="262" r:id="rId6"/>
    <p:sldId id="260" r:id="rId7"/>
  </p:sldIdLst>
  <p:sldSz cx="9144000" cy="5143500" type="screen16x9"/>
  <p:notesSz cx="7099300" cy="10234613"/>
  <p:defaultText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31">
          <p15:clr>
            <a:srgbClr val="A4A3A4"/>
          </p15:clr>
        </p15:guide>
        <p15:guide id="2" orient="horz" pos="2762">
          <p15:clr>
            <a:srgbClr val="A4A3A4"/>
          </p15:clr>
        </p15:guide>
        <p15:guide id="3" orient="horz" pos="990">
          <p15:clr>
            <a:srgbClr val="A4A3A4"/>
          </p15:clr>
        </p15:guide>
        <p15:guide id="4" orient="horz" pos="3104">
          <p15:clr>
            <a:srgbClr val="A4A3A4"/>
          </p15:clr>
        </p15:guide>
        <p15:guide id="5" orient="horz" pos="566">
          <p15:clr>
            <a:srgbClr val="A4A3A4"/>
          </p15:clr>
        </p15:guide>
        <p15:guide id="6" orient="horz" pos="2639">
          <p15:clr>
            <a:srgbClr val="A4A3A4"/>
          </p15:clr>
        </p15:guide>
        <p15:guide id="7" orient="horz" pos="758">
          <p15:clr>
            <a:srgbClr val="A4A3A4"/>
          </p15:clr>
        </p15:guide>
        <p15:guide id="8" orient="horz" pos="145">
          <p15:clr>
            <a:srgbClr val="A4A3A4"/>
          </p15:clr>
        </p15:guide>
        <p15:guide id="9" orient="horz" pos="1688">
          <p15:clr>
            <a:srgbClr val="A4A3A4"/>
          </p15:clr>
        </p15:guide>
        <p15:guide id="10" orient="horz" pos="2828">
          <p15:clr>
            <a:srgbClr val="A4A3A4"/>
          </p15:clr>
        </p15:guide>
        <p15:guide id="11" pos="5630">
          <p15:clr>
            <a:srgbClr val="A4A3A4"/>
          </p15:clr>
        </p15:guide>
        <p15:guide id="12" pos="3788">
          <p15:clr>
            <a:srgbClr val="A4A3A4"/>
          </p15:clr>
        </p15:guide>
        <p15:guide id="13" pos="2906">
          <p15:clr>
            <a:srgbClr val="A4A3A4"/>
          </p15:clr>
        </p15:guide>
        <p15:guide id="14" pos="3674">
          <p15:clr>
            <a:srgbClr val="A4A3A4"/>
          </p15:clr>
        </p15:guide>
        <p15:guide id="15" pos="3901">
          <p15:clr>
            <a:srgbClr val="A4A3A4"/>
          </p15:clr>
        </p15:guide>
        <p15:guide id="16" pos="3018">
          <p15:clr>
            <a:srgbClr val="A4A3A4"/>
          </p15:clr>
        </p15:guide>
        <p15:guide id="17" pos="2791">
          <p15:clr>
            <a:srgbClr val="A4A3A4"/>
          </p15:clr>
        </p15:guide>
        <p15:guide id="18" pos="159">
          <p15:clr>
            <a:srgbClr val="A4A3A4"/>
          </p15:clr>
        </p15:guide>
        <p15:guide id="19" pos="1847">
          <p15:clr>
            <a:srgbClr val="A4A3A4"/>
          </p15:clr>
        </p15:guide>
        <p15:guide id="20" orient="horz" pos="2759">
          <p15:clr>
            <a:srgbClr val="A4A3A4"/>
          </p15:clr>
        </p15:guide>
        <p15:guide id="21" orient="horz" pos="1628">
          <p15:clr>
            <a:srgbClr val="A4A3A4"/>
          </p15:clr>
        </p15:guide>
        <p15:guide id="22" pos="2876">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ckie Barlow"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6C7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78315" autoAdjust="0"/>
  </p:normalViewPr>
  <p:slideViewPr>
    <p:cSldViewPr snapToGrid="0">
      <p:cViewPr varScale="1">
        <p:scale>
          <a:sx n="157" d="100"/>
          <a:sy n="157" d="100"/>
        </p:scale>
        <p:origin x="174" y="138"/>
      </p:cViewPr>
      <p:guideLst>
        <p:guide orient="horz" pos="1831"/>
        <p:guide orient="horz" pos="2762"/>
        <p:guide orient="horz" pos="990"/>
        <p:guide orient="horz" pos="3104"/>
        <p:guide orient="horz" pos="566"/>
        <p:guide orient="horz" pos="2639"/>
        <p:guide orient="horz" pos="758"/>
        <p:guide orient="horz" pos="145"/>
        <p:guide orient="horz" pos="1688"/>
        <p:guide orient="horz" pos="2828"/>
        <p:guide pos="5630"/>
        <p:guide pos="3788"/>
        <p:guide pos="2906"/>
        <p:guide pos="3674"/>
        <p:guide pos="3901"/>
        <p:guide pos="3018"/>
        <p:guide pos="2791"/>
        <p:guide pos="159"/>
        <p:guide pos="1847"/>
        <p:guide orient="horz" pos="2759"/>
        <p:guide orient="horz" pos="1628"/>
        <p:guide pos="28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7" d="100"/>
          <a:sy n="47" d="100"/>
        </p:scale>
        <p:origin x="-2370" y="-96"/>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122E3A8-67DD-A54D-9ACE-7F6180D1A288}" type="datetimeFigureOut">
              <a:rPr lang="en-US" smtClean="0"/>
              <a:pPr/>
              <a:t>1/24/2020</a:t>
            </a:fld>
            <a:endParaRPr lang="en-US" dirty="0"/>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B5D751CF-426F-9546-9000-18E529FDEBDA}" type="slidenum">
              <a:rPr lang="en-US" smtClean="0"/>
              <a:pPr/>
              <a:t>‹#›</a:t>
            </a:fld>
            <a:endParaRPr lang="en-US" dirty="0"/>
          </a:p>
        </p:txBody>
      </p:sp>
    </p:spTree>
    <p:extLst>
      <p:ext uri="{BB962C8B-B14F-4D97-AF65-F5344CB8AC3E}">
        <p14:creationId xmlns:p14="http://schemas.microsoft.com/office/powerpoint/2010/main" val="39998927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5BCB8AE-B9B2-1648-AE7C-D9F4FF496627}" type="datetimeFigureOut">
              <a:rPr lang="en-US" smtClean="0"/>
              <a:pPr/>
              <a:t>1/24/2020</a:t>
            </a:fld>
            <a:endParaRPr lang="en-US" dirty="0"/>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en-US"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7F34D1A-B7E5-DE48-8EA9-859D9DE63652}" type="slidenum">
              <a:rPr lang="en-US" smtClean="0"/>
              <a:pPr/>
              <a:t>‹#›</a:t>
            </a:fld>
            <a:endParaRPr lang="en-US" dirty="0"/>
          </a:p>
        </p:txBody>
      </p:sp>
    </p:spTree>
    <p:extLst>
      <p:ext uri="{BB962C8B-B14F-4D97-AF65-F5344CB8AC3E}">
        <p14:creationId xmlns:p14="http://schemas.microsoft.com/office/powerpoint/2010/main" val="725433361"/>
      </p:ext>
    </p:extLst>
  </p:cSld>
  <p:clrMap bg1="lt1" tx1="dk1" bg2="lt2" tx2="dk2" accent1="accent1" accent2="accent2" accent3="accent3" accent4="accent4" accent5="accent5" accent6="accent6" hlink="hlink" folHlink="folHlink"/>
  <p:hf hdr="0" ftr="0" dt="0"/>
  <p:notesStyle>
    <a:lvl1pPr marL="0" algn="l" defTabSz="457184" rtl="0" eaLnBrk="1" latinLnBrk="0" hangingPunct="1">
      <a:defRPr sz="1200" kern="1200">
        <a:solidFill>
          <a:schemeClr val="tx1"/>
        </a:solidFill>
        <a:latin typeface="+mn-lt"/>
        <a:ea typeface="+mn-ea"/>
        <a:cs typeface="+mn-cs"/>
      </a:defRPr>
    </a:lvl1pPr>
    <a:lvl2pPr marL="457184" algn="l" defTabSz="457184" rtl="0" eaLnBrk="1" latinLnBrk="0" hangingPunct="1">
      <a:defRPr sz="1200" kern="1200">
        <a:solidFill>
          <a:schemeClr val="tx1"/>
        </a:solidFill>
        <a:latin typeface="+mn-lt"/>
        <a:ea typeface="+mn-ea"/>
        <a:cs typeface="+mn-cs"/>
      </a:defRPr>
    </a:lvl2pPr>
    <a:lvl3pPr marL="914367" algn="l" defTabSz="457184" rtl="0" eaLnBrk="1" latinLnBrk="0" hangingPunct="1">
      <a:defRPr sz="1200" kern="1200">
        <a:solidFill>
          <a:schemeClr val="tx1"/>
        </a:solidFill>
        <a:latin typeface="+mn-lt"/>
        <a:ea typeface="+mn-ea"/>
        <a:cs typeface="+mn-cs"/>
      </a:defRPr>
    </a:lvl3pPr>
    <a:lvl4pPr marL="1371552" algn="l" defTabSz="457184" rtl="0" eaLnBrk="1" latinLnBrk="0" hangingPunct="1">
      <a:defRPr sz="1200" kern="1200">
        <a:solidFill>
          <a:schemeClr val="tx1"/>
        </a:solidFill>
        <a:latin typeface="+mn-lt"/>
        <a:ea typeface="+mn-ea"/>
        <a:cs typeface="+mn-cs"/>
      </a:defRPr>
    </a:lvl4pPr>
    <a:lvl5pPr marL="1828736" algn="l" defTabSz="457184" rtl="0" eaLnBrk="1" latinLnBrk="0" hangingPunct="1">
      <a:defRPr sz="1200" kern="1200">
        <a:solidFill>
          <a:schemeClr val="tx1"/>
        </a:solidFill>
        <a:latin typeface="+mn-lt"/>
        <a:ea typeface="+mn-ea"/>
        <a:cs typeface="+mn-cs"/>
      </a:defRPr>
    </a:lvl5pPr>
    <a:lvl6pPr marL="2285919" algn="l" defTabSz="457184" rtl="0" eaLnBrk="1" latinLnBrk="0" hangingPunct="1">
      <a:defRPr sz="1200" kern="1200">
        <a:solidFill>
          <a:schemeClr val="tx1"/>
        </a:solidFill>
        <a:latin typeface="+mn-lt"/>
        <a:ea typeface="+mn-ea"/>
        <a:cs typeface="+mn-cs"/>
      </a:defRPr>
    </a:lvl6pPr>
    <a:lvl7pPr marL="2743103" algn="l" defTabSz="457184" rtl="0" eaLnBrk="1" latinLnBrk="0" hangingPunct="1">
      <a:defRPr sz="1200" kern="1200">
        <a:solidFill>
          <a:schemeClr val="tx1"/>
        </a:solidFill>
        <a:latin typeface="+mn-lt"/>
        <a:ea typeface="+mn-ea"/>
        <a:cs typeface="+mn-cs"/>
      </a:defRPr>
    </a:lvl7pPr>
    <a:lvl8pPr marL="3200287" algn="l" defTabSz="457184" rtl="0" eaLnBrk="1" latinLnBrk="0" hangingPunct="1">
      <a:defRPr sz="1200" kern="1200">
        <a:solidFill>
          <a:schemeClr val="tx1"/>
        </a:solidFill>
        <a:latin typeface="+mn-lt"/>
        <a:ea typeface="+mn-ea"/>
        <a:cs typeface="+mn-cs"/>
      </a:defRPr>
    </a:lvl8pPr>
    <a:lvl9pPr marL="3657471" algn="l" defTabSz="45718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pitchFamily="34" charset="0"/>
                <a:cs typeface="Arial" pitchFamily="34" charset="0"/>
              </a:rPr>
              <a:t>This is an example of a </a:t>
            </a:r>
            <a:r>
              <a:rPr lang="en-US" b="1" dirty="0">
                <a:latin typeface="Arial" pitchFamily="34" charset="0"/>
                <a:cs typeface="Arial" pitchFamily="34" charset="0"/>
              </a:rPr>
              <a:t>Title Slide</a:t>
            </a:r>
            <a:r>
              <a:rPr lang="en-US" b="0" dirty="0">
                <a:latin typeface="Arial" pitchFamily="34" charset="0"/>
                <a:cs typeface="Arial" pitchFamily="34" charset="0"/>
              </a:rPr>
              <a:t>.</a:t>
            </a:r>
            <a:r>
              <a:rPr lang="en-US" b="0" baseline="0" dirty="0">
                <a:latin typeface="Arial" pitchFamily="34" charset="0"/>
                <a:cs typeface="Arial" pitchFamily="34" charset="0"/>
              </a:rPr>
              <a:t>  We need to convey Life Is On in everything we do, so try to </a:t>
            </a:r>
            <a:r>
              <a:rPr lang="en-US" baseline="0" dirty="0">
                <a:latin typeface="Arial" pitchFamily="34" charset="0"/>
                <a:cs typeface="Arial" pitchFamily="34" charset="0"/>
              </a:rPr>
              <a:t>lead with compelling images that are vibrant, authentic, and human. The human element should be apparent and within the context of a segment that we touch. </a:t>
            </a:r>
          </a:p>
          <a:p>
            <a:r>
              <a:rPr lang="en-US" baseline="0" dirty="0">
                <a:latin typeface="Arial" pitchFamily="34" charset="0"/>
                <a:cs typeface="Arial" pitchFamily="34" charset="0"/>
              </a:rPr>
              <a:t>To keep this PowerPoint template file size reduced, we included a small library of image choices in the </a:t>
            </a:r>
            <a:r>
              <a:rPr lang="en-US" b="1" baseline="0" dirty="0">
                <a:latin typeface="Arial" pitchFamily="34" charset="0"/>
                <a:cs typeface="Arial" pitchFamily="34" charset="0"/>
              </a:rPr>
              <a:t>Slide Master</a:t>
            </a:r>
            <a:r>
              <a:rPr lang="en-US" b="0" baseline="0" dirty="0">
                <a:latin typeface="Arial" pitchFamily="34" charset="0"/>
                <a:cs typeface="Arial" pitchFamily="34" charset="0"/>
              </a:rPr>
              <a:t> (under View). Y</a:t>
            </a:r>
            <a:r>
              <a:rPr lang="en-US" baseline="0" dirty="0">
                <a:latin typeface="Arial" pitchFamily="34" charset="0"/>
                <a:cs typeface="Arial" pitchFamily="34" charset="0"/>
              </a:rPr>
              <a:t>ou can also get them from the SE Asset Library: https://schneiderelectric.telescopeondemand.com</a:t>
            </a:r>
            <a:endParaRPr lang="en-US" dirty="0">
              <a:latin typeface="Arial" pitchFamily="34"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E7F34D1A-B7E5-DE48-8EA9-859D9DE6365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3</a:t>
            </a:fld>
            <a:endParaRPr lang="en-US" dirty="0"/>
          </a:p>
        </p:txBody>
      </p:sp>
    </p:spTree>
    <p:extLst>
      <p:ext uri="{BB962C8B-B14F-4D97-AF65-F5344CB8AC3E}">
        <p14:creationId xmlns:p14="http://schemas.microsoft.com/office/powerpoint/2010/main" val="1130022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pitchFamily="34" charset="0"/>
                <a:cs typeface="Arial" pitchFamily="34" charset="0"/>
              </a:rPr>
              <a:t>Closing</a:t>
            </a:r>
            <a:r>
              <a:rPr lang="en-US" baseline="0" dirty="0">
                <a:latin typeface="Arial" pitchFamily="34" charset="0"/>
                <a:cs typeface="Arial" pitchFamily="34" charset="0"/>
              </a:rPr>
              <a:t> slide</a:t>
            </a:r>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1">
    <p:spTree>
      <p:nvGrpSpPr>
        <p:cNvPr id="1" name=""/>
        <p:cNvGrpSpPr/>
        <p:nvPr/>
      </p:nvGrpSpPr>
      <p:grpSpPr>
        <a:xfrm>
          <a:off x="0" y="0"/>
          <a:ext cx="0" cy="0"/>
          <a:chOff x="0" y="0"/>
          <a:chExt cx="0" cy="0"/>
        </a:xfrm>
      </p:grpSpPr>
      <p:sp>
        <p:nvSpPr>
          <p:cNvPr id="19" name="Espace réservé pour une image  18"/>
          <p:cNvSpPr>
            <a:spLocks noGrp="1"/>
          </p:cNvSpPr>
          <p:nvPr>
            <p:ph type="pic" sz="quarter" idx="14"/>
          </p:nvPr>
        </p:nvSpPr>
        <p:spPr>
          <a:xfrm>
            <a:off x="0" y="0"/>
            <a:ext cx="9144000" cy="4330794"/>
          </a:xfrm>
          <a:prstGeom prst="rect">
            <a:avLst/>
          </a:prstGeom>
          <a:solidFill>
            <a:schemeClr val="bg1">
              <a:lumMod val="95000"/>
            </a:schemeClr>
          </a:solidFill>
        </p:spPr>
        <p:txBody>
          <a:bodyPr lIns="91437" tIns="45718" rIns="91437" bIns="45718"/>
          <a:lstStyle>
            <a:lvl1pPr>
              <a:buNone/>
              <a:defRPr sz="1400">
                <a:solidFill>
                  <a:schemeClr val="bg1">
                    <a:lumMod val="85000"/>
                  </a:schemeClr>
                </a:solidFill>
              </a:defRPr>
            </a:lvl1pPr>
          </a:lstStyle>
          <a:p>
            <a:r>
              <a:rPr lang="en-US" dirty="0"/>
              <a:t>Click icon to add picture</a:t>
            </a:r>
          </a:p>
        </p:txBody>
      </p:sp>
      <p:sp>
        <p:nvSpPr>
          <p:cNvPr id="8" name="Title 1"/>
          <p:cNvSpPr>
            <a:spLocks noGrp="1"/>
          </p:cNvSpPr>
          <p:nvPr>
            <p:ph type="ctrTitle" hasCustomPrompt="1"/>
          </p:nvPr>
        </p:nvSpPr>
        <p:spPr>
          <a:xfrm>
            <a:off x="252415" y="2609224"/>
            <a:ext cx="8673872" cy="553998"/>
          </a:xfrm>
          <a:prstGeom prst="rect">
            <a:avLst/>
          </a:prstGeom>
        </p:spPr>
        <p:txBody>
          <a:bodyPr lIns="0" tIns="0" rIns="0" bIns="0" anchor="ctr" anchorCtr="0">
            <a:noAutofit/>
          </a:bodyPr>
          <a:lstStyle>
            <a:lvl1pPr marL="0" indent="0" algn="l">
              <a:buFont typeface="Arial"/>
              <a:buNone/>
              <a:defRPr sz="3600">
                <a:solidFill>
                  <a:schemeClr val="bg1"/>
                </a:solidFill>
              </a:defRPr>
            </a:lvl1pPr>
          </a:lstStyle>
          <a:p>
            <a:r>
              <a:rPr lang="en-US" dirty="0"/>
              <a:t>Presentation Title</a:t>
            </a:r>
          </a:p>
        </p:txBody>
      </p:sp>
      <p:sp>
        <p:nvSpPr>
          <p:cNvPr id="9" name="Subtitle 2"/>
          <p:cNvSpPr>
            <a:spLocks noGrp="1"/>
          </p:cNvSpPr>
          <p:nvPr>
            <p:ph type="subTitle" idx="1" hasCustomPrompt="1"/>
          </p:nvPr>
        </p:nvSpPr>
        <p:spPr>
          <a:xfrm>
            <a:off x="252415" y="3204247"/>
            <a:ext cx="8673872" cy="215444"/>
          </a:xfrm>
          <a:prstGeom prst="rect">
            <a:avLst/>
          </a:prstGeom>
        </p:spPr>
        <p:txBody>
          <a:bodyPr lIns="0" tIns="0" rIns="0" bIns="0">
            <a:noAutofit/>
          </a:bodyPr>
          <a:lstStyle>
            <a:lvl1pPr marL="0" indent="0" algn="l">
              <a:buNone/>
              <a:defRPr sz="1400" baseline="0">
                <a:solidFill>
                  <a:schemeClr val="bg1"/>
                </a:solidFill>
              </a:defRPr>
            </a:lvl1pPr>
            <a:lvl2pPr marL="457184" indent="0" algn="ctr">
              <a:buNone/>
              <a:defRPr>
                <a:solidFill>
                  <a:schemeClr val="tx1">
                    <a:tint val="75000"/>
                  </a:schemeClr>
                </a:solidFill>
              </a:defRPr>
            </a:lvl2pPr>
            <a:lvl3pPr marL="914367" indent="0" algn="ctr">
              <a:buNone/>
              <a:defRPr>
                <a:solidFill>
                  <a:schemeClr val="tx1">
                    <a:tint val="75000"/>
                  </a:schemeClr>
                </a:solidFill>
              </a:defRPr>
            </a:lvl3pPr>
            <a:lvl4pPr marL="1371552" indent="0" algn="ctr">
              <a:buNone/>
              <a:defRPr>
                <a:solidFill>
                  <a:schemeClr val="tx1">
                    <a:tint val="75000"/>
                  </a:schemeClr>
                </a:solidFill>
              </a:defRPr>
            </a:lvl4pPr>
            <a:lvl5pPr marL="1828736" indent="0" algn="ctr">
              <a:buNone/>
              <a:defRPr>
                <a:solidFill>
                  <a:schemeClr val="tx1">
                    <a:tint val="75000"/>
                  </a:schemeClr>
                </a:solidFill>
              </a:defRPr>
            </a:lvl5pPr>
            <a:lvl6pPr marL="2285919" indent="0" algn="ctr">
              <a:buNone/>
              <a:defRPr>
                <a:solidFill>
                  <a:schemeClr val="tx1">
                    <a:tint val="75000"/>
                  </a:schemeClr>
                </a:solidFill>
              </a:defRPr>
            </a:lvl6pPr>
            <a:lvl7pPr marL="2743103" indent="0" algn="ctr">
              <a:buNone/>
              <a:defRPr>
                <a:solidFill>
                  <a:schemeClr val="tx1">
                    <a:tint val="75000"/>
                  </a:schemeClr>
                </a:solidFill>
              </a:defRPr>
            </a:lvl7pPr>
            <a:lvl8pPr marL="3200287" indent="0" algn="ctr">
              <a:buNone/>
              <a:defRPr>
                <a:solidFill>
                  <a:schemeClr val="tx1">
                    <a:tint val="75000"/>
                  </a:schemeClr>
                </a:solidFill>
              </a:defRPr>
            </a:lvl8pPr>
            <a:lvl9pPr marL="3657471" indent="0" algn="ctr">
              <a:buNone/>
              <a:defRPr>
                <a:solidFill>
                  <a:schemeClr val="tx1">
                    <a:tint val="75000"/>
                  </a:schemeClr>
                </a:solidFill>
              </a:defRPr>
            </a:lvl9pPr>
          </a:lstStyle>
          <a:p>
            <a:r>
              <a:rPr lang="en-US" dirty="0"/>
              <a:t>Click to Edit Optional Subtitle</a:t>
            </a:r>
          </a:p>
        </p:txBody>
      </p:sp>
      <p:pic>
        <p:nvPicPr>
          <p:cNvPr id="10" name="Picture 9" descr="schneider_LIO_Life-Green_RGB.png"/>
          <p:cNvPicPr>
            <a:picLocks noChangeAspect="1"/>
          </p:cNvPicPr>
          <p:nvPr userDrawn="1"/>
        </p:nvPicPr>
        <p:blipFill>
          <a:blip r:embed="rId2" cstate="print"/>
          <a:stretch>
            <a:fillRect/>
          </a:stretch>
        </p:blipFill>
        <p:spPr>
          <a:xfrm>
            <a:off x="7067034" y="4494997"/>
            <a:ext cx="2041798" cy="562953"/>
          </a:xfrm>
          <a:prstGeom prst="rect">
            <a:avLst/>
          </a:prstGeom>
        </p:spPr>
      </p:pic>
      <p:sp>
        <p:nvSpPr>
          <p:cNvPr id="14" name="Footer Placeholder 4"/>
          <p:cNvSpPr>
            <a:spLocks noGrp="1"/>
          </p:cNvSpPr>
          <p:nvPr>
            <p:ph type="ftr" sz="quarter" idx="3"/>
          </p:nvPr>
        </p:nvSpPr>
        <p:spPr>
          <a:xfrm>
            <a:off x="252415" y="4857155"/>
            <a:ext cx="1505531" cy="92333"/>
          </a:xfrm>
          <a:prstGeom prst="rect">
            <a:avLst/>
          </a:prstGeom>
        </p:spPr>
        <p:txBody>
          <a:bodyPr vert="horz" wrap="square" lIns="0" tIns="0" rIns="0" bIns="0" rtlCol="0" anchor="ctr">
            <a:spAutoFit/>
          </a:bodyPr>
          <a:lstStyle>
            <a:lvl1pPr algn="l">
              <a:defRPr sz="600">
                <a:solidFill>
                  <a:srgbClr val="4F5156"/>
                </a:solidFill>
                <a:latin typeface="Arial"/>
                <a:cs typeface="Arial"/>
              </a:defRPr>
            </a:lvl1pPr>
          </a:lstStyle>
          <a:p>
            <a:r>
              <a:rPr lang="en-US" dirty="0"/>
              <a:t>Confidential Property of Schneider Electric  </a:t>
            </a:r>
          </a:p>
        </p:txBody>
      </p:sp>
      <p:sp>
        <p:nvSpPr>
          <p:cNvPr id="21" name="Espace réservé du texte 20"/>
          <p:cNvSpPr>
            <a:spLocks noGrp="1"/>
          </p:cNvSpPr>
          <p:nvPr>
            <p:ph type="body" sz="quarter" idx="15" hasCustomPrompt="1"/>
          </p:nvPr>
        </p:nvSpPr>
        <p:spPr>
          <a:xfrm>
            <a:off x="0" y="3573629"/>
            <a:ext cx="9144000" cy="761890"/>
          </a:xfrm>
          <a:prstGeom prst="rect">
            <a:avLst/>
          </a:prstGeom>
          <a:solidFill>
            <a:schemeClr val="tx2">
              <a:alpha val="80000"/>
            </a:schemeClr>
          </a:solidFill>
        </p:spPr>
        <p:txBody>
          <a:bodyPr lIns="91437" tIns="45718" rIns="91437" bIns="45718"/>
          <a:lstStyle>
            <a:lvl1pPr marL="178299" indent="-2362">
              <a:buNone/>
              <a:defRPr sz="12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err="1"/>
              <a:t>Presented</a:t>
            </a:r>
            <a:r>
              <a:rPr lang="fr-FR" dirty="0"/>
              <a:t> by: </a:t>
            </a:r>
          </a:p>
          <a:p>
            <a:pPr lvl="0"/>
            <a:r>
              <a:rPr lang="fr-FR" dirty="0"/>
              <a:t>Date: </a:t>
            </a:r>
          </a:p>
          <a:p>
            <a:pPr lvl="0"/>
            <a:endParaRPr lang="fr-FR" dirty="0"/>
          </a:p>
          <a:p>
            <a:pPr lvl="0"/>
            <a:endParaRPr lang="fr-FR" dirty="0"/>
          </a:p>
          <a:p>
            <a:pPr lvl="0"/>
            <a:endParaRPr lang="fr-FR" dirty="0"/>
          </a:p>
          <a:p>
            <a:pPr lvl="0"/>
            <a:endParaRPr lang="fr-FR" dirty="0"/>
          </a:p>
          <a:p>
            <a:pPr lvl="0"/>
            <a:endParaRPr lang="fr-FR" dirty="0"/>
          </a:p>
        </p:txBody>
      </p:sp>
      <p:sp>
        <p:nvSpPr>
          <p:cNvPr id="13" name="Rectangle 12"/>
          <p:cNvSpPr/>
          <p:nvPr userDrawn="1"/>
        </p:nvSpPr>
        <p:spPr>
          <a:xfrm>
            <a:off x="0" y="4261502"/>
            <a:ext cx="9144000" cy="2019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dirty="0"/>
          </a:p>
        </p:txBody>
      </p:sp>
    </p:spTree>
    <p:extLst>
      <p:ext uri="{BB962C8B-B14F-4D97-AF65-F5344CB8AC3E}">
        <p14:creationId xmlns:p14="http://schemas.microsoft.com/office/powerpoint/2010/main" val="340194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llout w Image Light">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rgbClr val="00B0F0"/>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94746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llout on White">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wrap="square"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wrap="square"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191992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llout on SE Life Green">
    <p:bg>
      <p:bgPr>
        <a:solidFill>
          <a:schemeClr val="tx2"/>
        </a:solid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
        <p:nvSpPr>
          <p:cNvPr id="10"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11" name="Picture 10"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Tree>
    <p:extLst>
      <p:ext uri="{BB962C8B-B14F-4D97-AF65-F5344CB8AC3E}">
        <p14:creationId xmlns:p14="http://schemas.microsoft.com/office/powerpoint/2010/main" val="245108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_Divider_Imag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1747891" y="4857156"/>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9" name="Footer Placeholder 4"/>
          <p:cNvSpPr>
            <a:spLocks noGrp="1"/>
          </p:cNvSpPr>
          <p:nvPr>
            <p:ph type="ftr" sz="quarter" idx="3"/>
          </p:nvPr>
        </p:nvSpPr>
        <p:spPr>
          <a:xfrm>
            <a:off x="252414" y="4857155"/>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7" name="Picture 6" descr="schneider_LIO_White_RGB.png"/>
          <p:cNvPicPr>
            <a:picLocks noChangeAspect="1"/>
          </p:cNvPicPr>
          <p:nvPr userDrawn="1"/>
        </p:nvPicPr>
        <p:blipFill>
          <a:blip r:embed="rId2" cstate="print"/>
          <a:stretch>
            <a:fillRect/>
          </a:stretch>
        </p:blipFill>
        <p:spPr>
          <a:xfrm>
            <a:off x="7105948" y="4510059"/>
            <a:ext cx="1907005" cy="525789"/>
          </a:xfrm>
          <a:prstGeom prst="rect">
            <a:avLst/>
          </a:prstGeom>
        </p:spPr>
      </p:pic>
      <p:sp>
        <p:nvSpPr>
          <p:cNvPr id="12"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1966" tIns="0" rIns="0" bIns="0" anchor="ctr" anchorCtr="0"/>
          <a:lstStyle>
            <a:lvl1pPr algn="l">
              <a:defRPr sz="2400" baseline="0">
                <a:solidFill>
                  <a:srgbClr val="FFFFFF"/>
                </a:solidFill>
              </a:defRPr>
            </a:lvl1pPr>
          </a:lstStyle>
          <a:p>
            <a:r>
              <a:rPr lang="en-US" dirty="0"/>
              <a:t>Click To Edit Section Title</a:t>
            </a:r>
          </a:p>
        </p:txBody>
      </p:sp>
      <p:sp>
        <p:nvSpPr>
          <p:cNvPr id="13" name="Text Placeholder 9"/>
          <p:cNvSpPr>
            <a:spLocks noGrp="1"/>
          </p:cNvSpPr>
          <p:nvPr>
            <p:ph type="body" sz="quarter" idx="11" hasCustomPrompt="1"/>
          </p:nvPr>
        </p:nvSpPr>
        <p:spPr>
          <a:xfrm>
            <a:off x="0" y="2900387"/>
            <a:ext cx="9144000" cy="373063"/>
          </a:xfrm>
          <a:prstGeom prst="rect">
            <a:avLst/>
          </a:prstGeom>
          <a:solidFill>
            <a:schemeClr val="tx2"/>
          </a:solidFill>
        </p:spPr>
        <p:txBody>
          <a:bodyPr lIns="251966"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528318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Slide Master">
    <p:bg>
      <p:bgPr>
        <a:solidFill>
          <a:schemeClr val="tx2"/>
        </a:solidFill>
        <a:effectLst/>
      </p:bgPr>
    </p:bg>
    <p:spTree>
      <p:nvGrpSpPr>
        <p:cNvPr id="1" name=""/>
        <p:cNvGrpSpPr/>
        <p:nvPr/>
      </p:nvGrpSpPr>
      <p:grpSpPr>
        <a:xfrm>
          <a:off x="0" y="0"/>
          <a:ext cx="0" cy="0"/>
          <a:chOff x="0" y="0"/>
          <a:chExt cx="0" cy="0"/>
        </a:xfrm>
      </p:grpSpPr>
      <p:pic>
        <p:nvPicPr>
          <p:cNvPr id="4" name="Picture 3" descr="schneider_LIO_White_RGB.png"/>
          <p:cNvPicPr>
            <a:picLocks noChangeAspect="1"/>
          </p:cNvPicPr>
          <p:nvPr userDrawn="1"/>
        </p:nvPicPr>
        <p:blipFill>
          <a:blip r:embed="rId2" cstate="print"/>
          <a:stretch>
            <a:fillRect/>
          </a:stretch>
        </p:blipFill>
        <p:spPr>
          <a:xfrm>
            <a:off x="2769124" y="1958662"/>
            <a:ext cx="3559382" cy="981372"/>
          </a:xfrm>
          <a:prstGeom prst="rect">
            <a:avLst/>
          </a:prstGeom>
        </p:spPr>
      </p:pic>
    </p:spTree>
    <p:extLst>
      <p:ext uri="{BB962C8B-B14F-4D97-AF65-F5344CB8AC3E}">
        <p14:creationId xmlns:p14="http://schemas.microsoft.com/office/powerpoint/2010/main" val="3037047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column w/ callout">
    <p:spTree>
      <p:nvGrpSpPr>
        <p:cNvPr id="1" name=""/>
        <p:cNvGrpSpPr/>
        <p:nvPr/>
      </p:nvGrpSpPr>
      <p:grpSpPr>
        <a:xfrm>
          <a:off x="0" y="0"/>
          <a:ext cx="0" cy="0"/>
          <a:chOff x="0" y="0"/>
          <a:chExt cx="0" cy="0"/>
        </a:xfrm>
      </p:grpSpPr>
      <p:sp>
        <p:nvSpPr>
          <p:cNvPr id="15" name="Text Placeholder 11"/>
          <p:cNvSpPr>
            <a:spLocks noGrp="1"/>
          </p:cNvSpPr>
          <p:nvPr>
            <p:ph type="body" sz="quarter" idx="13" hasCustomPrompt="1"/>
          </p:nvPr>
        </p:nvSpPr>
        <p:spPr>
          <a:xfrm>
            <a:off x="6192839" y="4066302"/>
            <a:ext cx="269875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caption to the chart goes here</a:t>
            </a:r>
          </a:p>
        </p:txBody>
      </p:sp>
      <p:cxnSp>
        <p:nvCxnSpPr>
          <p:cNvPr id="9" name="Straight Connector 8"/>
          <p:cNvCxnSpPr/>
          <p:nvPr userDrawn="1"/>
        </p:nvCxnSpPr>
        <p:spPr>
          <a:xfrm>
            <a:off x="6014065"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3" name="Text Placeholder 11"/>
          <p:cNvSpPr>
            <a:spLocks noGrp="1"/>
          </p:cNvSpPr>
          <p:nvPr>
            <p:ph type="body" sz="quarter" idx="16" hasCustomPrompt="1"/>
          </p:nvPr>
        </p:nvSpPr>
        <p:spPr>
          <a:xfrm>
            <a:off x="258055" y="4066302"/>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18"/>
          </p:nvPr>
        </p:nvSpPr>
        <p:spPr>
          <a:xfrm>
            <a:off x="258054" y="1202024"/>
            <a:ext cx="5574419" cy="2300091"/>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6192838" y="1201738"/>
            <a:ext cx="2698750" cy="2287696"/>
          </a:xfrm>
        </p:spPr>
        <p:txBody>
          <a:bodyPr>
            <a:noAutofit/>
          </a:bodyPr>
          <a:lstStyle>
            <a:lvl1pPr>
              <a:defRPr sz="1200"/>
            </a:lvl1pPr>
            <a:lvl2pPr>
              <a:defRPr sz="11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749794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ndard Layout">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Content Placeholder 2"/>
          <p:cNvSpPr>
            <a:spLocks noGrp="1"/>
          </p:cNvSpPr>
          <p:nvPr>
            <p:ph sz="quarter" idx="31"/>
          </p:nvPr>
        </p:nvSpPr>
        <p:spPr>
          <a:xfrm>
            <a:off x="258055" y="1203325"/>
            <a:ext cx="8679570" cy="3176589"/>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067016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column">
    <p:spTree>
      <p:nvGrpSpPr>
        <p:cNvPr id="1" name=""/>
        <p:cNvGrpSpPr/>
        <p:nvPr/>
      </p:nvGrpSpPr>
      <p:grpSpPr>
        <a:xfrm>
          <a:off x="0" y="0"/>
          <a:ext cx="0" cy="0"/>
          <a:chOff x="0" y="0"/>
          <a:chExt cx="0" cy="0"/>
        </a:xfrm>
      </p:grpSpPr>
      <p:sp>
        <p:nvSpPr>
          <p:cNvPr id="20" name="Text Placeholder 11"/>
          <p:cNvSpPr>
            <a:spLocks noGrp="1"/>
          </p:cNvSpPr>
          <p:nvPr>
            <p:ph type="body" sz="quarter" idx="13" hasCustomPrompt="1"/>
          </p:nvPr>
        </p:nvSpPr>
        <p:spPr>
          <a:xfrm>
            <a:off x="252414" y="4066302"/>
            <a:ext cx="558006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4" name="Content Placeholder 3"/>
          <p:cNvSpPr>
            <a:spLocks noGrp="1"/>
          </p:cNvSpPr>
          <p:nvPr>
            <p:ph sz="quarter" idx="17"/>
          </p:nvPr>
        </p:nvSpPr>
        <p:spPr>
          <a:xfrm>
            <a:off x="252413" y="1203326"/>
            <a:ext cx="5580062" cy="271703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1"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7558803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column stacked">
    <p:spTree>
      <p:nvGrpSpPr>
        <p:cNvPr id="1" name=""/>
        <p:cNvGrpSpPr/>
        <p:nvPr/>
      </p:nvGrpSpPr>
      <p:grpSpPr>
        <a:xfrm>
          <a:off x="0" y="0"/>
          <a:ext cx="0" cy="0"/>
          <a:chOff x="0" y="0"/>
          <a:chExt cx="0" cy="0"/>
        </a:xfrm>
      </p:grpSpPr>
      <p:sp>
        <p:nvSpPr>
          <p:cNvPr id="11" name="Content Placeholder 5"/>
          <p:cNvSpPr>
            <a:spLocks noGrp="1"/>
          </p:cNvSpPr>
          <p:nvPr>
            <p:ph sz="quarter" idx="34"/>
          </p:nvPr>
        </p:nvSpPr>
        <p:spPr>
          <a:xfrm>
            <a:off x="247390" y="3037460"/>
            <a:ext cx="5574419" cy="147147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1"/>
          <p:cNvSpPr>
            <a:spLocks noGrp="1"/>
          </p:cNvSpPr>
          <p:nvPr>
            <p:ph type="body" sz="quarter" idx="16" hasCustomPrompt="1"/>
          </p:nvPr>
        </p:nvSpPr>
        <p:spPr>
          <a:xfrm>
            <a:off x="252414" y="2674811"/>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0" hasCustomPrompt="1"/>
          </p:nvPr>
        </p:nvSpPr>
        <p:spPr>
          <a:xfrm>
            <a:off x="258057" y="4569743"/>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23"/>
          </p:nvPr>
        </p:nvSpPr>
        <p:spPr>
          <a:xfrm>
            <a:off x="248010" y="1213547"/>
            <a:ext cx="5574419" cy="1370903"/>
          </a:xfrm>
        </p:spPr>
        <p:txBody>
          <a:bodyPr>
            <a:noAutofit/>
          </a:bodyPr>
          <a:lstStyle>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4"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2775204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column">
    <p:spTree>
      <p:nvGrpSpPr>
        <p:cNvPr id="1" name=""/>
        <p:cNvGrpSpPr/>
        <p:nvPr/>
      </p:nvGrpSpPr>
      <p:grpSpPr>
        <a:xfrm>
          <a:off x="0" y="0"/>
          <a:ext cx="0" cy="0"/>
          <a:chOff x="0" y="0"/>
          <a:chExt cx="0" cy="0"/>
        </a:xfrm>
      </p:grpSpPr>
      <p:sp>
        <p:nvSpPr>
          <p:cNvPr id="14" name="Content Placeholder 2"/>
          <p:cNvSpPr>
            <a:spLocks noGrp="1"/>
          </p:cNvSpPr>
          <p:nvPr>
            <p:ph sz="quarter" idx="24"/>
          </p:nvPr>
        </p:nvSpPr>
        <p:spPr>
          <a:xfrm>
            <a:off x="4764969" y="1203325"/>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8" name="Text Placeholder 11"/>
          <p:cNvSpPr>
            <a:spLocks noGrp="1"/>
          </p:cNvSpPr>
          <p:nvPr>
            <p:ph type="body" sz="quarter" idx="15" hasCustomPrompt="1"/>
          </p:nvPr>
        </p:nvSpPr>
        <p:spPr>
          <a:xfrm>
            <a:off x="252414" y="4066302"/>
            <a:ext cx="4178298"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22"/>
          </p:nvPr>
        </p:nvSpPr>
        <p:spPr>
          <a:xfrm>
            <a:off x="247547" y="1209296"/>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59228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Gree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1"/>
            <a:ext cx="9144000" cy="2908710"/>
          </a:xfrm>
          <a:prstGeom prst="rect">
            <a:avLst/>
          </a:prstGeom>
          <a:solidFill>
            <a:schemeClr val="tx2">
              <a:alpha val="80000"/>
            </a:schemeClr>
          </a:solidFill>
        </p:spPr>
        <p:txBody>
          <a:bodyPr lIns="252000" tIns="0" rIns="0" bIns="252000" anchor="b" anchorCtr="0"/>
          <a:lstStyle>
            <a:lvl1pPr algn="l">
              <a:defRPr sz="2400" baseline="0">
                <a:solidFill>
                  <a:srgbClr val="FFFFFF"/>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215067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column comparison">
    <p:spTree>
      <p:nvGrpSpPr>
        <p:cNvPr id="1" name=""/>
        <p:cNvGrpSpPr/>
        <p:nvPr/>
      </p:nvGrpSpPr>
      <p:grpSpPr>
        <a:xfrm>
          <a:off x="0" y="0"/>
          <a:ext cx="0" cy="0"/>
          <a:chOff x="0" y="0"/>
          <a:chExt cx="0" cy="0"/>
        </a:xfrm>
      </p:grpSpPr>
      <p:sp>
        <p:nvSpPr>
          <p:cNvPr id="16" name="Content Placeholder 2"/>
          <p:cNvSpPr>
            <a:spLocks noGrp="1"/>
          </p:cNvSpPr>
          <p:nvPr>
            <p:ph sz="quarter" idx="22"/>
          </p:nvPr>
        </p:nvSpPr>
        <p:spPr>
          <a:xfrm>
            <a:off x="4764969" y="1203326"/>
            <a:ext cx="4172656"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2" name="Text Placeholder 11"/>
          <p:cNvSpPr>
            <a:spLocks noGrp="1"/>
          </p:cNvSpPr>
          <p:nvPr>
            <p:ph type="body" sz="quarter" idx="15" hasCustomPrompt="1"/>
          </p:nvPr>
        </p:nvSpPr>
        <p:spPr>
          <a:xfrm>
            <a:off x="252414" y="4066302"/>
            <a:ext cx="417829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cxnSp>
        <p:nvCxnSpPr>
          <p:cNvPr id="13" name="Straight Connector 12"/>
          <p:cNvCxnSpPr/>
          <p:nvPr userDrawn="1"/>
        </p:nvCxnSpPr>
        <p:spPr>
          <a:xfrm>
            <a:off x="4549718"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20"/>
          </p:nvPr>
        </p:nvSpPr>
        <p:spPr>
          <a:xfrm>
            <a:off x="241903" y="1203327"/>
            <a:ext cx="4178299"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1553253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column stacked">
    <p:spTree>
      <p:nvGrpSpPr>
        <p:cNvPr id="1" name=""/>
        <p:cNvGrpSpPr/>
        <p:nvPr/>
      </p:nvGrpSpPr>
      <p:grpSpPr>
        <a:xfrm>
          <a:off x="0" y="0"/>
          <a:ext cx="0" cy="0"/>
          <a:chOff x="0" y="0"/>
          <a:chExt cx="0" cy="0"/>
        </a:xfrm>
      </p:grpSpPr>
      <p:sp>
        <p:nvSpPr>
          <p:cNvPr id="6" name="Text Placeholder 11"/>
          <p:cNvSpPr>
            <a:spLocks noGrp="1"/>
          </p:cNvSpPr>
          <p:nvPr>
            <p:ph type="body" sz="quarter" idx="18" hasCustomPrompt="1"/>
          </p:nvPr>
        </p:nvSpPr>
        <p:spPr>
          <a:xfrm>
            <a:off x="248530" y="2698483"/>
            <a:ext cx="863353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11" name="Text Placeholder 11"/>
          <p:cNvSpPr>
            <a:spLocks noGrp="1"/>
          </p:cNvSpPr>
          <p:nvPr>
            <p:ph type="body" sz="quarter" idx="13" hasCustomPrompt="1"/>
          </p:nvPr>
        </p:nvSpPr>
        <p:spPr>
          <a:xfrm>
            <a:off x="4791076" y="4413143"/>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5" name="Text Placeholder 11"/>
          <p:cNvSpPr>
            <a:spLocks noGrp="1"/>
          </p:cNvSpPr>
          <p:nvPr>
            <p:ph type="body" sz="quarter" idx="16" hasCustomPrompt="1"/>
          </p:nvPr>
        </p:nvSpPr>
        <p:spPr>
          <a:xfrm>
            <a:off x="253293" y="4413143"/>
            <a:ext cx="409487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5" name="Content Placeholder 4"/>
          <p:cNvSpPr>
            <a:spLocks noGrp="1"/>
          </p:cNvSpPr>
          <p:nvPr>
            <p:ph sz="quarter" idx="24"/>
          </p:nvPr>
        </p:nvSpPr>
        <p:spPr>
          <a:xfrm>
            <a:off x="246633" y="1198258"/>
            <a:ext cx="8644953" cy="138619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25"/>
          </p:nvPr>
        </p:nvSpPr>
        <p:spPr>
          <a:xfrm>
            <a:off x="248530" y="2907433"/>
            <a:ext cx="4094871"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4" name="Content Placeholder 13"/>
          <p:cNvSpPr>
            <a:spLocks noGrp="1"/>
          </p:cNvSpPr>
          <p:nvPr>
            <p:ph sz="quarter" idx="26"/>
          </p:nvPr>
        </p:nvSpPr>
        <p:spPr>
          <a:xfrm>
            <a:off x="4791076" y="2907433"/>
            <a:ext cx="4100514"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1054434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4112504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column compariso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cxnSp>
        <p:nvCxnSpPr>
          <p:cNvPr id="16" name="Straight Connector 15"/>
          <p:cNvCxnSpPr/>
          <p:nvPr userDrawn="1"/>
        </p:nvCxnSpPr>
        <p:spPr>
          <a:xfrm>
            <a:off x="3085663"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6076301"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12504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column stacked">
    <p:spTree>
      <p:nvGrpSpPr>
        <p:cNvPr id="1" name=""/>
        <p:cNvGrpSpPr/>
        <p:nvPr/>
      </p:nvGrpSpPr>
      <p:grpSpPr>
        <a:xfrm>
          <a:off x="0" y="0"/>
          <a:ext cx="0" cy="0"/>
          <a:chOff x="0" y="0"/>
          <a:chExt cx="0" cy="0"/>
        </a:xfrm>
      </p:grpSpPr>
      <p:sp>
        <p:nvSpPr>
          <p:cNvPr id="5" name="Content Placeholder 4"/>
          <p:cNvSpPr>
            <a:spLocks noGrp="1"/>
          </p:cNvSpPr>
          <p:nvPr>
            <p:ph sz="quarter" idx="32"/>
          </p:nvPr>
        </p:nvSpPr>
        <p:spPr>
          <a:xfrm>
            <a:off x="252413" y="1203327"/>
            <a:ext cx="8639175" cy="1381124"/>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33"/>
          </p:nvPr>
        </p:nvSpPr>
        <p:spPr>
          <a:xfrm>
            <a:off x="252413" y="2872039"/>
            <a:ext cx="2683481"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Content Placeholder 14"/>
          <p:cNvSpPr>
            <a:spLocks noGrp="1"/>
          </p:cNvSpPr>
          <p:nvPr>
            <p:ph sz="quarter" idx="34"/>
          </p:nvPr>
        </p:nvSpPr>
        <p:spPr>
          <a:xfrm>
            <a:off x="3232554"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9" name="Content Placeholder 18"/>
          <p:cNvSpPr>
            <a:spLocks noGrp="1"/>
          </p:cNvSpPr>
          <p:nvPr>
            <p:ph sz="quarter" idx="35"/>
          </p:nvPr>
        </p:nvSpPr>
        <p:spPr>
          <a:xfrm>
            <a:off x="6192838"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11"/>
          <p:cNvSpPr>
            <a:spLocks noGrp="1"/>
          </p:cNvSpPr>
          <p:nvPr>
            <p:ph type="body" sz="quarter" idx="18" hasCustomPrompt="1"/>
          </p:nvPr>
        </p:nvSpPr>
        <p:spPr>
          <a:xfrm>
            <a:off x="258056" y="2630753"/>
            <a:ext cx="863353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4" name="Text Placeholder 11"/>
          <p:cNvSpPr>
            <a:spLocks noGrp="1"/>
          </p:cNvSpPr>
          <p:nvPr>
            <p:ph type="body" sz="quarter" idx="13" hasCustomPrompt="1"/>
          </p:nvPr>
        </p:nvSpPr>
        <p:spPr>
          <a:xfrm>
            <a:off x="252414" y="4376263"/>
            <a:ext cx="268348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6" name="Text Placeholder 11"/>
          <p:cNvSpPr>
            <a:spLocks noGrp="1"/>
          </p:cNvSpPr>
          <p:nvPr>
            <p:ph type="body" sz="quarter" idx="21" hasCustomPrompt="1"/>
          </p:nvPr>
        </p:nvSpPr>
        <p:spPr>
          <a:xfrm>
            <a:off x="6192838"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4" hasCustomPrompt="1"/>
          </p:nvPr>
        </p:nvSpPr>
        <p:spPr>
          <a:xfrm>
            <a:off x="3232554"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21" name="Text Placeholder 11"/>
          <p:cNvSpPr>
            <a:spLocks noGrp="1"/>
          </p:cNvSpPr>
          <p:nvPr>
            <p:ph type="body" sz="quarter" idx="36"/>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22" name="Text Placeholder 13"/>
          <p:cNvSpPr>
            <a:spLocks noGrp="1"/>
          </p:cNvSpPr>
          <p:nvPr>
            <p:ph type="body" sz="quarter" idx="37"/>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orizontal Split">
    <p:spTree>
      <p:nvGrpSpPr>
        <p:cNvPr id="1" name=""/>
        <p:cNvGrpSpPr/>
        <p:nvPr/>
      </p:nvGrpSpPr>
      <p:grpSpPr>
        <a:xfrm>
          <a:off x="0" y="0"/>
          <a:ext cx="0" cy="0"/>
          <a:chOff x="0" y="0"/>
          <a:chExt cx="0" cy="0"/>
        </a:xfrm>
      </p:grpSpPr>
      <p:sp>
        <p:nvSpPr>
          <p:cNvPr id="21" name="Rectangle 20"/>
          <p:cNvSpPr/>
          <p:nvPr userDrawn="1"/>
        </p:nvSpPr>
        <p:spPr>
          <a:xfrm>
            <a:off x="0" y="1"/>
            <a:ext cx="9144000" cy="1276141"/>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dirty="0"/>
          </a:p>
        </p:txBody>
      </p:sp>
      <p:sp>
        <p:nvSpPr>
          <p:cNvPr id="5" name="Content Placeholder 4"/>
          <p:cNvSpPr>
            <a:spLocks noGrp="1"/>
          </p:cNvSpPr>
          <p:nvPr>
            <p:ph sz="quarter" idx="32"/>
          </p:nvPr>
        </p:nvSpPr>
        <p:spPr>
          <a:xfrm>
            <a:off x="252413" y="1735871"/>
            <a:ext cx="8639175" cy="2644043"/>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22" name="Rectangle 21"/>
          <p:cNvSpPr/>
          <p:nvPr userDrawn="1"/>
        </p:nvSpPr>
        <p:spPr>
          <a:xfrm>
            <a:off x="0" y="1105320"/>
            <a:ext cx="9144000" cy="371789"/>
          </a:xfrm>
          <a:prstGeom prst="rect">
            <a:avLst/>
          </a:prstGeom>
          <a:solidFill>
            <a:schemeClr val="bg2">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dirty="0"/>
          </a:p>
        </p:txBody>
      </p:sp>
      <p:sp>
        <p:nvSpPr>
          <p:cNvPr id="15" name="Text Placeholder 11"/>
          <p:cNvSpPr>
            <a:spLocks noGrp="1"/>
          </p:cNvSpPr>
          <p:nvPr>
            <p:ph type="body" sz="quarter" idx="33"/>
          </p:nvPr>
        </p:nvSpPr>
        <p:spPr>
          <a:xfrm>
            <a:off x="252413" y="230187"/>
            <a:ext cx="8647112" cy="369332"/>
          </a:xfrm>
        </p:spPr>
        <p:txBody>
          <a:bodyPr>
            <a:noAutofit/>
          </a:bodyPr>
          <a:lstStyle>
            <a:lvl1pPr>
              <a:buFontTx/>
              <a:buNone/>
              <a:defRPr sz="2400">
                <a:solidFill>
                  <a:schemeClr val="bg1"/>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6" name="Text Placeholder 13"/>
          <p:cNvSpPr>
            <a:spLocks noGrp="1"/>
          </p:cNvSpPr>
          <p:nvPr>
            <p:ph type="body" sz="quarter" idx="34"/>
          </p:nvPr>
        </p:nvSpPr>
        <p:spPr>
          <a:xfrm>
            <a:off x="252413" y="683366"/>
            <a:ext cx="8647112" cy="253916"/>
          </a:xfrm>
        </p:spPr>
        <p:txBody>
          <a:bodyPr>
            <a:noAutofit/>
          </a:bodyPr>
          <a:lstStyle>
            <a:lvl1pPr marL="358762" indent="-342888">
              <a:buFontTx/>
              <a:buNone/>
              <a:defRPr sz="1600">
                <a:solidFill>
                  <a:schemeClr val="bg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slide ">
    <p:spTree>
      <p:nvGrpSpPr>
        <p:cNvPr id="1" name=""/>
        <p:cNvGrpSpPr/>
        <p:nvPr/>
      </p:nvGrpSpPr>
      <p:grpSpPr>
        <a:xfrm>
          <a:off x="0" y="0"/>
          <a:ext cx="0" cy="0"/>
          <a:chOff x="0" y="0"/>
          <a:chExt cx="0" cy="0"/>
        </a:xfrm>
      </p:grpSpPr>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Tree>
    <p:extLst>
      <p:ext uri="{BB962C8B-B14F-4D97-AF65-F5344CB8AC3E}">
        <p14:creationId xmlns:p14="http://schemas.microsoft.com/office/powerpoint/2010/main" val="690617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w/ Image Option1">
    <p:spTree>
      <p:nvGrpSpPr>
        <p:cNvPr id="1" name=""/>
        <p:cNvGrpSpPr/>
        <p:nvPr/>
      </p:nvGrpSpPr>
      <p:grpSpPr>
        <a:xfrm>
          <a:off x="0" y="0"/>
          <a:ext cx="0" cy="0"/>
          <a:chOff x="0" y="0"/>
          <a:chExt cx="0" cy="0"/>
        </a:xfrm>
      </p:grpSpPr>
      <p:sp>
        <p:nvSpPr>
          <p:cNvPr id="11"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5"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2000" tIns="0" rIns="0" bIns="0" anchor="ctr" anchorCtr="0"/>
          <a:lstStyle>
            <a:lvl1pPr algn="l">
              <a:defRPr sz="2400" baseline="0">
                <a:solidFill>
                  <a:srgbClr val="FFFFFF"/>
                </a:solidFill>
              </a:defRPr>
            </a:lvl1pPr>
          </a:lstStyle>
          <a:p>
            <a:r>
              <a:rPr lang="en-US" dirty="0"/>
              <a:t>Click To Edit Section Title</a:t>
            </a:r>
          </a:p>
        </p:txBody>
      </p:sp>
      <p:sp>
        <p:nvSpPr>
          <p:cNvPr id="6"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695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rizontal Section Title">
    <p:spTree>
      <p:nvGrpSpPr>
        <p:cNvPr id="1" name=""/>
        <p:cNvGrpSpPr/>
        <p:nvPr/>
      </p:nvGrpSpPr>
      <p:grpSpPr>
        <a:xfrm>
          <a:off x="0" y="0"/>
          <a:ext cx="0" cy="0"/>
          <a:chOff x="0" y="0"/>
          <a:chExt cx="0" cy="0"/>
        </a:xfrm>
      </p:grpSpPr>
      <p:sp>
        <p:nvSpPr>
          <p:cNvPr id="14" name="Picture Placeholder 5"/>
          <p:cNvSpPr>
            <a:spLocks noGrp="1"/>
          </p:cNvSpPr>
          <p:nvPr>
            <p:ph type="pic" sz="quarter" idx="10" hasCustomPrompt="1"/>
          </p:nvPr>
        </p:nvSpPr>
        <p:spPr>
          <a:xfrm>
            <a:off x="0" y="0"/>
            <a:ext cx="9144000" cy="1981308"/>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3" name="Title 1"/>
          <p:cNvSpPr>
            <a:spLocks noGrp="1"/>
          </p:cNvSpPr>
          <p:nvPr>
            <p:ph type="title" hasCustomPrompt="1"/>
          </p:nvPr>
        </p:nvSpPr>
        <p:spPr>
          <a:xfrm>
            <a:off x="0" y="1981308"/>
            <a:ext cx="9144000" cy="3162191"/>
          </a:xfrm>
          <a:prstGeom prst="rect">
            <a:avLst/>
          </a:prstGeom>
          <a:solidFill>
            <a:schemeClr val="tx2"/>
          </a:solidFill>
        </p:spPr>
        <p:txBody>
          <a:bodyPr lIns="252000" tIns="252000" rIns="252000" bIns="252000" anchor="t" anchorCtr="0"/>
          <a:lstStyle>
            <a:lvl1pPr algn="l">
              <a:defRPr sz="2400" baseline="0">
                <a:solidFill>
                  <a:srgbClr val="FFFFFF"/>
                </a:solidFill>
              </a:defRPr>
            </a:lvl1pPr>
          </a:lstStyle>
          <a:p>
            <a:r>
              <a:rPr lang="en-US" dirty="0"/>
              <a:t>Click To Edit Section Title</a:t>
            </a:r>
          </a:p>
        </p:txBody>
      </p:sp>
      <p:sp>
        <p:nvSpPr>
          <p:cNvPr id="4" name="Text Placeholder 9"/>
          <p:cNvSpPr>
            <a:spLocks noGrp="1"/>
          </p:cNvSpPr>
          <p:nvPr>
            <p:ph type="body" sz="quarter" idx="11" hasCustomPrompt="1"/>
          </p:nvPr>
        </p:nvSpPr>
        <p:spPr>
          <a:xfrm>
            <a:off x="0" y="1608245"/>
            <a:ext cx="9144000" cy="373063"/>
          </a:xfrm>
          <a:prstGeom prst="rect">
            <a:avLst/>
          </a:prstGeom>
          <a:solidFill>
            <a:schemeClr val="tx2">
              <a:alpha val="80000"/>
            </a:schemeClr>
          </a:solidFill>
        </p:spPr>
        <p:txBody>
          <a:bodyPr lIns="252000" tIns="0" rIns="252000" bIns="0" anchor="ctr" anchorCtr="0"/>
          <a:lstStyle>
            <a:lvl1pPr marL="0" indent="0">
              <a:buNone/>
              <a:defRPr sz="1200" baseline="0">
                <a:solidFill>
                  <a:schemeClr val="bg1"/>
                </a:solidFill>
              </a:defRPr>
            </a:lvl1pPr>
          </a:lstStyle>
          <a:p>
            <a:pPr lvl="0"/>
            <a:r>
              <a:rPr lang="en-US" dirty="0"/>
              <a:t>Click To Edit Optional Subtitle</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Tree>
    <p:extLst>
      <p:ext uri="{BB962C8B-B14F-4D97-AF65-F5344CB8AC3E}">
        <p14:creationId xmlns:p14="http://schemas.microsoft.com/office/powerpoint/2010/main" val="2945837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w/ Green_Image  ">
    <p:spTree>
      <p:nvGrpSpPr>
        <p:cNvPr id="1" name=""/>
        <p:cNvGrpSpPr/>
        <p:nvPr/>
      </p:nvGrpSpPr>
      <p:grpSpPr>
        <a:xfrm>
          <a:off x="0" y="0"/>
          <a:ext cx="0" cy="0"/>
          <a:chOff x="0" y="0"/>
          <a:chExt cx="0" cy="0"/>
        </a:xfrm>
      </p:grpSpPr>
      <p:sp>
        <p:nvSpPr>
          <p:cNvPr id="14" name="Content Placeholder 12"/>
          <p:cNvSpPr>
            <a:spLocks noGrp="1"/>
          </p:cNvSpPr>
          <p:nvPr>
            <p:ph sz="quarter" idx="12" hasCustomPrompt="1"/>
          </p:nvPr>
        </p:nvSpPr>
        <p:spPr>
          <a:xfrm>
            <a:off x="4565650" y="-2"/>
            <a:ext cx="4578351"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2">
                    <a:lumMod val="60000"/>
                    <a:lumOff val="40000"/>
                  </a:schemeClr>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198943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hasCustomPrompt="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baseline="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en-US" dirty="0"/>
              <a:t>Agenda (edit text)</a:t>
            </a:r>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10" name="Rechteck 7"/>
          <p:cNvSpPr/>
          <p:nvPr userDrawn="1"/>
        </p:nvSpPr>
        <p:spPr>
          <a:xfrm>
            <a:off x="5032059" y="274283"/>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chemeClr val="accent1"/>
              </a:solidFill>
              <a:latin typeface="+mn-lt"/>
              <a:ea typeface="Arial Unicode MS" pitchFamily="34" charset="-128"/>
              <a:cs typeface="Arial" pitchFamily="34" charset="0"/>
            </a:endParaRPr>
          </a:p>
        </p:txBody>
      </p:sp>
      <p:sp>
        <p:nvSpPr>
          <p:cNvPr id="11" name="Rechteck 8"/>
          <p:cNvSpPr/>
          <p:nvPr userDrawn="1"/>
        </p:nvSpPr>
        <p:spPr>
          <a:xfrm>
            <a:off x="5616268" y="274288"/>
            <a:ext cx="32004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endParaRPr lang="en-US" sz="1300" b="1" dirty="0">
              <a:solidFill>
                <a:schemeClr val="accent1"/>
              </a:solidFill>
              <a:latin typeface="+mn-lt"/>
              <a:cs typeface="Arial" pitchFamily="34" charset="0"/>
            </a:endParaRPr>
          </a:p>
        </p:txBody>
      </p:sp>
      <p:sp>
        <p:nvSpPr>
          <p:cNvPr id="12" name="Rechteck 10"/>
          <p:cNvSpPr/>
          <p:nvPr userDrawn="1"/>
        </p:nvSpPr>
        <p:spPr>
          <a:xfrm>
            <a:off x="5028791" y="7858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13" name="Rechteck 11"/>
          <p:cNvSpPr/>
          <p:nvPr userDrawn="1"/>
        </p:nvSpPr>
        <p:spPr>
          <a:xfrm>
            <a:off x="5624172" y="7868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31" name="Rechteck 10"/>
          <p:cNvSpPr/>
          <p:nvPr userDrawn="1"/>
        </p:nvSpPr>
        <p:spPr>
          <a:xfrm>
            <a:off x="5028791" y="13001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32" name="Rechteck 11"/>
          <p:cNvSpPr/>
          <p:nvPr userDrawn="1"/>
        </p:nvSpPr>
        <p:spPr>
          <a:xfrm>
            <a:off x="5624172" y="13011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5" name="Rechteck 10"/>
          <p:cNvSpPr/>
          <p:nvPr userDrawn="1"/>
        </p:nvSpPr>
        <p:spPr>
          <a:xfrm>
            <a:off x="5028791" y="18145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6" name="Rechteck 11"/>
          <p:cNvSpPr/>
          <p:nvPr userDrawn="1"/>
        </p:nvSpPr>
        <p:spPr>
          <a:xfrm>
            <a:off x="5624172" y="18155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7" name="Rechteck 10"/>
          <p:cNvSpPr/>
          <p:nvPr userDrawn="1"/>
        </p:nvSpPr>
        <p:spPr>
          <a:xfrm>
            <a:off x="5028791" y="23288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8" name="Rechteck 11"/>
          <p:cNvSpPr/>
          <p:nvPr userDrawn="1"/>
        </p:nvSpPr>
        <p:spPr>
          <a:xfrm>
            <a:off x="5624172" y="23298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9" name="Rechteck 10"/>
          <p:cNvSpPr/>
          <p:nvPr userDrawn="1"/>
        </p:nvSpPr>
        <p:spPr>
          <a:xfrm>
            <a:off x="5028791" y="28622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0" name="Rechteck 11"/>
          <p:cNvSpPr/>
          <p:nvPr userDrawn="1"/>
        </p:nvSpPr>
        <p:spPr>
          <a:xfrm>
            <a:off x="5624172" y="28632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1" name="Rechteck 10"/>
          <p:cNvSpPr/>
          <p:nvPr userDrawn="1"/>
        </p:nvSpPr>
        <p:spPr>
          <a:xfrm>
            <a:off x="5028791" y="33956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2" name="Rechteck 11"/>
          <p:cNvSpPr/>
          <p:nvPr userDrawn="1"/>
        </p:nvSpPr>
        <p:spPr>
          <a:xfrm>
            <a:off x="5624172" y="33966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5" name="Rechteck 10"/>
          <p:cNvSpPr/>
          <p:nvPr userDrawn="1"/>
        </p:nvSpPr>
        <p:spPr>
          <a:xfrm>
            <a:off x="5028791" y="3919570"/>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6" name="Rechteck 11"/>
          <p:cNvSpPr/>
          <p:nvPr userDrawn="1"/>
        </p:nvSpPr>
        <p:spPr>
          <a:xfrm>
            <a:off x="5624172" y="3920561"/>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24" name="Text Placeholder 4"/>
          <p:cNvSpPr>
            <a:spLocks noGrp="1"/>
          </p:cNvSpPr>
          <p:nvPr userDrawn="1">
            <p:ph type="body" sz="quarter" idx="13" hasCustomPrompt="1"/>
          </p:nvPr>
        </p:nvSpPr>
        <p:spPr>
          <a:xfrm>
            <a:off x="5004100" y="382137"/>
            <a:ext cx="509596" cy="210641"/>
          </a:xfrm>
          <a:prstGeom prst="rect">
            <a:avLst/>
          </a:prstGeom>
        </p:spPr>
        <p:txBody>
          <a:bodyPr anchor="ctr"/>
          <a:lstStyle>
            <a:lvl1pPr algn="ctr">
              <a:buNone/>
              <a:defRPr sz="1300" b="1">
                <a:solidFill>
                  <a:schemeClr val="accent1"/>
                </a:solidFill>
              </a:defRPr>
            </a:lvl1pPr>
          </a:lstStyle>
          <a:p>
            <a:r>
              <a:rPr lang="en-US" dirty="0"/>
              <a:t>1</a:t>
            </a:r>
          </a:p>
        </p:txBody>
      </p:sp>
      <p:sp>
        <p:nvSpPr>
          <p:cNvPr id="23" name="Text Placeholder 4"/>
          <p:cNvSpPr>
            <a:spLocks noGrp="1"/>
          </p:cNvSpPr>
          <p:nvPr userDrawn="1">
            <p:ph type="body" sz="quarter" idx="12" hasCustomPrompt="1"/>
          </p:nvPr>
        </p:nvSpPr>
        <p:spPr>
          <a:xfrm>
            <a:off x="5629632" y="3957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6" name="Text Placeholder 4"/>
          <p:cNvSpPr>
            <a:spLocks noGrp="1"/>
          </p:cNvSpPr>
          <p:nvPr userDrawn="1">
            <p:ph type="body" sz="quarter" idx="15" hasCustomPrompt="1"/>
          </p:nvPr>
        </p:nvSpPr>
        <p:spPr>
          <a:xfrm>
            <a:off x="5006372" y="875737"/>
            <a:ext cx="509596" cy="210641"/>
          </a:xfrm>
          <a:prstGeom prst="rect">
            <a:avLst/>
          </a:prstGeom>
        </p:spPr>
        <p:txBody>
          <a:bodyPr anchor="ctr"/>
          <a:lstStyle>
            <a:lvl1pPr algn="ctr">
              <a:buNone/>
              <a:defRPr sz="1300" b="1">
                <a:solidFill>
                  <a:schemeClr val="accent1"/>
                </a:solidFill>
              </a:defRPr>
            </a:lvl1pPr>
          </a:lstStyle>
          <a:p>
            <a:r>
              <a:rPr lang="en-US" dirty="0"/>
              <a:t>2</a:t>
            </a:r>
          </a:p>
        </p:txBody>
      </p:sp>
      <p:sp>
        <p:nvSpPr>
          <p:cNvPr id="25" name="Text Placeholder 4"/>
          <p:cNvSpPr>
            <a:spLocks noGrp="1"/>
          </p:cNvSpPr>
          <p:nvPr userDrawn="1">
            <p:ph type="body" sz="quarter" idx="14" hasCustomPrompt="1"/>
          </p:nvPr>
        </p:nvSpPr>
        <p:spPr>
          <a:xfrm>
            <a:off x="5631904" y="8893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7" name="Text Placeholder 4"/>
          <p:cNvSpPr>
            <a:spLocks noGrp="1"/>
          </p:cNvSpPr>
          <p:nvPr userDrawn="1">
            <p:ph type="body" sz="quarter" idx="16" hasCustomPrompt="1"/>
          </p:nvPr>
        </p:nvSpPr>
        <p:spPr>
          <a:xfrm>
            <a:off x="4994996" y="1410281"/>
            <a:ext cx="509596" cy="210641"/>
          </a:xfrm>
          <a:prstGeom prst="rect">
            <a:avLst/>
          </a:prstGeom>
        </p:spPr>
        <p:txBody>
          <a:bodyPr anchor="ctr"/>
          <a:lstStyle>
            <a:lvl1pPr algn="ctr">
              <a:buNone/>
              <a:defRPr sz="1300" b="1">
                <a:solidFill>
                  <a:schemeClr val="accent1"/>
                </a:solidFill>
              </a:defRPr>
            </a:lvl1pPr>
          </a:lstStyle>
          <a:p>
            <a:r>
              <a:rPr lang="en-US" dirty="0"/>
              <a:t>3</a:t>
            </a:r>
          </a:p>
        </p:txBody>
      </p:sp>
      <p:sp>
        <p:nvSpPr>
          <p:cNvPr id="28" name="Text Placeholder 4"/>
          <p:cNvSpPr>
            <a:spLocks noGrp="1"/>
          </p:cNvSpPr>
          <p:nvPr userDrawn="1">
            <p:ph type="body" sz="quarter" idx="17" hasCustomPrompt="1"/>
          </p:nvPr>
        </p:nvSpPr>
        <p:spPr>
          <a:xfrm>
            <a:off x="5620528" y="1423929"/>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9" name="Text Placeholder 4"/>
          <p:cNvSpPr>
            <a:spLocks noGrp="1"/>
          </p:cNvSpPr>
          <p:nvPr userDrawn="1">
            <p:ph type="body" sz="quarter" idx="18" hasCustomPrompt="1"/>
          </p:nvPr>
        </p:nvSpPr>
        <p:spPr>
          <a:xfrm>
            <a:off x="4992724" y="1926633"/>
            <a:ext cx="509596" cy="210641"/>
          </a:xfrm>
          <a:prstGeom prst="rect">
            <a:avLst/>
          </a:prstGeom>
        </p:spPr>
        <p:txBody>
          <a:bodyPr anchor="ctr"/>
          <a:lstStyle>
            <a:lvl1pPr algn="ctr">
              <a:buNone/>
              <a:defRPr sz="1300" b="1">
                <a:solidFill>
                  <a:schemeClr val="accent1"/>
                </a:solidFill>
              </a:defRPr>
            </a:lvl1pPr>
          </a:lstStyle>
          <a:p>
            <a:r>
              <a:rPr lang="en-US" dirty="0"/>
              <a:t>4</a:t>
            </a:r>
          </a:p>
        </p:txBody>
      </p:sp>
      <p:sp>
        <p:nvSpPr>
          <p:cNvPr id="30" name="Text Placeholder 4"/>
          <p:cNvSpPr>
            <a:spLocks noGrp="1"/>
          </p:cNvSpPr>
          <p:nvPr userDrawn="1">
            <p:ph type="body" sz="quarter" idx="19" hasCustomPrompt="1"/>
          </p:nvPr>
        </p:nvSpPr>
        <p:spPr>
          <a:xfrm>
            <a:off x="5618256" y="19402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3" name="Text Placeholder 4"/>
          <p:cNvSpPr>
            <a:spLocks noGrp="1"/>
          </p:cNvSpPr>
          <p:nvPr userDrawn="1">
            <p:ph type="body" sz="quarter" idx="20" hasCustomPrompt="1"/>
          </p:nvPr>
        </p:nvSpPr>
        <p:spPr>
          <a:xfrm>
            <a:off x="4994996" y="2420233"/>
            <a:ext cx="509596" cy="210641"/>
          </a:xfrm>
          <a:prstGeom prst="rect">
            <a:avLst/>
          </a:prstGeom>
        </p:spPr>
        <p:txBody>
          <a:bodyPr anchor="ctr"/>
          <a:lstStyle>
            <a:lvl1pPr algn="ctr">
              <a:buNone/>
              <a:defRPr sz="1300" b="1">
                <a:solidFill>
                  <a:schemeClr val="accent1"/>
                </a:solidFill>
              </a:defRPr>
            </a:lvl1pPr>
          </a:lstStyle>
          <a:p>
            <a:r>
              <a:rPr lang="en-US" dirty="0"/>
              <a:t>5</a:t>
            </a:r>
          </a:p>
        </p:txBody>
      </p:sp>
      <p:sp>
        <p:nvSpPr>
          <p:cNvPr id="34" name="Text Placeholder 4"/>
          <p:cNvSpPr>
            <a:spLocks noGrp="1"/>
          </p:cNvSpPr>
          <p:nvPr userDrawn="1">
            <p:ph type="body" sz="quarter" idx="21" hasCustomPrompt="1"/>
          </p:nvPr>
        </p:nvSpPr>
        <p:spPr>
          <a:xfrm>
            <a:off x="5620528" y="24338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5" name="Text Placeholder 4"/>
          <p:cNvSpPr>
            <a:spLocks noGrp="1"/>
          </p:cNvSpPr>
          <p:nvPr userDrawn="1">
            <p:ph type="body" sz="quarter" idx="22" hasCustomPrompt="1"/>
          </p:nvPr>
        </p:nvSpPr>
        <p:spPr>
          <a:xfrm>
            <a:off x="4997268" y="2954777"/>
            <a:ext cx="509596" cy="210641"/>
          </a:xfrm>
          <a:prstGeom prst="rect">
            <a:avLst/>
          </a:prstGeom>
        </p:spPr>
        <p:txBody>
          <a:bodyPr anchor="ctr"/>
          <a:lstStyle>
            <a:lvl1pPr algn="ctr">
              <a:buNone/>
              <a:defRPr sz="1300" b="1">
                <a:solidFill>
                  <a:schemeClr val="accent1"/>
                </a:solidFill>
              </a:defRPr>
            </a:lvl1pPr>
          </a:lstStyle>
          <a:p>
            <a:r>
              <a:rPr lang="en-US" dirty="0"/>
              <a:t>6</a:t>
            </a:r>
          </a:p>
        </p:txBody>
      </p:sp>
      <p:sp>
        <p:nvSpPr>
          <p:cNvPr id="36" name="Text Placeholder 4"/>
          <p:cNvSpPr>
            <a:spLocks noGrp="1"/>
          </p:cNvSpPr>
          <p:nvPr userDrawn="1">
            <p:ph type="body" sz="quarter" idx="23" hasCustomPrompt="1"/>
          </p:nvPr>
        </p:nvSpPr>
        <p:spPr>
          <a:xfrm>
            <a:off x="5609152" y="296842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7" name="Text Placeholder 4"/>
          <p:cNvSpPr>
            <a:spLocks noGrp="1"/>
          </p:cNvSpPr>
          <p:nvPr userDrawn="1">
            <p:ph type="body" sz="quarter" idx="24" hasCustomPrompt="1"/>
          </p:nvPr>
        </p:nvSpPr>
        <p:spPr>
          <a:xfrm>
            <a:off x="4983620" y="3487049"/>
            <a:ext cx="509596" cy="210641"/>
          </a:xfrm>
          <a:prstGeom prst="rect">
            <a:avLst/>
          </a:prstGeom>
        </p:spPr>
        <p:txBody>
          <a:bodyPr anchor="ctr"/>
          <a:lstStyle>
            <a:lvl1pPr algn="ctr">
              <a:buNone/>
              <a:defRPr sz="1300" b="1">
                <a:solidFill>
                  <a:schemeClr val="accent1"/>
                </a:solidFill>
              </a:defRPr>
            </a:lvl1pPr>
          </a:lstStyle>
          <a:p>
            <a:r>
              <a:rPr lang="en-US" dirty="0"/>
              <a:t>7</a:t>
            </a:r>
          </a:p>
        </p:txBody>
      </p:sp>
      <p:sp>
        <p:nvSpPr>
          <p:cNvPr id="38" name="Text Placeholder 4"/>
          <p:cNvSpPr>
            <a:spLocks noGrp="1"/>
          </p:cNvSpPr>
          <p:nvPr userDrawn="1">
            <p:ph type="body" sz="quarter" idx="25" hasCustomPrompt="1"/>
          </p:nvPr>
        </p:nvSpPr>
        <p:spPr>
          <a:xfrm>
            <a:off x="5622800" y="3500697"/>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9" name="Text Placeholder 4"/>
          <p:cNvSpPr>
            <a:spLocks noGrp="1"/>
          </p:cNvSpPr>
          <p:nvPr userDrawn="1">
            <p:ph type="body" sz="quarter" idx="26" hasCustomPrompt="1"/>
          </p:nvPr>
        </p:nvSpPr>
        <p:spPr>
          <a:xfrm>
            <a:off x="4985892" y="4021593"/>
            <a:ext cx="509596" cy="210641"/>
          </a:xfrm>
          <a:prstGeom prst="rect">
            <a:avLst/>
          </a:prstGeom>
        </p:spPr>
        <p:txBody>
          <a:bodyPr anchor="ctr"/>
          <a:lstStyle>
            <a:lvl1pPr algn="ctr">
              <a:buNone/>
              <a:defRPr sz="1300" b="1">
                <a:solidFill>
                  <a:schemeClr val="accent1"/>
                </a:solidFill>
              </a:defRPr>
            </a:lvl1pPr>
          </a:lstStyle>
          <a:p>
            <a:r>
              <a:rPr lang="en-US" dirty="0"/>
              <a:t>8</a:t>
            </a:r>
          </a:p>
        </p:txBody>
      </p:sp>
      <p:sp>
        <p:nvSpPr>
          <p:cNvPr id="40" name="Text Placeholder 4"/>
          <p:cNvSpPr>
            <a:spLocks noGrp="1"/>
          </p:cNvSpPr>
          <p:nvPr userDrawn="1">
            <p:ph type="body" sz="quarter" idx="27" hasCustomPrompt="1"/>
          </p:nvPr>
        </p:nvSpPr>
        <p:spPr>
          <a:xfrm>
            <a:off x="5611424" y="4035241"/>
            <a:ext cx="3145878" cy="208365"/>
          </a:xfrm>
          <a:prstGeom prst="rect">
            <a:avLst/>
          </a:prstGeom>
        </p:spPr>
        <p:txBody>
          <a:bodyPr anchor="ctr"/>
          <a:lstStyle>
            <a:lvl1pPr>
              <a:buNone/>
              <a:defRPr sz="1300" b="1">
                <a:solidFill>
                  <a:schemeClr val="accent1"/>
                </a:solidFill>
              </a:defRPr>
            </a:lvl1pPr>
          </a:lstStyle>
          <a:p>
            <a:r>
              <a:rPr lang="en-US" dirty="0"/>
              <a:t>Edit text</a:t>
            </a:r>
          </a:p>
        </p:txBody>
      </p:sp>
    </p:spTree>
    <p:extLst>
      <p:ext uri="{BB962C8B-B14F-4D97-AF65-F5344CB8AC3E}">
        <p14:creationId xmlns:p14="http://schemas.microsoft.com/office/powerpoint/2010/main" val="198943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w/ Image ">
    <p:spTree>
      <p:nvGrpSpPr>
        <p:cNvPr id="1" name=""/>
        <p:cNvGrpSpPr/>
        <p:nvPr/>
      </p:nvGrpSpPr>
      <p:grpSpPr>
        <a:xfrm>
          <a:off x="0" y="0"/>
          <a:ext cx="0" cy="0"/>
          <a:chOff x="0" y="0"/>
          <a:chExt cx="0" cy="0"/>
        </a:xfrm>
      </p:grpSpPr>
      <p:sp>
        <p:nvSpPr>
          <p:cNvPr id="20" name="Content Placeholder 12"/>
          <p:cNvSpPr>
            <a:spLocks noGrp="1"/>
          </p:cNvSpPr>
          <p:nvPr>
            <p:ph sz="quarter" idx="12" hasCustomPrompt="1"/>
          </p:nvPr>
        </p:nvSpPr>
        <p:spPr>
          <a:xfrm>
            <a:off x="4613273" y="0"/>
            <a:ext cx="4530727"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1"/>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3" name="Content Placeholder 12"/>
          <p:cNvSpPr>
            <a:spLocks noGrp="1"/>
          </p:cNvSpPr>
          <p:nvPr>
            <p:ph sz="quarter" idx="11"/>
          </p:nvPr>
        </p:nvSpPr>
        <p:spPr>
          <a:xfrm>
            <a:off x="252413" y="982952"/>
            <a:ext cx="3749962" cy="3418927"/>
          </a:xfrm>
          <a:prstGeom prst="rect">
            <a:avLst/>
          </a:prstGeom>
          <a:noFill/>
        </p:spPr>
        <p:txBody>
          <a:bodyPr vert="horz" wrap="square" lIns="0" tIns="0" rIns="0" bIns="0">
            <a:noAutofit/>
          </a:bodyPr>
          <a:lstStyle>
            <a:lvl1pPr marL="236538" indent="-236538">
              <a:buClr>
                <a:schemeClr val="tx2"/>
              </a:buClr>
              <a:buFont typeface="Arial" panose="020B0604020202020204" pitchFamily="34" charset="0"/>
              <a:buNone/>
              <a:defRPr sz="1800">
                <a:solidFill>
                  <a:schemeClr val="accent1"/>
                </a:solidFill>
              </a:defRPr>
            </a:lvl1pPr>
            <a:lvl2pPr marL="457200" indent="-220663">
              <a:buClr>
                <a:schemeClr val="tx2"/>
              </a:buClr>
              <a:buFont typeface="Arial" panose="020B0604020202020204" pitchFamily="34" charset="0"/>
              <a:buChar char="•"/>
              <a:defRPr sz="1600">
                <a:solidFill>
                  <a:schemeClr val="accent1"/>
                </a:solidFill>
              </a:defRPr>
            </a:lvl2pPr>
            <a:lvl3pPr marL="630238" indent="-173038">
              <a:buClr>
                <a:schemeClr val="tx2"/>
              </a:buClr>
              <a:buFont typeface="Arial" panose="020B0604020202020204" pitchFamily="34" charset="0"/>
              <a:buChar char="•"/>
              <a:defRPr sz="1400">
                <a:solidFill>
                  <a:schemeClr val="accent1"/>
                </a:solidFill>
              </a:defRPr>
            </a:lvl3pPr>
            <a:lvl4pPr marL="803275" indent="-173038">
              <a:buClr>
                <a:schemeClr val="tx2"/>
              </a:buClr>
              <a:buFont typeface="Arial" panose="020B0604020202020204" pitchFamily="34" charset="0"/>
              <a:buChar char="•"/>
              <a:defRPr sz="1400">
                <a:solidFill>
                  <a:schemeClr val="accent1"/>
                </a:solidFill>
              </a:defRPr>
            </a:lvl4pPr>
            <a:lvl5pPr marL="977900" indent="-174625" defTabSz="314325">
              <a:buClr>
                <a:schemeClr val="tx2"/>
              </a:buClr>
              <a:buFont typeface="Arial" panose="020B0604020202020204" pitchFamily="34" charset="0"/>
              <a:buChar char="•"/>
              <a:defRPr sz="14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hasCustomPrompt="1"/>
          </p:nvPr>
        </p:nvSpPr>
        <p:spPr>
          <a:xfrm>
            <a:off x="252413" y="348333"/>
            <a:ext cx="3749962" cy="369332"/>
          </a:xfrm>
          <a:prstGeom prst="rect">
            <a:avLst/>
          </a:prstGeom>
        </p:spPr>
        <p:txBody>
          <a:bodyPr wrap="square" lIns="0" tIns="0" rIns="0" bIns="0" anchor="ctr" anchorCtr="0">
            <a:spAutoFit/>
          </a:bodyPr>
          <a:lstStyle>
            <a:lvl1pPr algn="l">
              <a:defRPr sz="2400" baseline="0">
                <a:solidFill>
                  <a:schemeClr val="tx2"/>
                </a:solidFill>
              </a:defRPr>
            </a:lvl1pPr>
          </a:lstStyle>
          <a:p>
            <a:r>
              <a:rPr lang="en-US" dirty="0"/>
              <a:t>Click To Edit Section Title</a:t>
            </a:r>
          </a:p>
        </p:txBody>
      </p:sp>
      <p:sp>
        <p:nvSpPr>
          <p:cNvPr id="23" name="Rectangle 22"/>
          <p:cNvSpPr/>
          <p:nvPr userDrawn="1"/>
        </p:nvSpPr>
        <p:spPr>
          <a:xfrm rot="5400000">
            <a:off x="1854991" y="2385218"/>
            <a:ext cx="5143498" cy="3730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4" hasCustomPrompt="1"/>
          </p:nvPr>
        </p:nvSpPr>
        <p:spPr>
          <a:xfrm>
            <a:off x="4240208" y="0"/>
            <a:ext cx="746127" cy="5143500"/>
          </a:xfrm>
          <a:prstGeom prst="rect">
            <a:avLst/>
          </a:prstGeom>
          <a:solidFill>
            <a:schemeClr val="tx2">
              <a:alpha val="80000"/>
            </a:schemeClr>
          </a:solidFill>
          <a:ln>
            <a:noFill/>
          </a:ln>
        </p:spPr>
        <p:txBody>
          <a:bodyPr/>
          <a:lstStyle>
            <a:lvl1pPr marL="0" indent="0">
              <a:buNone/>
              <a:defRPr/>
            </a:lvl1pPr>
          </a:lstStyle>
          <a:p>
            <a:pPr lvl="0"/>
            <a:r>
              <a:rPr lang="en-US" dirty="0"/>
              <a:t> </a:t>
            </a:r>
          </a:p>
        </p:txBody>
      </p:sp>
      <p:sp>
        <p:nvSpPr>
          <p:cNvPr id="15"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10" name="Picture 9"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351857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58056" y="2175153"/>
            <a:ext cx="8633531" cy="369332"/>
          </a:xfrm>
          <a:prstGeom prst="rect">
            <a:avLst/>
          </a:prstGeom>
        </p:spPr>
        <p:txBody>
          <a:bodyPr lIns="0" tIns="0" rIns="0" bIns="0" anchor="ctr" anchorCtr="0">
            <a:noAutofit/>
          </a:bodyPr>
          <a:lstStyle>
            <a:lvl1pPr algn="l">
              <a:defRPr sz="2400" baseline="0">
                <a:solidFill>
                  <a:schemeClr val="tx2"/>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258056" y="2634497"/>
            <a:ext cx="8633531" cy="215444"/>
          </a:xfrm>
          <a:prstGeom prst="rect">
            <a:avLst/>
          </a:prstGeom>
        </p:spPr>
        <p:txBody>
          <a:bodyPr lIns="0" tIns="0" rIns="0" bIns="0" anchor="ctr" anchorCtr="0">
            <a:noAutofit/>
          </a:bodyPr>
          <a:lstStyle>
            <a:lvl1pPr marL="0" indent="0">
              <a:buNone/>
              <a:defRPr sz="1400" baseline="0">
                <a:solidFill>
                  <a:schemeClr val="accent1"/>
                </a:solidFill>
              </a:defRPr>
            </a:lvl1pPr>
          </a:lstStyle>
          <a:p>
            <a:pPr lvl="0"/>
            <a:r>
              <a:rPr lang="en-US" dirty="0"/>
              <a:t>Click To Edit Optional Subtitle</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355483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llout w Image Dark">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Tree>
    <p:extLst>
      <p:ext uri="{BB962C8B-B14F-4D97-AF65-F5344CB8AC3E}">
        <p14:creationId xmlns:p14="http://schemas.microsoft.com/office/powerpoint/2010/main" val="252164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865921"/>
      </p:ext>
    </p:extLst>
  </p:cSld>
  <p:clrMap bg1="lt1" tx1="dk1" bg2="lt2" tx2="dk2" accent1="accent1" accent2="accent2" accent3="accent3" accent4="accent4" accent5="accent5" accent6="accent6" hlink="hlink" folHlink="folHlink"/>
  <p:sldLayoutIdLst>
    <p:sldLayoutId id="2147483667" r:id="rId1"/>
    <p:sldLayoutId id="2147483714" r:id="rId2"/>
    <p:sldLayoutId id="2147483715" r:id="rId3"/>
    <p:sldLayoutId id="2147483716" r:id="rId4"/>
    <p:sldLayoutId id="2147483717" r:id="rId5"/>
    <p:sldLayoutId id="2147483726"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hf hdr="0" dt="0"/>
  <p:txStyles>
    <p:titleStyle>
      <a:lvl1pPr algn="ctr" defTabSz="457184" rtl="0" eaLnBrk="1" latinLnBrk="0" hangingPunct="1">
        <a:spcBef>
          <a:spcPct val="0"/>
        </a:spcBef>
        <a:buNone/>
        <a:defRPr sz="4400" kern="1200">
          <a:solidFill>
            <a:schemeClr val="tx1"/>
          </a:solidFill>
          <a:latin typeface="+mj-lt"/>
          <a:ea typeface="+mj-ea"/>
          <a:cs typeface="+mj-cs"/>
        </a:defRPr>
      </a:lvl1pPr>
    </p:titleStyle>
    <p:bodyStyle>
      <a:lvl1pPr marL="342888" indent="-342888" algn="l" defTabSz="457184" rtl="0" eaLnBrk="1" latinLnBrk="0" hangingPunct="1">
        <a:spcBef>
          <a:spcPct val="20000"/>
        </a:spcBef>
        <a:buFont typeface="Arial"/>
        <a:buChar char="•"/>
        <a:defRPr sz="3200" kern="1200">
          <a:solidFill>
            <a:schemeClr val="tx1"/>
          </a:solidFill>
          <a:latin typeface="+mn-lt"/>
          <a:ea typeface="+mn-ea"/>
          <a:cs typeface="+mn-cs"/>
        </a:defRPr>
      </a:lvl1pPr>
      <a:lvl2pPr marL="742924" indent="-285740" algn="l" defTabSz="457184" rtl="0" eaLnBrk="1" latinLnBrk="0" hangingPunct="1">
        <a:spcBef>
          <a:spcPct val="20000"/>
        </a:spcBef>
        <a:buFont typeface="Arial"/>
        <a:buChar char="–"/>
        <a:defRPr sz="2800" kern="1200">
          <a:solidFill>
            <a:schemeClr val="tx1"/>
          </a:solidFill>
          <a:latin typeface="+mn-lt"/>
          <a:ea typeface="+mn-ea"/>
          <a:cs typeface="+mn-cs"/>
        </a:defRPr>
      </a:lvl2pPr>
      <a:lvl3pPr marL="1142960" indent="-228592" algn="l" defTabSz="457184" rtl="0" eaLnBrk="1" latinLnBrk="0" hangingPunct="1">
        <a:spcBef>
          <a:spcPct val="20000"/>
        </a:spcBef>
        <a:buFont typeface="Arial"/>
        <a:buChar char="•"/>
        <a:defRPr sz="2400" kern="1200">
          <a:solidFill>
            <a:schemeClr val="tx1"/>
          </a:solidFill>
          <a:latin typeface="+mn-lt"/>
          <a:ea typeface="+mn-ea"/>
          <a:cs typeface="+mn-cs"/>
        </a:defRPr>
      </a:lvl3pPr>
      <a:lvl4pPr marL="1600144" indent="-228592" algn="l" defTabSz="457184" rtl="0" eaLnBrk="1" latinLnBrk="0" hangingPunct="1">
        <a:spcBef>
          <a:spcPct val="20000"/>
        </a:spcBef>
        <a:buFont typeface="Arial"/>
        <a:buChar char="–"/>
        <a:defRPr sz="2000" kern="1200">
          <a:solidFill>
            <a:schemeClr val="tx1"/>
          </a:solidFill>
          <a:latin typeface="+mn-lt"/>
          <a:ea typeface="+mn-ea"/>
          <a:cs typeface="+mn-cs"/>
        </a:defRPr>
      </a:lvl4pPr>
      <a:lvl5pPr marL="2057328" indent="-228592" algn="l" defTabSz="457184" rtl="0" eaLnBrk="1" latinLnBrk="0" hangingPunct="1">
        <a:spcBef>
          <a:spcPct val="20000"/>
        </a:spcBef>
        <a:buFont typeface="Arial"/>
        <a:buChar char="»"/>
        <a:defRPr sz="2000" kern="1200">
          <a:solidFill>
            <a:schemeClr val="tx1"/>
          </a:solidFill>
          <a:latin typeface="+mn-lt"/>
          <a:ea typeface="+mn-ea"/>
          <a:cs typeface="+mn-cs"/>
        </a:defRPr>
      </a:lvl5pPr>
      <a:lvl6pPr marL="2514511" indent="-228592" algn="l" defTabSz="457184" rtl="0" eaLnBrk="1" latinLnBrk="0" hangingPunct="1">
        <a:spcBef>
          <a:spcPct val="20000"/>
        </a:spcBef>
        <a:buFont typeface="Arial"/>
        <a:buChar char="•"/>
        <a:defRPr sz="2000" kern="1200">
          <a:solidFill>
            <a:schemeClr val="tx1"/>
          </a:solidFill>
          <a:latin typeface="+mn-lt"/>
          <a:ea typeface="+mn-ea"/>
          <a:cs typeface="+mn-cs"/>
        </a:defRPr>
      </a:lvl6pPr>
      <a:lvl7pPr marL="2971695" indent="-228592" algn="l" defTabSz="457184" rtl="0" eaLnBrk="1" latinLnBrk="0" hangingPunct="1">
        <a:spcBef>
          <a:spcPct val="20000"/>
        </a:spcBef>
        <a:buFont typeface="Arial"/>
        <a:buChar char="•"/>
        <a:defRPr sz="2000" kern="1200">
          <a:solidFill>
            <a:schemeClr val="tx1"/>
          </a:solidFill>
          <a:latin typeface="+mn-lt"/>
          <a:ea typeface="+mn-ea"/>
          <a:cs typeface="+mn-cs"/>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8057" y="230188"/>
            <a:ext cx="8633531" cy="369332"/>
          </a:xfrm>
          <a:prstGeom prst="rect">
            <a:avLst/>
          </a:prstGeom>
        </p:spPr>
        <p:txBody>
          <a:bodyPr vert="horz" lIns="0" tIns="0" rIns="0" bIns="0" rtlCol="0" anchor="t">
            <a:noAutofit/>
          </a:bodyPr>
          <a:lstStyle/>
          <a:p>
            <a:r>
              <a:rPr lang="en-US" dirty="0"/>
              <a:t>Click To Edit Title</a:t>
            </a:r>
          </a:p>
        </p:txBody>
      </p:sp>
      <p:sp>
        <p:nvSpPr>
          <p:cNvPr id="11" name="Text Placeholder 2"/>
          <p:cNvSpPr>
            <a:spLocks noGrp="1"/>
          </p:cNvSpPr>
          <p:nvPr>
            <p:ph type="body" idx="1"/>
          </p:nvPr>
        </p:nvSpPr>
        <p:spPr>
          <a:xfrm>
            <a:off x="252414" y="1203326"/>
            <a:ext cx="8639175" cy="317658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p:nvPicPr>
        <p:blipFill>
          <a:blip r:embed="rId14" cstate="print"/>
          <a:stretch>
            <a:fillRect/>
          </a:stretch>
        </p:blipFill>
        <p:spPr>
          <a:xfrm>
            <a:off x="7067034" y="4494997"/>
            <a:ext cx="2041798" cy="562953"/>
          </a:xfrm>
          <a:prstGeom prst="rect">
            <a:avLst/>
          </a:prstGeom>
        </p:spPr>
      </p:pic>
    </p:spTree>
    <p:extLst>
      <p:ext uri="{BB962C8B-B14F-4D97-AF65-F5344CB8AC3E}">
        <p14:creationId xmlns:p14="http://schemas.microsoft.com/office/powerpoint/2010/main" val="3699579025"/>
      </p:ext>
    </p:extLst>
  </p:cSld>
  <p:clrMap bg1="lt1" tx1="dk1" bg2="lt2" tx2="dk2" accent1="accent1" accent2="accent2" accent3="accent3" accent4="accent4" accent5="accent5" accent6="accent6" hlink="hlink" folHlink="folHlink"/>
  <p:sldLayoutIdLst>
    <p:sldLayoutId id="2147483650" r:id="rId1"/>
    <p:sldLayoutId id="2147483658" r:id="rId2"/>
    <p:sldLayoutId id="2147483651" r:id="rId3"/>
    <p:sldLayoutId id="2147483676" r:id="rId4"/>
    <p:sldLayoutId id="2147483653" r:id="rId5"/>
    <p:sldLayoutId id="2147483661" r:id="rId6"/>
    <p:sldLayoutId id="2147483677" r:id="rId7"/>
    <p:sldLayoutId id="2147483660" r:id="rId8"/>
    <p:sldLayoutId id="2147483713" r:id="rId9"/>
    <p:sldLayoutId id="2147483678" r:id="rId10"/>
    <p:sldLayoutId id="2147483709" r:id="rId11"/>
    <p:sldLayoutId id="2147483710" r:id="rId12"/>
  </p:sldLayoutIdLst>
  <p:hf hdr="0" dt="0"/>
  <p:txStyles>
    <p:titleStyle>
      <a:lvl1pPr algn="l" defTabSz="457184" rtl="0" eaLnBrk="1" latinLnBrk="0" hangingPunct="1">
        <a:spcBef>
          <a:spcPct val="0"/>
        </a:spcBef>
        <a:buNone/>
        <a:defRPr sz="2400" kern="1200">
          <a:solidFill>
            <a:srgbClr val="36C746"/>
          </a:solidFill>
          <a:latin typeface="Arial"/>
          <a:ea typeface="+mj-ea"/>
          <a:cs typeface="Arial"/>
        </a:defRPr>
      </a:lvl1pPr>
    </p:titleStyle>
    <p:bodyStyle>
      <a:lvl1pPr marL="173032" indent="-157158" algn="l" defTabSz="457184" rtl="0" eaLnBrk="1" latinLnBrk="0" hangingPunct="1">
        <a:spcBef>
          <a:spcPts val="500"/>
        </a:spcBef>
        <a:spcAft>
          <a:spcPts val="500"/>
        </a:spcAft>
        <a:buClr>
          <a:schemeClr val="bg2"/>
        </a:buClr>
        <a:buFont typeface="Arial" panose="020B0604020202020204" pitchFamily="34" charset="0"/>
        <a:buNone/>
        <a:defRPr sz="1500" kern="1200">
          <a:solidFill>
            <a:schemeClr val="accent1"/>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 typeface="Arial" pitchFamily="34" charset="0"/>
        <a:buChar char="•"/>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 typeface="Arial" pitchFamily="34" charset="0"/>
        <a:buChar char="‒"/>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 typeface="Arial" panose="020B0604020202020204" pitchFamily="34" charset="0"/>
        <a:buChar char="–"/>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 typeface="Arial" panose="020B0604020202020204" pitchFamily="34" charset="0"/>
        <a:buChar char="–"/>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ctrTitle"/>
          </p:nvPr>
        </p:nvSpPr>
        <p:spPr/>
        <p:txBody>
          <a:bodyPr/>
          <a:lstStyle/>
          <a:p>
            <a:r>
              <a:rPr lang="en-US" dirty="0">
                <a:solidFill>
                  <a:schemeClr val="bg2">
                    <a:lumMod val="50000"/>
                  </a:schemeClr>
                </a:solidFill>
              </a:rPr>
              <a:t>API Design Review – 2.0</a:t>
            </a:r>
          </a:p>
        </p:txBody>
      </p:sp>
      <p:sp>
        <p:nvSpPr>
          <p:cNvPr id="13" name="Subtitle 12"/>
          <p:cNvSpPr>
            <a:spLocks noGrp="1"/>
          </p:cNvSpPr>
          <p:nvPr>
            <p:ph type="subTitle" idx="1"/>
          </p:nvPr>
        </p:nvSpPr>
        <p:spPr/>
        <p:txBody>
          <a:bodyPr/>
          <a:lstStyle/>
          <a:p>
            <a:endParaRPr lang="en-US" dirty="0"/>
          </a:p>
        </p:txBody>
      </p:sp>
      <p:sp>
        <p:nvSpPr>
          <p:cNvPr id="5" name="Footer Placeholder 4"/>
          <p:cNvSpPr>
            <a:spLocks noGrp="1"/>
          </p:cNvSpPr>
          <p:nvPr>
            <p:ph type="ftr" sz="quarter" idx="3"/>
          </p:nvPr>
        </p:nvSpPr>
        <p:spPr/>
        <p:txBody>
          <a:bodyPr/>
          <a:lstStyle/>
          <a:p>
            <a:r>
              <a:rPr lang="en-US" dirty="0"/>
              <a:t>Confidential Property of Schneider Electric  </a:t>
            </a:r>
          </a:p>
        </p:txBody>
      </p:sp>
      <p:sp>
        <p:nvSpPr>
          <p:cNvPr id="15" name="Text Placeholder 14"/>
          <p:cNvSpPr>
            <a:spLocks noGrp="1"/>
          </p:cNvSpPr>
          <p:nvPr>
            <p:ph type="body" sz="quarter" idx="15"/>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1762180" y="4828123"/>
            <a:ext cx="525690" cy="92333"/>
          </a:xfrm>
        </p:spPr>
        <p:txBody>
          <a:bodyPr/>
          <a:lstStyle/>
          <a:p>
            <a:r>
              <a:rPr lang="en-US" dirty="0"/>
              <a:t>Page </a:t>
            </a:r>
            <a:fld id="{5A9C12DC-491F-9444-86A2-13AC5C62A2FC}" type="slidenum">
              <a:rPr lang="en-US" smtClean="0"/>
              <a:pPr/>
              <a:t>2</a:t>
            </a:fld>
            <a:endParaRPr lang="en-US" dirty="0"/>
          </a:p>
        </p:txBody>
      </p:sp>
      <p:sp>
        <p:nvSpPr>
          <p:cNvPr id="4" name="Footer Placeholder 3"/>
          <p:cNvSpPr>
            <a:spLocks noGrp="1"/>
          </p:cNvSpPr>
          <p:nvPr>
            <p:ph type="ftr" sz="quarter" idx="3"/>
          </p:nvPr>
        </p:nvSpPr>
        <p:spPr>
          <a:xfrm>
            <a:off x="252413" y="4828124"/>
            <a:ext cx="1509767" cy="92333"/>
          </a:xfrm>
        </p:spPr>
        <p:txBody>
          <a:bodyPr/>
          <a:lstStyle/>
          <a:p>
            <a:r>
              <a:rPr lang="en-US" dirty="0"/>
              <a:t>Confidential Property of Schneider Electric |</a:t>
            </a:r>
          </a:p>
        </p:txBody>
      </p:sp>
      <p:sp>
        <p:nvSpPr>
          <p:cNvPr id="6" name="Text Placeholder 5"/>
          <p:cNvSpPr>
            <a:spLocks noGrp="1"/>
          </p:cNvSpPr>
          <p:nvPr>
            <p:ph type="body" sz="quarter" idx="32"/>
          </p:nvPr>
        </p:nvSpPr>
        <p:spPr>
          <a:xfrm>
            <a:off x="252413" y="223043"/>
            <a:ext cx="8647112" cy="369332"/>
          </a:xfrm>
        </p:spPr>
        <p:txBody>
          <a:bodyPr/>
          <a:lstStyle/>
          <a:p>
            <a:r>
              <a:rPr lang="en-US" b="1" dirty="0"/>
              <a:t>Current ADR</a:t>
            </a:r>
          </a:p>
        </p:txBody>
      </p:sp>
      <p:sp>
        <p:nvSpPr>
          <p:cNvPr id="8" name="Round Diagonal Corner Rectangle 2">
            <a:extLst>
              <a:ext uri="{FF2B5EF4-FFF2-40B4-BE49-F238E27FC236}">
                <a16:creationId xmlns:a16="http://schemas.microsoft.com/office/drawing/2014/main" id="{0564EE17-6775-4F44-8818-DC9378DF3324}"/>
              </a:ext>
            </a:extLst>
          </p:cNvPr>
          <p:cNvSpPr/>
          <p:nvPr/>
        </p:nvSpPr>
        <p:spPr>
          <a:xfrm>
            <a:off x="4436511" y="1197451"/>
            <a:ext cx="1557093" cy="927472"/>
          </a:xfrm>
          <a:prstGeom prst="round2DiagRect">
            <a:avLst/>
          </a:prstGeom>
          <a:solidFill>
            <a:schemeClr val="tx1">
              <a:lumMod val="85000"/>
              <a:lumOff val="15000"/>
            </a:schemeClr>
          </a:solidFill>
          <a:ln w="571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4000" dirty="0">
                <a:solidFill>
                  <a:prstClr val="white"/>
                </a:solidFill>
                <a:latin typeface="Arial" panose="020B0604020202020204" pitchFamily="34" charset="0"/>
                <a:cs typeface="Arial" panose="020B0604020202020204" pitchFamily="34" charset="0"/>
              </a:rPr>
              <a:t>40</a:t>
            </a:r>
            <a:r>
              <a:rPr lang="en-US" sz="4000" baseline="30000" dirty="0">
                <a:solidFill>
                  <a:prstClr val="white"/>
                </a:solidFill>
                <a:latin typeface="Arial" panose="020B0604020202020204" pitchFamily="34" charset="0"/>
                <a:cs typeface="Arial" panose="020B0604020202020204" pitchFamily="34" charset="0"/>
              </a:rPr>
              <a:t>%</a:t>
            </a:r>
          </a:p>
        </p:txBody>
      </p:sp>
      <p:sp>
        <p:nvSpPr>
          <p:cNvPr id="9" name="Round Diagonal Corner Rectangle 3">
            <a:extLst>
              <a:ext uri="{FF2B5EF4-FFF2-40B4-BE49-F238E27FC236}">
                <a16:creationId xmlns:a16="http://schemas.microsoft.com/office/drawing/2014/main" id="{55F2B907-8489-4B9A-8978-7CFE157C4843}"/>
              </a:ext>
            </a:extLst>
          </p:cNvPr>
          <p:cNvSpPr/>
          <p:nvPr/>
        </p:nvSpPr>
        <p:spPr>
          <a:xfrm>
            <a:off x="3092402" y="2763146"/>
            <a:ext cx="1081314" cy="1015892"/>
          </a:xfrm>
          <a:prstGeom prst="round2DiagRect">
            <a:avLst/>
          </a:prstGeom>
          <a:solidFill>
            <a:schemeClr val="bg2">
              <a:lumMod val="75000"/>
            </a:schemeClr>
          </a:solidFill>
          <a:ln w="571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2800" dirty="0">
                <a:solidFill>
                  <a:prstClr val="white"/>
                </a:solidFill>
                <a:latin typeface="Arial" panose="020B0604020202020204" pitchFamily="34" charset="0"/>
                <a:cs typeface="Arial" panose="020B0604020202020204" pitchFamily="34" charset="0"/>
              </a:rPr>
              <a:t>20%</a:t>
            </a:r>
            <a:endParaRPr lang="en-US" sz="2800" baseline="30000" dirty="0">
              <a:solidFill>
                <a:prstClr val="white"/>
              </a:solidFill>
              <a:latin typeface="Arial" panose="020B0604020202020204" pitchFamily="34" charset="0"/>
              <a:cs typeface="Arial" panose="020B0604020202020204" pitchFamily="34" charset="0"/>
            </a:endParaRPr>
          </a:p>
        </p:txBody>
      </p:sp>
      <p:sp>
        <p:nvSpPr>
          <p:cNvPr id="10" name="Round Diagonal Corner Rectangle 4">
            <a:extLst>
              <a:ext uri="{FF2B5EF4-FFF2-40B4-BE49-F238E27FC236}">
                <a16:creationId xmlns:a16="http://schemas.microsoft.com/office/drawing/2014/main" id="{7FDAB3AD-F71A-4C34-B955-E876FEB01CC7}"/>
              </a:ext>
            </a:extLst>
          </p:cNvPr>
          <p:cNvSpPr/>
          <p:nvPr/>
        </p:nvSpPr>
        <p:spPr>
          <a:xfrm flipH="1">
            <a:off x="3092402" y="1204595"/>
            <a:ext cx="1081314" cy="927472"/>
          </a:xfrm>
          <a:prstGeom prst="round2DiagRect">
            <a:avLst/>
          </a:prstGeom>
          <a:solidFill>
            <a:schemeClr val="tx2">
              <a:lumMod val="50000"/>
            </a:schemeClr>
          </a:solidFill>
          <a:ln w="571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2399" dirty="0">
                <a:solidFill>
                  <a:prstClr val="white"/>
                </a:solidFill>
                <a:latin typeface="Arial" panose="020B0604020202020204" pitchFamily="34" charset="0"/>
                <a:cs typeface="Arial" panose="020B0604020202020204" pitchFamily="34" charset="0"/>
              </a:rPr>
              <a:t>10</a:t>
            </a:r>
            <a:r>
              <a:rPr lang="en-US" sz="2399" baseline="30000" dirty="0">
                <a:solidFill>
                  <a:prstClr val="white"/>
                </a:solidFill>
                <a:latin typeface="Arial" panose="020B0604020202020204" pitchFamily="34" charset="0"/>
                <a:cs typeface="Arial" panose="020B0604020202020204" pitchFamily="34" charset="0"/>
              </a:rPr>
              <a:t>%</a:t>
            </a:r>
          </a:p>
        </p:txBody>
      </p:sp>
      <p:sp>
        <p:nvSpPr>
          <p:cNvPr id="11" name="Round Diagonal Corner Rectangle 5">
            <a:extLst>
              <a:ext uri="{FF2B5EF4-FFF2-40B4-BE49-F238E27FC236}">
                <a16:creationId xmlns:a16="http://schemas.microsoft.com/office/drawing/2014/main" id="{719C37A3-BA3A-4EFB-8189-39DEAD775B7C}"/>
              </a:ext>
            </a:extLst>
          </p:cNvPr>
          <p:cNvSpPr/>
          <p:nvPr/>
        </p:nvSpPr>
        <p:spPr>
          <a:xfrm flipH="1">
            <a:off x="4436510" y="2756001"/>
            <a:ext cx="1557092" cy="1015892"/>
          </a:xfrm>
          <a:prstGeom prst="round2DiagRect">
            <a:avLst/>
          </a:prstGeom>
          <a:solidFill>
            <a:schemeClr val="accent2">
              <a:lumMod val="75000"/>
            </a:schemeClr>
          </a:solidFill>
          <a:ln w="571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4000" dirty="0">
                <a:solidFill>
                  <a:prstClr val="white"/>
                </a:solidFill>
                <a:latin typeface="Arial" panose="020B0604020202020204" pitchFamily="34" charset="0"/>
                <a:cs typeface="Arial" panose="020B0604020202020204" pitchFamily="34" charset="0"/>
              </a:rPr>
              <a:t>30%</a:t>
            </a:r>
          </a:p>
        </p:txBody>
      </p:sp>
      <p:sp>
        <p:nvSpPr>
          <p:cNvPr id="25" name="Rectangle 24">
            <a:extLst>
              <a:ext uri="{FF2B5EF4-FFF2-40B4-BE49-F238E27FC236}">
                <a16:creationId xmlns:a16="http://schemas.microsoft.com/office/drawing/2014/main" id="{0202CC4F-ED69-4F61-B239-417F04E1621C}"/>
              </a:ext>
            </a:extLst>
          </p:cNvPr>
          <p:cNvSpPr/>
          <p:nvPr/>
        </p:nvSpPr>
        <p:spPr>
          <a:xfrm>
            <a:off x="5786441" y="1144528"/>
            <a:ext cx="2914649" cy="369332"/>
          </a:xfrm>
          <a:prstGeom prst="rect">
            <a:avLst/>
          </a:prstGeom>
        </p:spPr>
        <p:txBody>
          <a:bodyPr wrap="square">
            <a:spAutoFit/>
          </a:bodyPr>
          <a:lstStyle/>
          <a:p>
            <a:pPr algn="r" defTabSz="914126"/>
            <a:r>
              <a:rPr lang="en-US" b="1" dirty="0">
                <a:solidFill>
                  <a:schemeClr val="bg2">
                    <a:lumMod val="75000"/>
                  </a:schemeClr>
                </a:solidFill>
                <a:cs typeface="Arial" panose="020B0604020202020204" pitchFamily="34" charset="0"/>
              </a:rPr>
              <a:t>AViD Design Coaching</a:t>
            </a:r>
          </a:p>
        </p:txBody>
      </p:sp>
      <p:sp>
        <p:nvSpPr>
          <p:cNvPr id="26" name="Rectangle 25">
            <a:extLst>
              <a:ext uri="{FF2B5EF4-FFF2-40B4-BE49-F238E27FC236}">
                <a16:creationId xmlns:a16="http://schemas.microsoft.com/office/drawing/2014/main" id="{E7CFC733-6B1B-4EDD-9079-3E060A8C399F}"/>
              </a:ext>
            </a:extLst>
          </p:cNvPr>
          <p:cNvSpPr/>
          <p:nvPr/>
        </p:nvSpPr>
        <p:spPr>
          <a:xfrm>
            <a:off x="274349" y="2713078"/>
            <a:ext cx="2830406" cy="369332"/>
          </a:xfrm>
          <a:prstGeom prst="rect">
            <a:avLst/>
          </a:prstGeom>
        </p:spPr>
        <p:txBody>
          <a:bodyPr wrap="square">
            <a:spAutoFit/>
          </a:bodyPr>
          <a:lstStyle/>
          <a:p>
            <a:pPr algn="r" defTabSz="914126"/>
            <a:r>
              <a:rPr lang="en-US" b="1" dirty="0">
                <a:solidFill>
                  <a:schemeClr val="bg2">
                    <a:lumMod val="75000"/>
                  </a:schemeClr>
                </a:solidFill>
                <a:cs typeface="Arial" panose="020B0604020202020204" pitchFamily="34" charset="0"/>
              </a:rPr>
              <a:t>Defect log &amp; Follow up</a:t>
            </a:r>
          </a:p>
        </p:txBody>
      </p:sp>
      <p:sp>
        <p:nvSpPr>
          <p:cNvPr id="27" name="Rectangle 26">
            <a:extLst>
              <a:ext uri="{FF2B5EF4-FFF2-40B4-BE49-F238E27FC236}">
                <a16:creationId xmlns:a16="http://schemas.microsoft.com/office/drawing/2014/main" id="{3467E9E5-CB59-4458-875F-60D10742481D}"/>
              </a:ext>
            </a:extLst>
          </p:cNvPr>
          <p:cNvSpPr/>
          <p:nvPr/>
        </p:nvSpPr>
        <p:spPr>
          <a:xfrm>
            <a:off x="6100767" y="2763146"/>
            <a:ext cx="2157409" cy="646331"/>
          </a:xfrm>
          <a:prstGeom prst="rect">
            <a:avLst/>
          </a:prstGeom>
        </p:spPr>
        <p:txBody>
          <a:bodyPr wrap="square">
            <a:spAutoFit/>
          </a:bodyPr>
          <a:lstStyle/>
          <a:p>
            <a:pPr algn="ctr" defTabSz="914126"/>
            <a:r>
              <a:rPr lang="en-US" b="1" dirty="0">
                <a:solidFill>
                  <a:schemeClr val="bg2">
                    <a:lumMod val="75000"/>
                  </a:schemeClr>
                </a:solidFill>
                <a:cs typeface="Arial" panose="020B0604020202020204" pitchFamily="34" charset="0"/>
              </a:rPr>
              <a:t>API Requirements </a:t>
            </a:r>
          </a:p>
          <a:p>
            <a:pPr algn="ctr" defTabSz="914126"/>
            <a:r>
              <a:rPr lang="en-US" b="1" dirty="0">
                <a:solidFill>
                  <a:schemeClr val="bg2">
                    <a:lumMod val="75000"/>
                  </a:schemeClr>
                </a:solidFill>
                <a:cs typeface="Arial" panose="020B0604020202020204" pitchFamily="34" charset="0"/>
              </a:rPr>
              <a:t>Collection</a:t>
            </a:r>
          </a:p>
        </p:txBody>
      </p:sp>
      <p:sp>
        <p:nvSpPr>
          <p:cNvPr id="28" name="Rectangle 27">
            <a:extLst>
              <a:ext uri="{FF2B5EF4-FFF2-40B4-BE49-F238E27FC236}">
                <a16:creationId xmlns:a16="http://schemas.microsoft.com/office/drawing/2014/main" id="{284062BD-B0DF-4D6D-B961-8F5D87E4A399}"/>
              </a:ext>
            </a:extLst>
          </p:cNvPr>
          <p:cNvSpPr/>
          <p:nvPr/>
        </p:nvSpPr>
        <p:spPr>
          <a:xfrm>
            <a:off x="419605" y="1123648"/>
            <a:ext cx="2685150" cy="369332"/>
          </a:xfrm>
          <a:prstGeom prst="rect">
            <a:avLst/>
          </a:prstGeom>
        </p:spPr>
        <p:txBody>
          <a:bodyPr wrap="square">
            <a:spAutoFit/>
          </a:bodyPr>
          <a:lstStyle/>
          <a:p>
            <a:pPr defTabSz="914126"/>
            <a:r>
              <a:rPr lang="en-US" b="1" dirty="0">
                <a:solidFill>
                  <a:schemeClr val="bg2">
                    <a:lumMod val="75000"/>
                  </a:schemeClr>
                </a:solidFill>
                <a:cs typeface="Arial" panose="020B0604020202020204" pitchFamily="34" charset="0"/>
              </a:rPr>
              <a:t>API Design Review</a:t>
            </a:r>
          </a:p>
        </p:txBody>
      </p:sp>
      <p:sp>
        <p:nvSpPr>
          <p:cNvPr id="29" name="Arrow: Right 28">
            <a:extLst>
              <a:ext uri="{FF2B5EF4-FFF2-40B4-BE49-F238E27FC236}">
                <a16:creationId xmlns:a16="http://schemas.microsoft.com/office/drawing/2014/main" id="{6E17FC31-EF96-46F0-9CDC-AC5E5930F36E}"/>
              </a:ext>
            </a:extLst>
          </p:cNvPr>
          <p:cNvSpPr/>
          <p:nvPr/>
        </p:nvSpPr>
        <p:spPr>
          <a:xfrm rot="16200000">
            <a:off x="442508" y="1493872"/>
            <a:ext cx="169462" cy="215268"/>
          </a:xfrm>
          <a:prstGeom prst="rightArrow">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421FFA22-07D4-4C72-B84E-6E36F1C6786E}"/>
              </a:ext>
            </a:extLst>
          </p:cNvPr>
          <p:cNvSpPr txBox="1"/>
          <p:nvPr/>
        </p:nvSpPr>
        <p:spPr>
          <a:xfrm>
            <a:off x="605977" y="1394132"/>
            <a:ext cx="3078929" cy="889154"/>
          </a:xfrm>
          <a:prstGeom prst="rect">
            <a:avLst/>
          </a:prstGeom>
          <a:noFill/>
        </p:spPr>
        <p:txBody>
          <a:bodyPr wrap="square" rtlCol="0">
            <a:spAutoFit/>
          </a:bodyPr>
          <a:lstStyle/>
          <a:p>
            <a:pPr>
              <a:lnSpc>
                <a:spcPct val="150000"/>
              </a:lnSpc>
            </a:pPr>
            <a:r>
              <a:rPr lang="en-US" sz="1200" dirty="0">
                <a:solidFill>
                  <a:srgbClr val="FF0000"/>
                </a:solidFill>
              </a:rPr>
              <a:t>90%</a:t>
            </a:r>
            <a:r>
              <a:rPr lang="en-US" sz="1200" dirty="0"/>
              <a:t> automated AViD validation</a:t>
            </a:r>
          </a:p>
          <a:p>
            <a:pPr>
              <a:lnSpc>
                <a:spcPct val="150000"/>
              </a:lnSpc>
            </a:pPr>
            <a:r>
              <a:rPr lang="en-US" sz="1200" dirty="0">
                <a:solidFill>
                  <a:srgbClr val="FF0000"/>
                </a:solidFill>
              </a:rPr>
              <a:t>10%</a:t>
            </a:r>
            <a:r>
              <a:rPr lang="en-US" sz="1200" dirty="0"/>
              <a:t> manual review </a:t>
            </a:r>
          </a:p>
          <a:p>
            <a:pPr>
              <a:lnSpc>
                <a:spcPct val="150000"/>
              </a:lnSpc>
            </a:pPr>
            <a:r>
              <a:rPr lang="en-US" sz="1200" dirty="0"/>
              <a:t>Ad-hoc review slots</a:t>
            </a:r>
          </a:p>
        </p:txBody>
      </p:sp>
      <p:sp>
        <p:nvSpPr>
          <p:cNvPr id="31" name="Arrow: Right 30">
            <a:extLst>
              <a:ext uri="{FF2B5EF4-FFF2-40B4-BE49-F238E27FC236}">
                <a16:creationId xmlns:a16="http://schemas.microsoft.com/office/drawing/2014/main" id="{5CDAB344-25FC-495F-89A8-A7B65D80F0ED}"/>
              </a:ext>
            </a:extLst>
          </p:cNvPr>
          <p:cNvSpPr/>
          <p:nvPr/>
        </p:nvSpPr>
        <p:spPr>
          <a:xfrm rot="16200000">
            <a:off x="442508" y="1744365"/>
            <a:ext cx="169462" cy="215268"/>
          </a:xfrm>
          <a:prstGeom prst="rightArrow">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Arrow: Right 31">
            <a:extLst>
              <a:ext uri="{FF2B5EF4-FFF2-40B4-BE49-F238E27FC236}">
                <a16:creationId xmlns:a16="http://schemas.microsoft.com/office/drawing/2014/main" id="{E4AD7B5D-2E12-4511-89B8-8E70B88D835D}"/>
              </a:ext>
            </a:extLst>
          </p:cNvPr>
          <p:cNvSpPr/>
          <p:nvPr/>
        </p:nvSpPr>
        <p:spPr>
          <a:xfrm rot="5400000">
            <a:off x="448253" y="2046705"/>
            <a:ext cx="169462" cy="215268"/>
          </a:xfrm>
          <a:prstGeom prst="rightArrow">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33BEEC98-3B37-4C80-B6F1-8768A1A4BBFE}"/>
              </a:ext>
            </a:extLst>
          </p:cNvPr>
          <p:cNvSpPr txBox="1"/>
          <p:nvPr/>
        </p:nvSpPr>
        <p:spPr>
          <a:xfrm>
            <a:off x="634873" y="3005029"/>
            <a:ext cx="3078929" cy="889154"/>
          </a:xfrm>
          <a:prstGeom prst="rect">
            <a:avLst/>
          </a:prstGeom>
          <a:noFill/>
        </p:spPr>
        <p:txBody>
          <a:bodyPr wrap="square" rtlCol="0">
            <a:spAutoFit/>
          </a:bodyPr>
          <a:lstStyle/>
          <a:p>
            <a:pPr>
              <a:lnSpc>
                <a:spcPct val="150000"/>
              </a:lnSpc>
            </a:pPr>
            <a:r>
              <a:rPr lang="en-US" sz="1200" dirty="0"/>
              <a:t>Document the design defects</a:t>
            </a:r>
          </a:p>
          <a:p>
            <a:pPr>
              <a:lnSpc>
                <a:spcPct val="150000"/>
              </a:lnSpc>
            </a:pPr>
            <a:r>
              <a:rPr lang="en-US" sz="1200" dirty="0"/>
              <a:t>Follow up the designer</a:t>
            </a:r>
          </a:p>
          <a:p>
            <a:pPr>
              <a:lnSpc>
                <a:spcPct val="150000"/>
              </a:lnSpc>
            </a:pPr>
            <a:r>
              <a:rPr lang="en-US" sz="1200" dirty="0"/>
              <a:t>Designer delays to fix the issue</a:t>
            </a:r>
          </a:p>
        </p:txBody>
      </p:sp>
      <p:sp>
        <p:nvSpPr>
          <p:cNvPr id="34" name="Arrow: Right 33">
            <a:extLst>
              <a:ext uri="{FF2B5EF4-FFF2-40B4-BE49-F238E27FC236}">
                <a16:creationId xmlns:a16="http://schemas.microsoft.com/office/drawing/2014/main" id="{8A74C305-F2CB-43F9-88A4-98DF746AA16D}"/>
              </a:ext>
            </a:extLst>
          </p:cNvPr>
          <p:cNvSpPr/>
          <p:nvPr/>
        </p:nvSpPr>
        <p:spPr>
          <a:xfrm rot="16200000">
            <a:off x="442508" y="3071582"/>
            <a:ext cx="169462" cy="215268"/>
          </a:xfrm>
          <a:prstGeom prst="rightArrow">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 name="Arrow: Right 34">
            <a:extLst>
              <a:ext uri="{FF2B5EF4-FFF2-40B4-BE49-F238E27FC236}">
                <a16:creationId xmlns:a16="http://schemas.microsoft.com/office/drawing/2014/main" id="{7CF743A7-8336-49ED-8854-B1E5F4D6908B}"/>
              </a:ext>
            </a:extLst>
          </p:cNvPr>
          <p:cNvSpPr/>
          <p:nvPr/>
        </p:nvSpPr>
        <p:spPr>
          <a:xfrm rot="5400000">
            <a:off x="442508" y="3356252"/>
            <a:ext cx="169462" cy="215268"/>
          </a:xfrm>
          <a:prstGeom prst="rightArrow">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 name="Arrow: Right 35">
            <a:extLst>
              <a:ext uri="{FF2B5EF4-FFF2-40B4-BE49-F238E27FC236}">
                <a16:creationId xmlns:a16="http://schemas.microsoft.com/office/drawing/2014/main" id="{E31F336E-DBAB-4E0D-B7EF-87D9E6145C2F}"/>
              </a:ext>
            </a:extLst>
          </p:cNvPr>
          <p:cNvSpPr/>
          <p:nvPr/>
        </p:nvSpPr>
        <p:spPr>
          <a:xfrm rot="5400000">
            <a:off x="442508" y="3641484"/>
            <a:ext cx="169462" cy="215268"/>
          </a:xfrm>
          <a:prstGeom prst="rightArrow">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8A1D9848-910B-43DF-8810-DC7A93A082D9}"/>
              </a:ext>
            </a:extLst>
          </p:cNvPr>
          <p:cNvSpPr txBox="1"/>
          <p:nvPr/>
        </p:nvSpPr>
        <p:spPr>
          <a:xfrm>
            <a:off x="5812497" y="1401289"/>
            <a:ext cx="2741847" cy="738664"/>
          </a:xfrm>
          <a:prstGeom prst="rect">
            <a:avLst/>
          </a:prstGeom>
          <a:noFill/>
        </p:spPr>
        <p:txBody>
          <a:bodyPr wrap="square" rtlCol="0">
            <a:spAutoFit/>
          </a:bodyPr>
          <a:lstStyle/>
          <a:p>
            <a:pPr algn="r">
              <a:lnSpc>
                <a:spcPct val="150000"/>
              </a:lnSpc>
            </a:pPr>
            <a:r>
              <a:rPr lang="en-US" sz="1200" dirty="0"/>
              <a:t>Lack of AViD knowledge</a:t>
            </a:r>
          </a:p>
          <a:p>
            <a:pPr algn="r"/>
            <a:r>
              <a:rPr lang="en-US" sz="1200" dirty="0"/>
              <a:t>Majority - Don’t know how &amp; what to design in an OAS</a:t>
            </a:r>
          </a:p>
        </p:txBody>
      </p:sp>
      <p:sp>
        <p:nvSpPr>
          <p:cNvPr id="38" name="Arrow: Right 37">
            <a:extLst>
              <a:ext uri="{FF2B5EF4-FFF2-40B4-BE49-F238E27FC236}">
                <a16:creationId xmlns:a16="http://schemas.microsoft.com/office/drawing/2014/main" id="{F833E349-BE5A-4518-AC90-E1339F6B50A8}"/>
              </a:ext>
            </a:extLst>
          </p:cNvPr>
          <p:cNvSpPr/>
          <p:nvPr/>
        </p:nvSpPr>
        <p:spPr>
          <a:xfrm rot="5400000">
            <a:off x="8535777" y="1507656"/>
            <a:ext cx="169462" cy="215268"/>
          </a:xfrm>
          <a:prstGeom prst="rightArrow">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9" name="Arrow: Right 38">
            <a:extLst>
              <a:ext uri="{FF2B5EF4-FFF2-40B4-BE49-F238E27FC236}">
                <a16:creationId xmlns:a16="http://schemas.microsoft.com/office/drawing/2014/main" id="{B7483B5F-CCC3-43C0-8083-CBE2332E68B1}"/>
              </a:ext>
            </a:extLst>
          </p:cNvPr>
          <p:cNvSpPr/>
          <p:nvPr/>
        </p:nvSpPr>
        <p:spPr>
          <a:xfrm rot="5400000">
            <a:off x="8535777" y="1811684"/>
            <a:ext cx="169462" cy="215268"/>
          </a:xfrm>
          <a:prstGeom prst="rightArrow">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01F10C08-A48F-4D1E-8AB9-B20CA95B0DB8}"/>
              </a:ext>
            </a:extLst>
          </p:cNvPr>
          <p:cNvSpPr txBox="1"/>
          <p:nvPr/>
        </p:nvSpPr>
        <p:spPr>
          <a:xfrm>
            <a:off x="5812497" y="3356394"/>
            <a:ext cx="2767903" cy="830997"/>
          </a:xfrm>
          <a:prstGeom prst="rect">
            <a:avLst/>
          </a:prstGeom>
          <a:noFill/>
        </p:spPr>
        <p:txBody>
          <a:bodyPr wrap="square" rtlCol="0">
            <a:spAutoFit/>
          </a:bodyPr>
          <a:lstStyle/>
          <a:p>
            <a:pPr algn="r"/>
            <a:r>
              <a:rPr lang="en-US" sz="1200" dirty="0"/>
              <a:t>No clear requirements from API Owner</a:t>
            </a:r>
          </a:p>
          <a:p>
            <a:pPr algn="r"/>
            <a:r>
              <a:rPr lang="en-US" sz="1200" dirty="0"/>
              <a:t>Data collection for API implementation ( Quota, mapping, etc.)</a:t>
            </a:r>
          </a:p>
        </p:txBody>
      </p:sp>
      <p:sp>
        <p:nvSpPr>
          <p:cNvPr id="42" name="Arrow: Right 41">
            <a:extLst>
              <a:ext uri="{FF2B5EF4-FFF2-40B4-BE49-F238E27FC236}">
                <a16:creationId xmlns:a16="http://schemas.microsoft.com/office/drawing/2014/main" id="{4FE00697-22EE-4854-B8A8-19101CF6CCDA}"/>
              </a:ext>
            </a:extLst>
          </p:cNvPr>
          <p:cNvSpPr/>
          <p:nvPr/>
        </p:nvSpPr>
        <p:spPr>
          <a:xfrm rot="5400000">
            <a:off x="8526523" y="3467952"/>
            <a:ext cx="169462" cy="215268"/>
          </a:xfrm>
          <a:prstGeom prst="rightArrow">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3" name="Arrow: Right 42">
            <a:extLst>
              <a:ext uri="{FF2B5EF4-FFF2-40B4-BE49-F238E27FC236}">
                <a16:creationId xmlns:a16="http://schemas.microsoft.com/office/drawing/2014/main" id="{9B07C9C1-B01A-475D-B3C6-C993CF12D1EC}"/>
              </a:ext>
            </a:extLst>
          </p:cNvPr>
          <p:cNvSpPr/>
          <p:nvPr/>
        </p:nvSpPr>
        <p:spPr>
          <a:xfrm rot="5400000">
            <a:off x="8526523" y="3786549"/>
            <a:ext cx="169462" cy="215268"/>
          </a:xfrm>
          <a:prstGeom prst="rightArrow">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1762180" y="4850081"/>
            <a:ext cx="365361" cy="70376"/>
          </a:xfrm>
        </p:spPr>
        <p:txBody>
          <a:bodyPr/>
          <a:lstStyle/>
          <a:p>
            <a:r>
              <a:rPr lang="en-US" dirty="0"/>
              <a:t>Page </a:t>
            </a:r>
            <a:fld id="{5A9C12DC-491F-9444-86A2-13AC5C62A2FC}" type="slidenum">
              <a:rPr lang="en-US" smtClean="0"/>
              <a:pPr/>
              <a:t>3</a:t>
            </a:fld>
            <a:endParaRPr lang="en-US" dirty="0"/>
          </a:p>
        </p:txBody>
      </p:sp>
      <p:sp>
        <p:nvSpPr>
          <p:cNvPr id="4" name="Footer Placeholder 3"/>
          <p:cNvSpPr>
            <a:spLocks noGrp="1"/>
          </p:cNvSpPr>
          <p:nvPr>
            <p:ph type="ftr" sz="quarter" idx="3"/>
          </p:nvPr>
        </p:nvSpPr>
        <p:spPr>
          <a:xfrm>
            <a:off x="252413" y="4828124"/>
            <a:ext cx="1509767" cy="92333"/>
          </a:xfrm>
        </p:spPr>
        <p:txBody>
          <a:bodyPr/>
          <a:lstStyle/>
          <a:p>
            <a:r>
              <a:rPr lang="en-US" dirty="0"/>
              <a:t>Confidential Property of Schneider Electric |</a:t>
            </a:r>
          </a:p>
        </p:txBody>
      </p:sp>
      <p:sp>
        <p:nvSpPr>
          <p:cNvPr id="6" name="Text Placeholder 5"/>
          <p:cNvSpPr>
            <a:spLocks noGrp="1"/>
          </p:cNvSpPr>
          <p:nvPr>
            <p:ph type="body" sz="quarter" idx="32"/>
          </p:nvPr>
        </p:nvSpPr>
        <p:spPr>
          <a:xfrm>
            <a:off x="252413" y="215899"/>
            <a:ext cx="8647112" cy="369332"/>
          </a:xfrm>
        </p:spPr>
        <p:txBody>
          <a:bodyPr/>
          <a:lstStyle/>
          <a:p>
            <a:r>
              <a:rPr lang="en-US" b="1" dirty="0"/>
              <a:t>ADR 2.0 – API Team</a:t>
            </a:r>
          </a:p>
        </p:txBody>
      </p:sp>
      <p:grpSp>
        <p:nvGrpSpPr>
          <p:cNvPr id="58" name="Group 43">
            <a:extLst>
              <a:ext uri="{FF2B5EF4-FFF2-40B4-BE49-F238E27FC236}">
                <a16:creationId xmlns:a16="http://schemas.microsoft.com/office/drawing/2014/main" id="{EDFA03F8-847B-4B9D-9B56-FBAFBD5CD3B8}"/>
              </a:ext>
            </a:extLst>
          </p:cNvPr>
          <p:cNvGrpSpPr/>
          <p:nvPr/>
        </p:nvGrpSpPr>
        <p:grpSpPr>
          <a:xfrm>
            <a:off x="1101422" y="1400859"/>
            <a:ext cx="1863125" cy="2260961"/>
            <a:chOff x="2438399" y="1581150"/>
            <a:chExt cx="2671482" cy="2671482"/>
          </a:xfrm>
          <a:scene3d>
            <a:camera prst="perspectiveContrastingRightFacing" fov="7200000">
              <a:rot lat="600000" lon="19200000" rev="600000"/>
            </a:camera>
            <a:lightRig rig="threePt" dir="t"/>
          </a:scene3d>
        </p:grpSpPr>
        <p:sp>
          <p:nvSpPr>
            <p:cNvPr id="59" name="Oval 58">
              <a:extLst>
                <a:ext uri="{FF2B5EF4-FFF2-40B4-BE49-F238E27FC236}">
                  <a16:creationId xmlns:a16="http://schemas.microsoft.com/office/drawing/2014/main" id="{1A767A76-B63D-4846-A476-50407BD70ADD}"/>
                </a:ext>
              </a:extLst>
            </p:cNvPr>
            <p:cNvSpPr/>
            <p:nvPr/>
          </p:nvSpPr>
          <p:spPr>
            <a:xfrm>
              <a:off x="2438399" y="1581150"/>
              <a:ext cx="2671482" cy="2671482"/>
            </a:xfrm>
            <a:prstGeom prst="ellipse">
              <a:avLst/>
            </a:prstGeom>
            <a:solidFill>
              <a:schemeClr val="tx2">
                <a:lumMod val="75000"/>
              </a:schemeClr>
            </a:solidFill>
            <a:ln w="25400" cap="flat" cmpd="sng" algn="ctr">
              <a:noFill/>
              <a:prstDash val="solid"/>
            </a:ln>
            <a:effectLst/>
            <a:sp3d prstMaterial="dkEdge">
              <a:bevelT w="63500" h="190500" prst="angle"/>
            </a:sp3d>
          </p:spPr>
          <p:txBody>
            <a:bodyPr rtlCol="0" anchor="ctr"/>
            <a:lstStyle/>
            <a:p>
              <a:pPr marL="0" marR="0" lvl="0" indent="0" algn="ctr" defTabSz="1218895" eaLnBrk="1" fontAlgn="auto" latinLnBrk="0" hangingPunct="1">
                <a:lnSpc>
                  <a:spcPct val="100000"/>
                </a:lnSpc>
                <a:spcBef>
                  <a:spcPts val="0"/>
                </a:spcBef>
                <a:spcAft>
                  <a:spcPts val="0"/>
                </a:spcAft>
                <a:buClrTx/>
                <a:buSzTx/>
                <a:buFontTx/>
                <a:buNone/>
                <a:tabLst/>
                <a:defRPr/>
              </a:pPr>
              <a:endParaRPr kumimoji="0" lang="en-US" sz="2399" b="0" i="0" u="none" strike="noStrike" kern="0" cap="none" spc="0" normalizeH="0" baseline="0" noProof="0" dirty="0">
                <a:ln>
                  <a:noFill/>
                </a:ln>
                <a:solidFill>
                  <a:prstClr val="white"/>
                </a:solidFill>
                <a:effectLst/>
                <a:uLnTx/>
                <a:uFillTx/>
                <a:latin typeface="Calibri"/>
                <a:ea typeface="+mn-ea"/>
                <a:cs typeface="+mn-cs"/>
              </a:endParaRPr>
            </a:p>
          </p:txBody>
        </p:sp>
        <p:sp>
          <p:nvSpPr>
            <p:cNvPr id="60" name="Oval 59">
              <a:extLst>
                <a:ext uri="{FF2B5EF4-FFF2-40B4-BE49-F238E27FC236}">
                  <a16:creationId xmlns:a16="http://schemas.microsoft.com/office/drawing/2014/main" id="{1A94C86C-D50E-4D94-9691-FF2D7258E464}"/>
                </a:ext>
              </a:extLst>
            </p:cNvPr>
            <p:cNvSpPr/>
            <p:nvPr/>
          </p:nvSpPr>
          <p:spPr>
            <a:xfrm>
              <a:off x="2683248" y="1825999"/>
              <a:ext cx="2181785" cy="2181785"/>
            </a:xfrm>
            <a:prstGeom prst="ellipse">
              <a:avLst/>
            </a:prstGeom>
            <a:solidFill>
              <a:srgbClr val="FFFFFF"/>
            </a:solidFill>
            <a:ln w="25400" cap="flat" cmpd="sng" algn="ctr">
              <a:noFill/>
              <a:prstDash val="solid"/>
            </a:ln>
            <a:effectLst/>
            <a:sp3d prstMaterial="dkEdge">
              <a:bevelT w="63500" h="190500" prst="angle"/>
            </a:sp3d>
          </p:spPr>
          <p:txBody>
            <a:bodyPr rtlCol="0" anchor="ctr"/>
            <a:lstStyle/>
            <a:p>
              <a:pPr marL="0" marR="0" lvl="0" indent="0" algn="ctr" defTabSz="1218895" eaLnBrk="1" fontAlgn="auto" latinLnBrk="0" hangingPunct="1">
                <a:lnSpc>
                  <a:spcPct val="100000"/>
                </a:lnSpc>
                <a:spcBef>
                  <a:spcPts val="0"/>
                </a:spcBef>
                <a:spcAft>
                  <a:spcPts val="0"/>
                </a:spcAft>
                <a:buClrTx/>
                <a:buSzTx/>
                <a:buFontTx/>
                <a:buNone/>
                <a:tabLst/>
                <a:defRPr/>
              </a:pPr>
              <a:endParaRPr kumimoji="0" lang="en-US" sz="2399" b="0" i="0" u="none" strike="noStrike" kern="0" cap="none" spc="0" normalizeH="0" baseline="0" noProof="0" dirty="0">
                <a:ln>
                  <a:noFill/>
                </a:ln>
                <a:solidFill>
                  <a:prstClr val="white"/>
                </a:solidFill>
                <a:effectLst/>
                <a:uLnTx/>
                <a:uFillTx/>
                <a:latin typeface="Calibri"/>
                <a:ea typeface="+mn-ea"/>
                <a:cs typeface="+mn-cs"/>
              </a:endParaRPr>
            </a:p>
          </p:txBody>
        </p:sp>
        <p:sp>
          <p:nvSpPr>
            <p:cNvPr id="61" name="Oval 60">
              <a:extLst>
                <a:ext uri="{FF2B5EF4-FFF2-40B4-BE49-F238E27FC236}">
                  <a16:creationId xmlns:a16="http://schemas.microsoft.com/office/drawing/2014/main" id="{1A558BAF-06FD-406C-BA5F-113670656139}"/>
                </a:ext>
              </a:extLst>
            </p:cNvPr>
            <p:cNvSpPr/>
            <p:nvPr/>
          </p:nvSpPr>
          <p:spPr>
            <a:xfrm>
              <a:off x="2892518" y="2035269"/>
              <a:ext cx="1763245" cy="1763245"/>
            </a:xfrm>
            <a:prstGeom prst="ellipse">
              <a:avLst/>
            </a:prstGeom>
            <a:solidFill>
              <a:schemeClr val="tx2">
                <a:lumMod val="75000"/>
              </a:schemeClr>
            </a:solidFill>
            <a:ln w="25400" cap="flat" cmpd="sng" algn="ctr">
              <a:noFill/>
              <a:prstDash val="solid"/>
            </a:ln>
            <a:effectLst/>
            <a:sp3d prstMaterial="dkEdge">
              <a:bevelT w="63500" h="190500" prst="angle"/>
            </a:sp3d>
          </p:spPr>
          <p:txBody>
            <a:bodyPr rtlCol="0" anchor="ctr"/>
            <a:lstStyle/>
            <a:p>
              <a:pPr marL="0" marR="0" lvl="0" indent="0" algn="ctr" defTabSz="1218895" eaLnBrk="1" fontAlgn="auto" latinLnBrk="0" hangingPunct="1">
                <a:lnSpc>
                  <a:spcPct val="100000"/>
                </a:lnSpc>
                <a:spcBef>
                  <a:spcPts val="0"/>
                </a:spcBef>
                <a:spcAft>
                  <a:spcPts val="0"/>
                </a:spcAft>
                <a:buClrTx/>
                <a:buSzTx/>
                <a:buFontTx/>
                <a:buNone/>
                <a:tabLst/>
                <a:defRPr/>
              </a:pPr>
              <a:endParaRPr kumimoji="0" lang="en-US" sz="2399" b="0" i="0" u="none" strike="noStrike" kern="0" cap="none" spc="0" normalizeH="0" baseline="0" noProof="0" dirty="0">
                <a:ln>
                  <a:noFill/>
                </a:ln>
                <a:solidFill>
                  <a:prstClr val="white"/>
                </a:solidFill>
                <a:effectLst/>
                <a:uLnTx/>
                <a:uFillTx/>
                <a:latin typeface="Calibri"/>
                <a:ea typeface="+mn-ea"/>
                <a:cs typeface="+mn-cs"/>
              </a:endParaRPr>
            </a:p>
          </p:txBody>
        </p:sp>
        <p:sp>
          <p:nvSpPr>
            <p:cNvPr id="62" name="Oval 61">
              <a:extLst>
                <a:ext uri="{FF2B5EF4-FFF2-40B4-BE49-F238E27FC236}">
                  <a16:creationId xmlns:a16="http://schemas.microsoft.com/office/drawing/2014/main" id="{0A7F9552-3051-4AC9-9C6B-9D0C9E27E496}"/>
                </a:ext>
              </a:extLst>
            </p:cNvPr>
            <p:cNvSpPr/>
            <p:nvPr/>
          </p:nvSpPr>
          <p:spPr>
            <a:xfrm>
              <a:off x="3140168" y="2282919"/>
              <a:ext cx="1267945" cy="1267945"/>
            </a:xfrm>
            <a:prstGeom prst="ellipse">
              <a:avLst/>
            </a:prstGeom>
            <a:solidFill>
              <a:srgbClr val="FFFFFF"/>
            </a:solidFill>
            <a:ln w="25400" cap="flat" cmpd="sng" algn="ctr">
              <a:noFill/>
              <a:prstDash val="solid"/>
            </a:ln>
            <a:effectLst/>
            <a:sp3d prstMaterial="dkEdge">
              <a:bevelT w="63500" h="190500" prst="angle"/>
            </a:sp3d>
          </p:spPr>
          <p:txBody>
            <a:bodyPr rtlCol="0" anchor="ctr"/>
            <a:lstStyle/>
            <a:p>
              <a:pPr marL="0" marR="0" lvl="0" indent="0" algn="ctr" defTabSz="1218895" eaLnBrk="1" fontAlgn="auto" latinLnBrk="0" hangingPunct="1">
                <a:lnSpc>
                  <a:spcPct val="100000"/>
                </a:lnSpc>
                <a:spcBef>
                  <a:spcPts val="0"/>
                </a:spcBef>
                <a:spcAft>
                  <a:spcPts val="0"/>
                </a:spcAft>
                <a:buClrTx/>
                <a:buSzTx/>
                <a:buFontTx/>
                <a:buNone/>
                <a:tabLst/>
                <a:defRPr/>
              </a:pPr>
              <a:endParaRPr kumimoji="0" lang="en-US" sz="2399" b="0" i="0" u="none" strike="noStrike" kern="0" cap="none" spc="0" normalizeH="0" baseline="0" noProof="0" dirty="0">
                <a:ln>
                  <a:noFill/>
                </a:ln>
                <a:solidFill>
                  <a:prstClr val="white"/>
                </a:solidFill>
                <a:effectLst/>
                <a:uLnTx/>
                <a:uFillTx/>
                <a:latin typeface="Calibri"/>
                <a:ea typeface="+mn-ea"/>
                <a:cs typeface="+mn-cs"/>
              </a:endParaRPr>
            </a:p>
          </p:txBody>
        </p:sp>
        <p:sp>
          <p:nvSpPr>
            <p:cNvPr id="63" name="Oval 62">
              <a:extLst>
                <a:ext uri="{FF2B5EF4-FFF2-40B4-BE49-F238E27FC236}">
                  <a16:creationId xmlns:a16="http://schemas.microsoft.com/office/drawing/2014/main" id="{61D385F9-9B6F-419A-8E54-CF750865AF5B}"/>
                </a:ext>
              </a:extLst>
            </p:cNvPr>
            <p:cNvSpPr/>
            <p:nvPr/>
          </p:nvSpPr>
          <p:spPr>
            <a:xfrm>
              <a:off x="3355042" y="2497792"/>
              <a:ext cx="838200" cy="838200"/>
            </a:xfrm>
            <a:prstGeom prst="ellipse">
              <a:avLst/>
            </a:prstGeom>
            <a:solidFill>
              <a:schemeClr val="tx2">
                <a:lumMod val="75000"/>
              </a:schemeClr>
            </a:solidFill>
            <a:ln w="25400" cap="flat" cmpd="sng" algn="ctr">
              <a:noFill/>
              <a:prstDash val="solid"/>
            </a:ln>
            <a:effectLst/>
            <a:sp3d prstMaterial="dkEdge">
              <a:bevelT w="63500" h="190500" prst="angle"/>
            </a:sp3d>
          </p:spPr>
          <p:txBody>
            <a:bodyPr rtlCol="0" anchor="ctr"/>
            <a:lstStyle/>
            <a:p>
              <a:pPr marL="0" marR="0" lvl="0" indent="0" algn="ctr" defTabSz="1218895" eaLnBrk="1" fontAlgn="auto" latinLnBrk="0" hangingPunct="1">
                <a:lnSpc>
                  <a:spcPct val="100000"/>
                </a:lnSpc>
                <a:spcBef>
                  <a:spcPts val="0"/>
                </a:spcBef>
                <a:spcAft>
                  <a:spcPts val="0"/>
                </a:spcAft>
                <a:buClrTx/>
                <a:buSzTx/>
                <a:buFontTx/>
                <a:buNone/>
                <a:tabLst/>
                <a:defRPr/>
              </a:pPr>
              <a:endParaRPr kumimoji="0" lang="en-US" sz="2399" b="0" i="0" u="none" strike="noStrike" kern="0" cap="none" spc="0" normalizeH="0" baseline="0" noProof="0" dirty="0">
                <a:ln>
                  <a:noFill/>
                </a:ln>
                <a:solidFill>
                  <a:prstClr val="white"/>
                </a:solidFill>
                <a:effectLst/>
                <a:uLnTx/>
                <a:uFillTx/>
                <a:latin typeface="Calibri"/>
                <a:ea typeface="+mn-ea"/>
                <a:cs typeface="+mn-cs"/>
              </a:endParaRPr>
            </a:p>
          </p:txBody>
        </p:sp>
        <p:sp>
          <p:nvSpPr>
            <p:cNvPr id="64" name="Oval 63">
              <a:extLst>
                <a:ext uri="{FF2B5EF4-FFF2-40B4-BE49-F238E27FC236}">
                  <a16:creationId xmlns:a16="http://schemas.microsoft.com/office/drawing/2014/main" id="{15852D0E-15AA-4261-960C-5475872CB29E}"/>
                </a:ext>
              </a:extLst>
            </p:cNvPr>
            <p:cNvSpPr/>
            <p:nvPr/>
          </p:nvSpPr>
          <p:spPr>
            <a:xfrm>
              <a:off x="3545541" y="2688291"/>
              <a:ext cx="457200" cy="457200"/>
            </a:xfrm>
            <a:prstGeom prst="ellipse">
              <a:avLst/>
            </a:prstGeom>
            <a:solidFill>
              <a:schemeClr val="bg1"/>
            </a:solidFill>
            <a:ln w="25400" cap="flat" cmpd="sng" algn="ctr">
              <a:noFill/>
              <a:prstDash val="solid"/>
            </a:ln>
            <a:effectLst/>
            <a:sp3d prstMaterial="dkEdge">
              <a:bevelT w="63500" h="190500" prst="angle"/>
            </a:sp3d>
          </p:spPr>
          <p:txBody>
            <a:bodyPr rtlCol="0" anchor="ctr"/>
            <a:lstStyle/>
            <a:p>
              <a:pPr marL="0" marR="0" lvl="0" indent="0" algn="ctr" defTabSz="1218895" eaLnBrk="1" fontAlgn="auto" latinLnBrk="0" hangingPunct="1">
                <a:lnSpc>
                  <a:spcPct val="100000"/>
                </a:lnSpc>
                <a:spcBef>
                  <a:spcPts val="0"/>
                </a:spcBef>
                <a:spcAft>
                  <a:spcPts val="0"/>
                </a:spcAft>
                <a:buClrTx/>
                <a:buSzTx/>
                <a:buFontTx/>
                <a:buNone/>
                <a:tabLst/>
                <a:defRPr/>
              </a:pPr>
              <a:endParaRPr kumimoji="0" lang="en-US" sz="2399" b="0" i="0" u="none" strike="noStrike" kern="0" cap="none" spc="0" normalizeH="0" baseline="0" noProof="0" dirty="0">
                <a:ln>
                  <a:noFill/>
                </a:ln>
                <a:solidFill>
                  <a:prstClr val="white"/>
                </a:solidFill>
                <a:effectLst/>
                <a:uLnTx/>
                <a:uFillTx/>
                <a:latin typeface="Calibri"/>
                <a:ea typeface="+mn-ea"/>
                <a:cs typeface="+mn-cs"/>
              </a:endParaRPr>
            </a:p>
          </p:txBody>
        </p:sp>
      </p:grpSp>
      <p:grpSp>
        <p:nvGrpSpPr>
          <p:cNvPr id="65" name="Group 64">
            <a:extLst>
              <a:ext uri="{FF2B5EF4-FFF2-40B4-BE49-F238E27FC236}">
                <a16:creationId xmlns:a16="http://schemas.microsoft.com/office/drawing/2014/main" id="{EFF4A4AF-4B46-4CB7-9343-A0EB80720793}"/>
              </a:ext>
            </a:extLst>
          </p:cNvPr>
          <p:cNvGrpSpPr/>
          <p:nvPr/>
        </p:nvGrpSpPr>
        <p:grpSpPr>
          <a:xfrm>
            <a:off x="2028824" y="835819"/>
            <a:ext cx="3900489" cy="3400441"/>
            <a:chOff x="3015805" y="1276350"/>
            <a:chExt cx="4595230" cy="3276600"/>
          </a:xfrm>
          <a:effectLst>
            <a:outerShdw blurRad="342900" dir="7560000" sy="23000" kx="1200000" algn="br" rotWithShape="0">
              <a:prstClr val="black">
                <a:alpha val="34000"/>
              </a:prstClr>
            </a:outerShdw>
          </a:effectLst>
        </p:grpSpPr>
        <p:sp>
          <p:nvSpPr>
            <p:cNvPr id="66" name="Freeform 22">
              <a:extLst>
                <a:ext uri="{FF2B5EF4-FFF2-40B4-BE49-F238E27FC236}">
                  <a16:creationId xmlns:a16="http://schemas.microsoft.com/office/drawing/2014/main" id="{3BE44A46-E801-4A11-807E-C6C449AFF242}"/>
                </a:ext>
              </a:extLst>
            </p:cNvPr>
            <p:cNvSpPr/>
            <p:nvPr/>
          </p:nvSpPr>
          <p:spPr>
            <a:xfrm>
              <a:off x="5961529" y="1276350"/>
              <a:ext cx="1649506" cy="3276600"/>
            </a:xfrm>
            <a:custGeom>
              <a:avLst/>
              <a:gdLst>
                <a:gd name="connsiteX0" fmla="*/ 0 w 1649506"/>
                <a:gd name="connsiteY0" fmla="*/ 0 h 3276600"/>
                <a:gd name="connsiteX1" fmla="*/ 1649506 w 1649506"/>
                <a:gd name="connsiteY1" fmla="*/ 0 h 3276600"/>
                <a:gd name="connsiteX2" fmla="*/ 1649506 w 1649506"/>
                <a:gd name="connsiteY2" fmla="*/ 3276600 h 3276600"/>
                <a:gd name="connsiteX3" fmla="*/ 0 w 1649506"/>
                <a:gd name="connsiteY3" fmla="*/ 3276600 h 3276600"/>
                <a:gd name="connsiteX4" fmla="*/ 0 w 1649506"/>
                <a:gd name="connsiteY4" fmla="*/ 0 h 3276600"/>
                <a:gd name="connsiteX0" fmla="*/ 0 w 1649506"/>
                <a:gd name="connsiteY0" fmla="*/ 590550 h 3276600"/>
                <a:gd name="connsiteX1" fmla="*/ 1649506 w 1649506"/>
                <a:gd name="connsiteY1" fmla="*/ 0 h 3276600"/>
                <a:gd name="connsiteX2" fmla="*/ 1649506 w 1649506"/>
                <a:gd name="connsiteY2" fmla="*/ 3276600 h 3276600"/>
                <a:gd name="connsiteX3" fmla="*/ 0 w 1649506"/>
                <a:gd name="connsiteY3" fmla="*/ 3276600 h 3276600"/>
                <a:gd name="connsiteX4" fmla="*/ 0 w 1649506"/>
                <a:gd name="connsiteY4" fmla="*/ 590550 h 3276600"/>
                <a:gd name="connsiteX0" fmla="*/ 0 w 1649506"/>
                <a:gd name="connsiteY0" fmla="*/ 590550 h 3276600"/>
                <a:gd name="connsiteX1" fmla="*/ 1649506 w 1649506"/>
                <a:gd name="connsiteY1" fmla="*/ 0 h 3276600"/>
                <a:gd name="connsiteX2" fmla="*/ 1649506 w 1649506"/>
                <a:gd name="connsiteY2" fmla="*/ 3276600 h 3276600"/>
                <a:gd name="connsiteX3" fmla="*/ 0 w 1649506"/>
                <a:gd name="connsiteY3" fmla="*/ 2681568 h 3276600"/>
                <a:gd name="connsiteX4" fmla="*/ 0 w 1649506"/>
                <a:gd name="connsiteY4" fmla="*/ 590550 h 327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506" h="3276600">
                  <a:moveTo>
                    <a:pt x="0" y="590550"/>
                  </a:moveTo>
                  <a:lnTo>
                    <a:pt x="1649506" y="0"/>
                  </a:lnTo>
                  <a:lnTo>
                    <a:pt x="1649506" y="3276600"/>
                  </a:lnTo>
                  <a:lnTo>
                    <a:pt x="0" y="2681568"/>
                  </a:lnTo>
                  <a:lnTo>
                    <a:pt x="0" y="590550"/>
                  </a:lnTo>
                  <a:close/>
                </a:path>
              </a:pathLst>
            </a:custGeom>
            <a:solidFill>
              <a:schemeClr val="tx2">
                <a:lumMod val="75000"/>
              </a:schemeClr>
            </a:solidFill>
            <a:ln w="25400" cap="flat" cmpd="sng" algn="ctr">
              <a:solidFill>
                <a:schemeClr val="bg1"/>
              </a:solidFill>
              <a:prstDash val="solid"/>
            </a:ln>
            <a:effectLst/>
          </p:spPr>
          <p:txBody>
            <a:bodyPr rtlCol="0" anchor="ctr"/>
            <a:lstStyle/>
            <a:p>
              <a:pPr marL="0" marR="0" lvl="0" indent="0" algn="ctr" defTabSz="1218895" eaLnBrk="1" fontAlgn="auto" latinLnBrk="0" hangingPunct="1">
                <a:lnSpc>
                  <a:spcPct val="100000"/>
                </a:lnSpc>
                <a:spcBef>
                  <a:spcPts val="0"/>
                </a:spcBef>
                <a:spcAft>
                  <a:spcPts val="0"/>
                </a:spcAft>
                <a:buClrTx/>
                <a:buSzTx/>
                <a:buFontTx/>
                <a:buNone/>
                <a:tabLst/>
                <a:defRPr/>
              </a:pPr>
              <a:endParaRPr kumimoji="0" lang="en-US" sz="2399" b="0" i="0" u="none" strike="noStrike" kern="0" cap="none" spc="0" normalizeH="0" baseline="0" noProof="0" dirty="0">
                <a:ln>
                  <a:noFill/>
                </a:ln>
                <a:solidFill>
                  <a:prstClr val="white"/>
                </a:solidFill>
                <a:effectLst/>
                <a:uLnTx/>
                <a:uFillTx/>
                <a:latin typeface="Calibri"/>
                <a:ea typeface="+mn-ea"/>
                <a:cs typeface="+mn-cs"/>
              </a:endParaRPr>
            </a:p>
          </p:txBody>
        </p:sp>
        <p:sp>
          <p:nvSpPr>
            <p:cNvPr id="67" name="Freeform 23">
              <a:extLst>
                <a:ext uri="{FF2B5EF4-FFF2-40B4-BE49-F238E27FC236}">
                  <a16:creationId xmlns:a16="http://schemas.microsoft.com/office/drawing/2014/main" id="{9998840D-C9F5-4D5B-88A2-A7D8343459E2}"/>
                </a:ext>
              </a:extLst>
            </p:cNvPr>
            <p:cNvSpPr/>
            <p:nvPr/>
          </p:nvSpPr>
          <p:spPr>
            <a:xfrm>
              <a:off x="4422505" y="1892389"/>
              <a:ext cx="1495339" cy="2049556"/>
            </a:xfrm>
            <a:custGeom>
              <a:avLst/>
              <a:gdLst>
                <a:gd name="connsiteX0" fmla="*/ 0 w 1506071"/>
                <a:gd name="connsiteY0" fmla="*/ 0 h 2049556"/>
                <a:gd name="connsiteX1" fmla="*/ 1506071 w 1506071"/>
                <a:gd name="connsiteY1" fmla="*/ 0 h 2049556"/>
                <a:gd name="connsiteX2" fmla="*/ 1506071 w 1506071"/>
                <a:gd name="connsiteY2" fmla="*/ 2049556 h 2049556"/>
                <a:gd name="connsiteX3" fmla="*/ 0 w 1506071"/>
                <a:gd name="connsiteY3" fmla="*/ 2049556 h 2049556"/>
                <a:gd name="connsiteX4" fmla="*/ 0 w 1506071"/>
                <a:gd name="connsiteY4" fmla="*/ 0 h 2049556"/>
                <a:gd name="connsiteX0" fmla="*/ 0 w 1506071"/>
                <a:gd name="connsiteY0" fmla="*/ 514350 h 2049556"/>
                <a:gd name="connsiteX1" fmla="*/ 1506071 w 1506071"/>
                <a:gd name="connsiteY1" fmla="*/ 0 h 2049556"/>
                <a:gd name="connsiteX2" fmla="*/ 1506071 w 1506071"/>
                <a:gd name="connsiteY2" fmla="*/ 2049556 h 2049556"/>
                <a:gd name="connsiteX3" fmla="*/ 0 w 1506071"/>
                <a:gd name="connsiteY3" fmla="*/ 2049556 h 2049556"/>
                <a:gd name="connsiteX4" fmla="*/ 0 w 1506071"/>
                <a:gd name="connsiteY4" fmla="*/ 514350 h 2049556"/>
                <a:gd name="connsiteX0" fmla="*/ 0 w 1506071"/>
                <a:gd name="connsiteY0" fmla="*/ 514350 h 2049556"/>
                <a:gd name="connsiteX1" fmla="*/ 1506071 w 1506071"/>
                <a:gd name="connsiteY1" fmla="*/ 0 h 2049556"/>
                <a:gd name="connsiteX2" fmla="*/ 1506071 w 1506071"/>
                <a:gd name="connsiteY2" fmla="*/ 2049556 h 2049556"/>
                <a:gd name="connsiteX3" fmla="*/ 10732 w 1506071"/>
                <a:gd name="connsiteY3" fmla="*/ 1519107 h 2049556"/>
                <a:gd name="connsiteX4" fmla="*/ 0 w 1506071"/>
                <a:gd name="connsiteY4" fmla="*/ 514350 h 2049556"/>
                <a:gd name="connsiteX0" fmla="*/ 2146 w 1495339"/>
                <a:gd name="connsiteY0" fmla="*/ 527229 h 2049556"/>
                <a:gd name="connsiteX1" fmla="*/ 1495339 w 1495339"/>
                <a:gd name="connsiteY1" fmla="*/ 0 h 2049556"/>
                <a:gd name="connsiteX2" fmla="*/ 1495339 w 1495339"/>
                <a:gd name="connsiteY2" fmla="*/ 2049556 h 2049556"/>
                <a:gd name="connsiteX3" fmla="*/ 0 w 1495339"/>
                <a:gd name="connsiteY3" fmla="*/ 1519107 h 2049556"/>
                <a:gd name="connsiteX4" fmla="*/ 2146 w 1495339"/>
                <a:gd name="connsiteY4" fmla="*/ 527229 h 204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5339" h="2049556">
                  <a:moveTo>
                    <a:pt x="2146" y="527229"/>
                  </a:moveTo>
                  <a:lnTo>
                    <a:pt x="1495339" y="0"/>
                  </a:lnTo>
                  <a:lnTo>
                    <a:pt x="1495339" y="2049556"/>
                  </a:lnTo>
                  <a:lnTo>
                    <a:pt x="0" y="1519107"/>
                  </a:lnTo>
                  <a:cubicBezTo>
                    <a:pt x="715" y="1188481"/>
                    <a:pt x="1431" y="857855"/>
                    <a:pt x="2146" y="527229"/>
                  </a:cubicBezTo>
                  <a:close/>
                </a:path>
              </a:pathLst>
            </a:custGeom>
            <a:solidFill>
              <a:schemeClr val="tx2">
                <a:lumMod val="75000"/>
              </a:schemeClr>
            </a:solidFill>
            <a:ln w="25400" cap="flat" cmpd="sng" algn="ctr">
              <a:solidFill>
                <a:schemeClr val="bg1"/>
              </a:solidFill>
              <a:prstDash val="solid"/>
            </a:ln>
            <a:effectLst/>
          </p:spPr>
          <p:txBody>
            <a:bodyPr rtlCol="0" anchor="ctr"/>
            <a:lstStyle/>
            <a:p>
              <a:pPr marL="0" marR="0" lvl="0" indent="0" algn="ctr" defTabSz="1218895" eaLnBrk="1" fontAlgn="auto" latinLnBrk="0" hangingPunct="1">
                <a:lnSpc>
                  <a:spcPct val="100000"/>
                </a:lnSpc>
                <a:spcBef>
                  <a:spcPts val="0"/>
                </a:spcBef>
                <a:spcAft>
                  <a:spcPts val="0"/>
                </a:spcAft>
                <a:buClrTx/>
                <a:buSzTx/>
                <a:buFontTx/>
                <a:buNone/>
                <a:tabLst/>
                <a:defRPr/>
              </a:pPr>
              <a:endParaRPr kumimoji="0" lang="en-US" sz="2399" b="0" i="0" u="none" strike="noStrike" kern="0" cap="none" spc="0" normalizeH="0" baseline="0" noProof="0" dirty="0">
                <a:ln>
                  <a:noFill/>
                </a:ln>
                <a:solidFill>
                  <a:prstClr val="white"/>
                </a:solidFill>
                <a:effectLst/>
                <a:uLnTx/>
                <a:uFillTx/>
                <a:latin typeface="Calibri"/>
                <a:ea typeface="+mn-ea"/>
                <a:cs typeface="+mn-cs"/>
              </a:endParaRPr>
            </a:p>
          </p:txBody>
        </p:sp>
        <p:sp>
          <p:nvSpPr>
            <p:cNvPr id="68" name="Isosceles Triangle 67">
              <a:extLst>
                <a:ext uri="{FF2B5EF4-FFF2-40B4-BE49-F238E27FC236}">
                  <a16:creationId xmlns:a16="http://schemas.microsoft.com/office/drawing/2014/main" id="{276D4B25-067F-44C8-A75D-A8AF38380CDC}"/>
                </a:ext>
              </a:extLst>
            </p:cNvPr>
            <p:cNvSpPr/>
            <p:nvPr/>
          </p:nvSpPr>
          <p:spPr>
            <a:xfrm rot="16200000">
              <a:off x="3217708" y="2230325"/>
              <a:ext cx="967794" cy="1371600"/>
            </a:xfrm>
            <a:prstGeom prst="triangle">
              <a:avLst/>
            </a:prstGeom>
            <a:solidFill>
              <a:schemeClr val="tx2">
                <a:lumMod val="75000"/>
              </a:schemeClr>
            </a:solidFill>
            <a:ln w="25400" cap="flat" cmpd="sng" algn="ctr">
              <a:solidFill>
                <a:schemeClr val="bg1"/>
              </a:solidFill>
              <a:prstDash val="solid"/>
            </a:ln>
            <a:effectLst/>
          </p:spPr>
          <p:txBody>
            <a:bodyPr rtlCol="0" anchor="ctr"/>
            <a:lstStyle/>
            <a:p>
              <a:pPr marL="0" marR="0" lvl="0" indent="0" algn="ctr" defTabSz="1218895" eaLnBrk="1" fontAlgn="auto" latinLnBrk="0" hangingPunct="1">
                <a:lnSpc>
                  <a:spcPct val="100000"/>
                </a:lnSpc>
                <a:spcBef>
                  <a:spcPts val="0"/>
                </a:spcBef>
                <a:spcAft>
                  <a:spcPts val="0"/>
                </a:spcAft>
                <a:buClrTx/>
                <a:buSzTx/>
                <a:buFontTx/>
                <a:buNone/>
                <a:tabLst/>
                <a:defRPr/>
              </a:pPr>
              <a:endParaRPr kumimoji="0" lang="en-US" sz="2399"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0" name="Rectangle 69">
            <a:extLst>
              <a:ext uri="{FF2B5EF4-FFF2-40B4-BE49-F238E27FC236}">
                <a16:creationId xmlns:a16="http://schemas.microsoft.com/office/drawing/2014/main" id="{C8D95462-2EDC-4444-BFBD-5D73F0766E9A}"/>
              </a:ext>
            </a:extLst>
          </p:cNvPr>
          <p:cNvSpPr/>
          <p:nvPr/>
        </p:nvSpPr>
        <p:spPr>
          <a:xfrm>
            <a:off x="4643000" y="1541941"/>
            <a:ext cx="1015663" cy="1938351"/>
          </a:xfrm>
          <a:prstGeom prst="rect">
            <a:avLst/>
          </a:prstGeom>
        </p:spPr>
        <p:txBody>
          <a:bodyPr vert="vert270" wrap="square" anchor="ctr">
            <a:spAutoFit/>
          </a:bodyPr>
          <a:lstStyle/>
          <a:p>
            <a:pPr algn="ctr" defTabSz="1218895"/>
            <a:r>
              <a:rPr lang="en-US" dirty="0">
                <a:solidFill>
                  <a:srgbClr val="002060"/>
                </a:solidFill>
                <a:cs typeface="Arial" pitchFamily="34" charset="0"/>
              </a:rPr>
              <a:t>API Design Coaching &amp; Troubleshooting</a:t>
            </a:r>
          </a:p>
        </p:txBody>
      </p:sp>
      <p:sp>
        <p:nvSpPr>
          <p:cNvPr id="72" name="Rectangle 71">
            <a:extLst>
              <a:ext uri="{FF2B5EF4-FFF2-40B4-BE49-F238E27FC236}">
                <a16:creationId xmlns:a16="http://schemas.microsoft.com/office/drawing/2014/main" id="{D88E8F74-1B83-462B-97B2-80E7AFB954AB}"/>
              </a:ext>
            </a:extLst>
          </p:cNvPr>
          <p:cNvSpPr/>
          <p:nvPr/>
        </p:nvSpPr>
        <p:spPr>
          <a:xfrm>
            <a:off x="3355323" y="1633632"/>
            <a:ext cx="1015663" cy="1778399"/>
          </a:xfrm>
          <a:prstGeom prst="rect">
            <a:avLst/>
          </a:prstGeom>
        </p:spPr>
        <p:txBody>
          <a:bodyPr vert="vert270" wrap="square" anchor="ctr">
            <a:spAutoFit/>
          </a:bodyPr>
          <a:lstStyle/>
          <a:p>
            <a:pPr algn="ctr" defTabSz="1218895"/>
            <a:r>
              <a:rPr lang="en-US" dirty="0">
                <a:solidFill>
                  <a:srgbClr val="002060"/>
                </a:solidFill>
                <a:cs typeface="Arial" pitchFamily="34" charset="0"/>
              </a:rPr>
              <a:t>AViD</a:t>
            </a:r>
          </a:p>
          <a:p>
            <a:pPr algn="ctr" defTabSz="1218895"/>
            <a:r>
              <a:rPr lang="en-US" dirty="0">
                <a:solidFill>
                  <a:srgbClr val="002060"/>
                </a:solidFill>
                <a:cs typeface="Arial" pitchFamily="34" charset="0"/>
              </a:rPr>
              <a:t> Automated Validation</a:t>
            </a:r>
          </a:p>
        </p:txBody>
      </p:sp>
      <p:sp>
        <p:nvSpPr>
          <p:cNvPr id="73" name="Rectangle 72">
            <a:extLst>
              <a:ext uri="{FF2B5EF4-FFF2-40B4-BE49-F238E27FC236}">
                <a16:creationId xmlns:a16="http://schemas.microsoft.com/office/drawing/2014/main" id="{514274EA-3BD4-41C3-9246-3F77CD657196}"/>
              </a:ext>
            </a:extLst>
          </p:cNvPr>
          <p:cNvSpPr/>
          <p:nvPr/>
        </p:nvSpPr>
        <p:spPr>
          <a:xfrm>
            <a:off x="2677701" y="1965099"/>
            <a:ext cx="461665" cy="1176037"/>
          </a:xfrm>
          <a:prstGeom prst="rect">
            <a:avLst/>
          </a:prstGeom>
        </p:spPr>
        <p:txBody>
          <a:bodyPr vert="vert270" wrap="square" anchor="ctr">
            <a:spAutoFit/>
          </a:bodyPr>
          <a:lstStyle/>
          <a:p>
            <a:pPr algn="ctr" defTabSz="1218895"/>
            <a:r>
              <a:rPr lang="en-US" dirty="0">
                <a:solidFill>
                  <a:srgbClr val="002060"/>
                </a:solidFill>
                <a:cs typeface="Arial" pitchFamily="34" charset="0"/>
              </a:rPr>
              <a:t>ADR</a:t>
            </a:r>
          </a:p>
        </p:txBody>
      </p:sp>
      <p:sp>
        <p:nvSpPr>
          <p:cNvPr id="2" name="TextBox 1">
            <a:extLst>
              <a:ext uri="{FF2B5EF4-FFF2-40B4-BE49-F238E27FC236}">
                <a16:creationId xmlns:a16="http://schemas.microsoft.com/office/drawing/2014/main" id="{4317AC1B-7058-4F9C-9654-3EBB875AE00B}"/>
              </a:ext>
            </a:extLst>
          </p:cNvPr>
          <p:cNvSpPr txBox="1"/>
          <p:nvPr/>
        </p:nvSpPr>
        <p:spPr>
          <a:xfrm>
            <a:off x="6222206" y="592375"/>
            <a:ext cx="2513382" cy="815608"/>
          </a:xfrm>
          <a:prstGeom prst="rect">
            <a:avLst/>
          </a:prstGeom>
          <a:noFill/>
        </p:spPr>
        <p:txBody>
          <a:bodyPr wrap="square" rtlCol="0">
            <a:spAutoFit/>
          </a:bodyPr>
          <a:lstStyle/>
          <a:p>
            <a:r>
              <a:rPr lang="en-US" sz="1400" b="1" dirty="0">
                <a:solidFill>
                  <a:schemeClr val="tx2">
                    <a:lumMod val="50000"/>
                  </a:schemeClr>
                </a:solidFill>
              </a:rPr>
              <a:t>AViD Design Coaching</a:t>
            </a:r>
          </a:p>
          <a:p>
            <a:pPr marL="228600" indent="-228600">
              <a:buFont typeface="+mj-lt"/>
              <a:buAutoNum type="arabicPeriod"/>
            </a:pPr>
            <a:r>
              <a:rPr lang="en-US" sz="1100" dirty="0"/>
              <a:t>Weekly one session for API Design and build. Maneesh and Mani are responsible to ru</a:t>
            </a:r>
          </a:p>
        </p:txBody>
      </p:sp>
      <p:sp>
        <p:nvSpPr>
          <p:cNvPr id="74" name="TextBox 73">
            <a:extLst>
              <a:ext uri="{FF2B5EF4-FFF2-40B4-BE49-F238E27FC236}">
                <a16:creationId xmlns:a16="http://schemas.microsoft.com/office/drawing/2014/main" id="{D60902B6-4C10-4462-B1F6-365D52962DA9}"/>
              </a:ext>
            </a:extLst>
          </p:cNvPr>
          <p:cNvSpPr txBox="1"/>
          <p:nvPr/>
        </p:nvSpPr>
        <p:spPr>
          <a:xfrm>
            <a:off x="6222206" y="1708440"/>
            <a:ext cx="2513382" cy="984885"/>
          </a:xfrm>
          <a:prstGeom prst="rect">
            <a:avLst/>
          </a:prstGeom>
          <a:noFill/>
        </p:spPr>
        <p:txBody>
          <a:bodyPr wrap="square" rtlCol="0">
            <a:spAutoFit/>
          </a:bodyPr>
          <a:lstStyle/>
          <a:p>
            <a:r>
              <a:rPr lang="en-US" sz="1400" b="1" dirty="0">
                <a:solidFill>
                  <a:schemeClr val="tx2">
                    <a:lumMod val="50000"/>
                  </a:schemeClr>
                </a:solidFill>
              </a:rPr>
              <a:t>AViD Automated Validation </a:t>
            </a:r>
            <a:r>
              <a:rPr lang="en-US" sz="1100" dirty="0"/>
              <a:t>1. AViD automated validation will not success until mandatory data filled in.</a:t>
            </a:r>
          </a:p>
          <a:p>
            <a:r>
              <a:rPr lang="en-US" sz="1100" dirty="0"/>
              <a:t>2. API Designer is responsible to fix all validation errors on AViD</a:t>
            </a:r>
          </a:p>
        </p:txBody>
      </p:sp>
      <p:sp>
        <p:nvSpPr>
          <p:cNvPr id="5" name="TextBox 4">
            <a:extLst>
              <a:ext uri="{FF2B5EF4-FFF2-40B4-BE49-F238E27FC236}">
                <a16:creationId xmlns:a16="http://schemas.microsoft.com/office/drawing/2014/main" id="{D26A5062-197B-40C0-A2C7-A1F42819BB0F}"/>
              </a:ext>
            </a:extLst>
          </p:cNvPr>
          <p:cNvSpPr txBox="1"/>
          <p:nvPr/>
        </p:nvSpPr>
        <p:spPr>
          <a:xfrm>
            <a:off x="1389054" y="2517140"/>
            <a:ext cx="1119217" cy="584775"/>
          </a:xfrm>
          <a:prstGeom prst="rect">
            <a:avLst/>
          </a:prstGeom>
          <a:noFill/>
        </p:spPr>
        <p:txBody>
          <a:bodyPr wrap="none" rtlCol="0">
            <a:spAutoFit/>
          </a:bodyPr>
          <a:lstStyle/>
          <a:p>
            <a:r>
              <a:rPr lang="en-US" sz="1600" b="1" dirty="0">
                <a:solidFill>
                  <a:schemeClr val="accent4">
                    <a:lumMod val="50000"/>
                  </a:schemeClr>
                </a:solidFill>
              </a:rPr>
              <a:t>Design </a:t>
            </a:r>
          </a:p>
          <a:p>
            <a:r>
              <a:rPr lang="en-US" sz="1600" b="1" dirty="0">
                <a:solidFill>
                  <a:schemeClr val="accent4">
                    <a:lumMod val="50000"/>
                  </a:schemeClr>
                </a:solidFill>
              </a:rPr>
              <a:t>Complete</a:t>
            </a:r>
          </a:p>
        </p:txBody>
      </p:sp>
      <p:sp>
        <p:nvSpPr>
          <p:cNvPr id="75" name="TextBox 74">
            <a:extLst>
              <a:ext uri="{FF2B5EF4-FFF2-40B4-BE49-F238E27FC236}">
                <a16:creationId xmlns:a16="http://schemas.microsoft.com/office/drawing/2014/main" id="{3E3B400F-33E8-42EB-A9D8-A276818DD8EA}"/>
              </a:ext>
            </a:extLst>
          </p:cNvPr>
          <p:cNvSpPr txBox="1"/>
          <p:nvPr/>
        </p:nvSpPr>
        <p:spPr>
          <a:xfrm>
            <a:off x="6232219" y="2769733"/>
            <a:ext cx="2513382" cy="1831271"/>
          </a:xfrm>
          <a:prstGeom prst="rect">
            <a:avLst/>
          </a:prstGeom>
          <a:noFill/>
        </p:spPr>
        <p:txBody>
          <a:bodyPr wrap="square" rtlCol="0">
            <a:spAutoFit/>
          </a:bodyPr>
          <a:lstStyle/>
          <a:p>
            <a:r>
              <a:rPr lang="en-US" sz="1400" b="1" dirty="0">
                <a:solidFill>
                  <a:schemeClr val="tx2">
                    <a:lumMod val="50000"/>
                  </a:schemeClr>
                </a:solidFill>
              </a:rPr>
              <a:t>ADR</a:t>
            </a:r>
          </a:p>
          <a:p>
            <a:pPr marL="228600" indent="-228600">
              <a:buAutoNum type="arabicPeriod"/>
            </a:pPr>
            <a:r>
              <a:rPr lang="en-US" sz="1100" dirty="0"/>
              <a:t>SEAPIM team will publish the ADR slots. Weekly four, one hour slots.</a:t>
            </a:r>
          </a:p>
          <a:p>
            <a:pPr marL="228600" indent="-228600">
              <a:buAutoNum type="arabicPeriod"/>
            </a:pPr>
            <a:endParaRPr lang="en-US" sz="1100" dirty="0"/>
          </a:p>
          <a:p>
            <a:pPr marL="228600" indent="-228600">
              <a:buAutoNum type="arabicPeriod"/>
            </a:pPr>
            <a:r>
              <a:rPr lang="en-US" sz="1100" dirty="0"/>
              <a:t>SEAPIM team coordinator ( Maneesh &amp; Sowmya) checks the validation result from AViD and approve the slot for review.</a:t>
            </a:r>
          </a:p>
          <a:p>
            <a:pPr marL="228600" indent="-228600">
              <a:buAutoNum type="arabicPeriod"/>
            </a:pPr>
            <a:endParaRPr lang="en-US" sz="1100" dirty="0"/>
          </a:p>
        </p:txBody>
      </p:sp>
      <p:cxnSp>
        <p:nvCxnSpPr>
          <p:cNvPr id="12" name="Straight Connector 11">
            <a:extLst>
              <a:ext uri="{FF2B5EF4-FFF2-40B4-BE49-F238E27FC236}">
                <a16:creationId xmlns:a16="http://schemas.microsoft.com/office/drawing/2014/main" id="{A0F9D6C2-45D7-490E-A2E9-95847A8F3B72}"/>
              </a:ext>
            </a:extLst>
          </p:cNvPr>
          <p:cNvCxnSpPr>
            <a:cxnSpLocks/>
          </p:cNvCxnSpPr>
          <p:nvPr/>
        </p:nvCxnSpPr>
        <p:spPr>
          <a:xfrm flipV="1">
            <a:off x="1716223" y="726257"/>
            <a:ext cx="4152907" cy="43764"/>
          </a:xfrm>
          <a:prstGeom prst="line">
            <a:avLst/>
          </a:prstGeom>
          <a:ln w="12700" cap="rnd">
            <a:solidFill>
              <a:srgbClr val="4F5156"/>
            </a:solidFill>
            <a:prstDash val="lgDashDot"/>
          </a:ln>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F046E67-D684-4352-9088-5D0C36AFA998}"/>
              </a:ext>
            </a:extLst>
          </p:cNvPr>
          <p:cNvCxnSpPr>
            <a:cxnSpLocks/>
          </p:cNvCxnSpPr>
          <p:nvPr/>
        </p:nvCxnSpPr>
        <p:spPr>
          <a:xfrm>
            <a:off x="3161671" y="796542"/>
            <a:ext cx="5065" cy="1217304"/>
          </a:xfrm>
          <a:prstGeom prst="line">
            <a:avLst/>
          </a:prstGeom>
          <a:ln w="12700" cap="rnd">
            <a:solidFill>
              <a:srgbClr val="4F5156"/>
            </a:solidFill>
            <a:prstDash val="lgDashDot"/>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8A8EF5A7-9A55-4914-B8DD-C101F0D8908F}"/>
              </a:ext>
            </a:extLst>
          </p:cNvPr>
          <p:cNvCxnSpPr>
            <a:cxnSpLocks/>
            <a:endCxn id="66" idx="0"/>
          </p:cNvCxnSpPr>
          <p:nvPr/>
        </p:nvCxnSpPr>
        <p:spPr>
          <a:xfrm>
            <a:off x="4529192" y="796542"/>
            <a:ext cx="0" cy="652147"/>
          </a:xfrm>
          <a:prstGeom prst="line">
            <a:avLst/>
          </a:prstGeom>
          <a:ln w="12700" cap="rnd">
            <a:solidFill>
              <a:srgbClr val="4F5156"/>
            </a:solidFill>
            <a:prstDash val="lgDashDot"/>
          </a:ln>
          <a:effectLst/>
        </p:spPr>
        <p:style>
          <a:lnRef idx="2">
            <a:schemeClr val="accent1"/>
          </a:lnRef>
          <a:fillRef idx="0">
            <a:schemeClr val="accent1"/>
          </a:fillRef>
          <a:effectRef idx="1">
            <a:schemeClr val="accent1"/>
          </a:effectRef>
          <a:fontRef idx="minor">
            <a:schemeClr val="tx1"/>
          </a:fontRef>
        </p:style>
      </p:cxnSp>
      <p:sp>
        <p:nvSpPr>
          <p:cNvPr id="78" name="TextBox 77">
            <a:extLst>
              <a:ext uri="{FF2B5EF4-FFF2-40B4-BE49-F238E27FC236}">
                <a16:creationId xmlns:a16="http://schemas.microsoft.com/office/drawing/2014/main" id="{8E0CEBDA-83B1-495B-A211-E52C235F15C0}"/>
              </a:ext>
            </a:extLst>
          </p:cNvPr>
          <p:cNvSpPr txBox="1"/>
          <p:nvPr/>
        </p:nvSpPr>
        <p:spPr>
          <a:xfrm>
            <a:off x="2481319" y="837152"/>
            <a:ext cx="702436" cy="400110"/>
          </a:xfrm>
          <a:prstGeom prst="rect">
            <a:avLst/>
          </a:prstGeom>
          <a:noFill/>
        </p:spPr>
        <p:txBody>
          <a:bodyPr wrap="none" rtlCol="0">
            <a:spAutoFit/>
          </a:bodyPr>
          <a:lstStyle/>
          <a:p>
            <a:pPr algn="ctr"/>
            <a:r>
              <a:rPr lang="en-US" sz="1000" dirty="0"/>
              <a:t>SEAPIM </a:t>
            </a:r>
          </a:p>
          <a:p>
            <a:pPr algn="ctr"/>
            <a:r>
              <a:rPr lang="en-US" sz="1000" dirty="0"/>
              <a:t>Team</a:t>
            </a:r>
          </a:p>
        </p:txBody>
      </p:sp>
      <p:sp>
        <p:nvSpPr>
          <p:cNvPr id="79" name="TextBox 78">
            <a:extLst>
              <a:ext uri="{FF2B5EF4-FFF2-40B4-BE49-F238E27FC236}">
                <a16:creationId xmlns:a16="http://schemas.microsoft.com/office/drawing/2014/main" id="{2FB12D38-F5C1-49BD-AD5A-BD3FD65E54B5}"/>
              </a:ext>
            </a:extLst>
          </p:cNvPr>
          <p:cNvSpPr txBox="1"/>
          <p:nvPr/>
        </p:nvSpPr>
        <p:spPr>
          <a:xfrm>
            <a:off x="3355323" y="506778"/>
            <a:ext cx="1435008" cy="230832"/>
          </a:xfrm>
          <a:prstGeom prst="rect">
            <a:avLst/>
          </a:prstGeom>
          <a:noFill/>
        </p:spPr>
        <p:txBody>
          <a:bodyPr wrap="none" rtlCol="0">
            <a:spAutoFit/>
          </a:bodyPr>
          <a:lstStyle/>
          <a:p>
            <a:r>
              <a:rPr lang="en-US" sz="900" b="1" dirty="0"/>
              <a:t>Primary Responsibility</a:t>
            </a:r>
          </a:p>
        </p:txBody>
      </p:sp>
      <p:sp>
        <p:nvSpPr>
          <p:cNvPr id="80" name="TextBox 79">
            <a:extLst>
              <a:ext uri="{FF2B5EF4-FFF2-40B4-BE49-F238E27FC236}">
                <a16:creationId xmlns:a16="http://schemas.microsoft.com/office/drawing/2014/main" id="{D3A2121E-FF7B-4225-95CF-E863089630FA}"/>
              </a:ext>
            </a:extLst>
          </p:cNvPr>
          <p:cNvSpPr txBox="1"/>
          <p:nvPr/>
        </p:nvSpPr>
        <p:spPr>
          <a:xfrm>
            <a:off x="3257238" y="828434"/>
            <a:ext cx="1229807" cy="246221"/>
          </a:xfrm>
          <a:prstGeom prst="rect">
            <a:avLst/>
          </a:prstGeom>
          <a:noFill/>
        </p:spPr>
        <p:txBody>
          <a:bodyPr wrap="square" rtlCol="0">
            <a:spAutoFit/>
          </a:bodyPr>
          <a:lstStyle/>
          <a:p>
            <a:pPr algn="ctr"/>
            <a:r>
              <a:rPr lang="en-US" sz="1000" dirty="0"/>
              <a:t>API Designer / PM</a:t>
            </a:r>
          </a:p>
        </p:txBody>
      </p:sp>
      <p:sp>
        <p:nvSpPr>
          <p:cNvPr id="81" name="TextBox 80">
            <a:extLst>
              <a:ext uri="{FF2B5EF4-FFF2-40B4-BE49-F238E27FC236}">
                <a16:creationId xmlns:a16="http://schemas.microsoft.com/office/drawing/2014/main" id="{1A6084DD-44DB-438C-B9D4-3D3EC0A81C63}"/>
              </a:ext>
            </a:extLst>
          </p:cNvPr>
          <p:cNvSpPr txBox="1"/>
          <p:nvPr/>
        </p:nvSpPr>
        <p:spPr>
          <a:xfrm>
            <a:off x="4497534" y="771372"/>
            <a:ext cx="1229807" cy="246221"/>
          </a:xfrm>
          <a:prstGeom prst="rect">
            <a:avLst/>
          </a:prstGeom>
          <a:noFill/>
        </p:spPr>
        <p:txBody>
          <a:bodyPr wrap="square" rtlCol="0">
            <a:spAutoFit/>
          </a:bodyPr>
          <a:lstStyle/>
          <a:p>
            <a:pPr algn="ctr"/>
            <a:r>
              <a:rPr lang="en-US" sz="1000" dirty="0"/>
              <a:t>API Designer / PM</a:t>
            </a:r>
          </a:p>
        </p:txBody>
      </p:sp>
      <p:sp>
        <p:nvSpPr>
          <p:cNvPr id="82" name="TextBox 81">
            <a:extLst>
              <a:ext uri="{FF2B5EF4-FFF2-40B4-BE49-F238E27FC236}">
                <a16:creationId xmlns:a16="http://schemas.microsoft.com/office/drawing/2014/main" id="{49C23CF6-E675-4A4E-9234-FF834857E7F6}"/>
              </a:ext>
            </a:extLst>
          </p:cNvPr>
          <p:cNvSpPr txBox="1"/>
          <p:nvPr/>
        </p:nvSpPr>
        <p:spPr>
          <a:xfrm>
            <a:off x="512237" y="3970967"/>
            <a:ext cx="5440589" cy="646331"/>
          </a:xfrm>
          <a:prstGeom prst="rect">
            <a:avLst/>
          </a:prstGeom>
          <a:noFill/>
        </p:spPr>
        <p:txBody>
          <a:bodyPr wrap="square" rtlCol="0">
            <a:spAutoFit/>
          </a:bodyPr>
          <a:lstStyle/>
          <a:p>
            <a:pPr defTabSz="914126"/>
            <a:r>
              <a:rPr lang="en-US" sz="1400" b="1" dirty="0">
                <a:solidFill>
                  <a:schemeClr val="tx2">
                    <a:lumMod val="50000"/>
                  </a:schemeClr>
                </a:solidFill>
              </a:rPr>
              <a:t>Implementation Requirement Collection (ADR step 2)</a:t>
            </a:r>
          </a:p>
          <a:p>
            <a:pPr marL="228600" indent="-228600">
              <a:buAutoNum type="arabicPeriod"/>
            </a:pPr>
            <a:r>
              <a:rPr lang="en-US" sz="1100" dirty="0"/>
              <a:t>Collect the APIGEE requirements.</a:t>
            </a:r>
          </a:p>
          <a:p>
            <a:pPr marL="228600" indent="-228600">
              <a:buAutoNum type="arabicPeriod"/>
            </a:pPr>
            <a:r>
              <a:rPr lang="en-US" sz="1100" dirty="0"/>
              <a:t>Capture the consumer on-boarding details</a:t>
            </a:r>
          </a:p>
        </p:txBody>
      </p:sp>
      <p:sp>
        <p:nvSpPr>
          <p:cNvPr id="84" name="Oval 83">
            <a:extLst>
              <a:ext uri="{FF2B5EF4-FFF2-40B4-BE49-F238E27FC236}">
                <a16:creationId xmlns:a16="http://schemas.microsoft.com/office/drawing/2014/main" id="{57652558-6572-4354-BD4A-D5BD8FF02A6A}"/>
              </a:ext>
            </a:extLst>
          </p:cNvPr>
          <p:cNvSpPr/>
          <p:nvPr/>
        </p:nvSpPr>
        <p:spPr>
          <a:xfrm>
            <a:off x="8640997" y="542742"/>
            <a:ext cx="340845" cy="369332"/>
          </a:xfrm>
          <a:prstGeom prst="ellips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1</a:t>
            </a:r>
          </a:p>
        </p:txBody>
      </p:sp>
      <p:sp>
        <p:nvSpPr>
          <p:cNvPr id="85" name="Oval 84">
            <a:extLst>
              <a:ext uri="{FF2B5EF4-FFF2-40B4-BE49-F238E27FC236}">
                <a16:creationId xmlns:a16="http://schemas.microsoft.com/office/drawing/2014/main" id="{DCBE2822-09C1-45EE-906B-628E4A1C965A}"/>
              </a:ext>
            </a:extLst>
          </p:cNvPr>
          <p:cNvSpPr/>
          <p:nvPr/>
        </p:nvSpPr>
        <p:spPr>
          <a:xfrm>
            <a:off x="8634881" y="1702402"/>
            <a:ext cx="340845" cy="369332"/>
          </a:xfrm>
          <a:prstGeom prst="ellips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2</a:t>
            </a:r>
          </a:p>
        </p:txBody>
      </p:sp>
      <p:sp>
        <p:nvSpPr>
          <p:cNvPr id="87" name="Oval 86">
            <a:extLst>
              <a:ext uri="{FF2B5EF4-FFF2-40B4-BE49-F238E27FC236}">
                <a16:creationId xmlns:a16="http://schemas.microsoft.com/office/drawing/2014/main" id="{89C5ADDB-BEC7-47E6-8550-40EB9BF87F09}"/>
              </a:ext>
            </a:extLst>
          </p:cNvPr>
          <p:cNvSpPr/>
          <p:nvPr/>
        </p:nvSpPr>
        <p:spPr>
          <a:xfrm>
            <a:off x="8479579" y="2693325"/>
            <a:ext cx="599238" cy="369332"/>
          </a:xfrm>
          <a:prstGeom prst="ellips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3.1</a:t>
            </a:r>
          </a:p>
        </p:txBody>
      </p:sp>
      <p:sp>
        <p:nvSpPr>
          <p:cNvPr id="35" name="Oval 34">
            <a:extLst>
              <a:ext uri="{FF2B5EF4-FFF2-40B4-BE49-F238E27FC236}">
                <a16:creationId xmlns:a16="http://schemas.microsoft.com/office/drawing/2014/main" id="{14D62D42-FA87-443D-A06D-92F3A15C1BA9}"/>
              </a:ext>
            </a:extLst>
          </p:cNvPr>
          <p:cNvSpPr/>
          <p:nvPr/>
        </p:nvSpPr>
        <p:spPr>
          <a:xfrm>
            <a:off x="73417" y="3750475"/>
            <a:ext cx="599238" cy="369332"/>
          </a:xfrm>
          <a:prstGeom prst="ellips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3.2</a:t>
            </a:r>
          </a:p>
        </p:txBody>
      </p:sp>
    </p:spTree>
    <p:extLst>
      <p:ext uri="{BB962C8B-B14F-4D97-AF65-F5344CB8AC3E}">
        <p14:creationId xmlns:p14="http://schemas.microsoft.com/office/powerpoint/2010/main" val="2931745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10A03F-4FC8-4116-8C12-6C1E34AD79F4}"/>
              </a:ext>
            </a:extLst>
          </p:cNvPr>
          <p:cNvSpPr>
            <a:spLocks noGrp="1"/>
          </p:cNvSpPr>
          <p:nvPr>
            <p:ph type="sldNum" sz="quarter" idx="4"/>
          </p:nvPr>
        </p:nvSpPr>
        <p:spPr/>
        <p:txBody>
          <a:bodyPr/>
          <a:lstStyle/>
          <a:p>
            <a:r>
              <a:rPr lang="en-US" dirty="0"/>
              <a:t>Page </a:t>
            </a:r>
            <a:fld id="{5A9C12DC-491F-9444-86A2-13AC5C62A2FC}" type="slidenum">
              <a:rPr lang="en-US" smtClean="0"/>
              <a:pPr/>
              <a:t>4</a:t>
            </a:fld>
            <a:endParaRPr lang="en-US" dirty="0"/>
          </a:p>
        </p:txBody>
      </p:sp>
      <p:sp>
        <p:nvSpPr>
          <p:cNvPr id="3" name="Footer Placeholder 2">
            <a:extLst>
              <a:ext uri="{FF2B5EF4-FFF2-40B4-BE49-F238E27FC236}">
                <a16:creationId xmlns:a16="http://schemas.microsoft.com/office/drawing/2014/main" id="{34F026B0-5B7C-414D-A07D-E3265A85BBA0}"/>
              </a:ext>
            </a:extLst>
          </p:cNvPr>
          <p:cNvSpPr>
            <a:spLocks noGrp="1"/>
          </p:cNvSpPr>
          <p:nvPr>
            <p:ph type="ftr" sz="quarter" idx="3"/>
          </p:nvPr>
        </p:nvSpPr>
        <p:spPr/>
        <p:txBody>
          <a:bodyPr/>
          <a:lstStyle/>
          <a:p>
            <a:r>
              <a:rPr lang="en-US" dirty="0"/>
              <a:t>Confidential Property of Schneider Electric |</a:t>
            </a:r>
          </a:p>
        </p:txBody>
      </p:sp>
      <p:sp>
        <p:nvSpPr>
          <p:cNvPr id="5" name="Text Placeholder 4">
            <a:extLst>
              <a:ext uri="{FF2B5EF4-FFF2-40B4-BE49-F238E27FC236}">
                <a16:creationId xmlns:a16="http://schemas.microsoft.com/office/drawing/2014/main" id="{DACCABDA-7378-4492-B21B-7EBA6793BA8E}"/>
              </a:ext>
            </a:extLst>
          </p:cNvPr>
          <p:cNvSpPr>
            <a:spLocks noGrp="1"/>
          </p:cNvSpPr>
          <p:nvPr>
            <p:ph type="body" sz="quarter" idx="32"/>
          </p:nvPr>
        </p:nvSpPr>
        <p:spPr/>
        <p:txBody>
          <a:bodyPr/>
          <a:lstStyle/>
          <a:p>
            <a:r>
              <a:rPr lang="en-US" b="1" dirty="0"/>
              <a:t>ADR – Designers </a:t>
            </a:r>
          </a:p>
        </p:txBody>
      </p:sp>
      <p:sp>
        <p:nvSpPr>
          <p:cNvPr id="7" name="TextBox 6">
            <a:extLst>
              <a:ext uri="{FF2B5EF4-FFF2-40B4-BE49-F238E27FC236}">
                <a16:creationId xmlns:a16="http://schemas.microsoft.com/office/drawing/2014/main" id="{A98908D1-F01A-4E33-BE5F-47C2ECFA4B3D}"/>
              </a:ext>
            </a:extLst>
          </p:cNvPr>
          <p:cNvSpPr txBox="1"/>
          <p:nvPr/>
        </p:nvSpPr>
        <p:spPr>
          <a:xfrm>
            <a:off x="1447344" y="2513315"/>
            <a:ext cx="1846980" cy="338554"/>
          </a:xfrm>
          <a:prstGeom prst="rect">
            <a:avLst/>
          </a:prstGeom>
          <a:noFill/>
        </p:spPr>
        <p:txBody>
          <a:bodyPr wrap="none" rtlCol="0">
            <a:spAutoFit/>
          </a:bodyPr>
          <a:lstStyle/>
          <a:p>
            <a:pPr algn="r"/>
            <a:r>
              <a:rPr lang="en-US" sz="1600" dirty="0">
                <a:solidFill>
                  <a:schemeClr val="tx2">
                    <a:lumMod val="50000"/>
                  </a:schemeClr>
                </a:solidFill>
                <a:latin typeface="+mj-lt"/>
                <a:ea typeface="+mj-ea"/>
                <a:cs typeface="+mj-cs"/>
              </a:rPr>
              <a:t>ADR Slot Request</a:t>
            </a:r>
          </a:p>
        </p:txBody>
      </p:sp>
      <p:sp>
        <p:nvSpPr>
          <p:cNvPr id="9" name="TextBox 8">
            <a:extLst>
              <a:ext uri="{FF2B5EF4-FFF2-40B4-BE49-F238E27FC236}">
                <a16:creationId xmlns:a16="http://schemas.microsoft.com/office/drawing/2014/main" id="{54C257AB-4050-462C-9308-6FF14EA273BC}"/>
              </a:ext>
            </a:extLst>
          </p:cNvPr>
          <p:cNvSpPr txBox="1"/>
          <p:nvPr/>
        </p:nvSpPr>
        <p:spPr>
          <a:xfrm>
            <a:off x="1381714" y="771280"/>
            <a:ext cx="2130711" cy="338554"/>
          </a:xfrm>
          <a:prstGeom prst="rect">
            <a:avLst/>
          </a:prstGeom>
          <a:noFill/>
        </p:spPr>
        <p:txBody>
          <a:bodyPr wrap="none" rtlCol="0">
            <a:spAutoFit/>
          </a:bodyPr>
          <a:lstStyle/>
          <a:p>
            <a:r>
              <a:rPr lang="en-US" sz="1600" dirty="0">
                <a:solidFill>
                  <a:schemeClr val="tx2">
                    <a:lumMod val="50000"/>
                  </a:schemeClr>
                </a:solidFill>
                <a:latin typeface="+mj-lt"/>
                <a:ea typeface="+mj-ea"/>
                <a:cs typeface="+mj-cs"/>
              </a:rPr>
              <a:t>API Design Coaching</a:t>
            </a:r>
          </a:p>
        </p:txBody>
      </p:sp>
      <p:sp>
        <p:nvSpPr>
          <p:cNvPr id="10" name="TextBox 9">
            <a:extLst>
              <a:ext uri="{FF2B5EF4-FFF2-40B4-BE49-F238E27FC236}">
                <a16:creationId xmlns:a16="http://schemas.microsoft.com/office/drawing/2014/main" id="{B2C2D845-99D8-4CF9-9252-12B5B97ED5E4}"/>
              </a:ext>
            </a:extLst>
          </p:cNvPr>
          <p:cNvSpPr txBox="1"/>
          <p:nvPr/>
        </p:nvSpPr>
        <p:spPr>
          <a:xfrm>
            <a:off x="1414976" y="1039479"/>
            <a:ext cx="3377954" cy="1446550"/>
          </a:xfrm>
          <a:prstGeom prst="rect">
            <a:avLst/>
          </a:prstGeom>
          <a:noFill/>
        </p:spPr>
        <p:txBody>
          <a:bodyPr wrap="square" rtlCol="0">
            <a:spAutoFit/>
          </a:bodyPr>
          <a:lstStyle/>
          <a:p>
            <a:pPr marL="171450" indent="-171450">
              <a:buFont typeface="Wingdings" panose="05000000000000000000" pitchFamily="2" charset="2"/>
              <a:buChar char="§"/>
            </a:pPr>
            <a:r>
              <a:rPr lang="en-US" sz="1100" dirty="0">
                <a:latin typeface="Calibri" panose="020F0502020204030204" pitchFamily="34" charset="0"/>
                <a:cs typeface="Calibri" panose="020F0502020204030204" pitchFamily="34" charset="0"/>
              </a:rPr>
              <a:t>SEAPIM conducts </a:t>
            </a:r>
            <a:r>
              <a:rPr lang="en-US" sz="1100" b="1" dirty="0">
                <a:latin typeface="Calibri" panose="020F0502020204030204" pitchFamily="34" charset="0"/>
                <a:cs typeface="Calibri" panose="020F0502020204030204" pitchFamily="34" charset="0"/>
              </a:rPr>
              <a:t>training once in a week </a:t>
            </a:r>
            <a:r>
              <a:rPr lang="en-US" sz="1100" dirty="0">
                <a:latin typeface="Calibri" panose="020F0502020204030204" pitchFamily="34" charset="0"/>
                <a:cs typeface="Calibri" panose="020F0502020204030204" pitchFamily="34" charset="0"/>
              </a:rPr>
              <a:t>for AViD design and APIGEE.</a:t>
            </a:r>
          </a:p>
          <a:p>
            <a:pPr marL="171450" indent="-171450">
              <a:buFont typeface="Wingdings" panose="05000000000000000000" pitchFamily="2" charset="2"/>
              <a:buChar char="§"/>
            </a:pPr>
            <a:r>
              <a:rPr lang="en-US" sz="1100" b="1" dirty="0">
                <a:latin typeface="Calibri" panose="020F0502020204030204" pitchFamily="34" charset="0"/>
                <a:cs typeface="Calibri" panose="020F0502020204030204" pitchFamily="34" charset="0"/>
              </a:rPr>
              <a:t>Outcome of Training:</a:t>
            </a:r>
          </a:p>
          <a:p>
            <a:r>
              <a:rPr lang="en-US" sz="1100" dirty="0">
                <a:latin typeface="Calibri" panose="020F0502020204030204" pitchFamily="34" charset="0"/>
                <a:cs typeface="Calibri" panose="020F0502020204030204" pitchFamily="34" charset="0"/>
              </a:rPr>
              <a:t>       1. Designers should know how to use AViD</a:t>
            </a:r>
          </a:p>
          <a:p>
            <a:r>
              <a:rPr lang="en-US" sz="1100" dirty="0">
                <a:latin typeface="Calibri" panose="020F0502020204030204" pitchFamily="34" charset="0"/>
                <a:cs typeface="Calibri" panose="020F0502020204030204" pitchFamily="34" charset="0"/>
              </a:rPr>
              <a:t>       2. Designers should know how to design the APIs.</a:t>
            </a:r>
          </a:p>
          <a:p>
            <a:r>
              <a:rPr lang="en-US" sz="1100" dirty="0">
                <a:latin typeface="Calibri" panose="020F0502020204030204" pitchFamily="34" charset="0"/>
                <a:cs typeface="Calibri" panose="020F0502020204030204" pitchFamily="34" charset="0"/>
              </a:rPr>
              <a:t>       3. Designers know requirements for publishing the APIs in SEAPIM.</a:t>
            </a:r>
          </a:p>
          <a:p>
            <a:r>
              <a:rPr lang="en-US" sz="1100" dirty="0">
                <a:latin typeface="Calibri" panose="020F0502020204030204" pitchFamily="34" charset="0"/>
                <a:cs typeface="Calibri" panose="020F0502020204030204" pitchFamily="34" charset="0"/>
              </a:rPr>
              <a:t>Training Slot : </a:t>
            </a:r>
            <a:r>
              <a:rPr lang="en-US" sz="1100" dirty="0">
                <a:solidFill>
                  <a:schemeClr val="accent6">
                    <a:lumMod val="50000"/>
                  </a:schemeClr>
                </a:solidFill>
                <a:latin typeface="Calibri" panose="020F0502020204030204" pitchFamily="34" charset="0"/>
                <a:cs typeface="Calibri" panose="020F0502020204030204" pitchFamily="34" charset="0"/>
              </a:rPr>
              <a:t>Click Here </a:t>
            </a:r>
            <a:r>
              <a:rPr lang="en-US" sz="800" dirty="0">
                <a:latin typeface="Calibri" panose="020F0502020204030204" pitchFamily="34" charset="0"/>
                <a:cs typeface="Calibri" panose="020F0502020204030204" pitchFamily="34" charset="0"/>
              </a:rPr>
              <a:t>(Every Wed, 11AM-12PM EST from Jan 20)</a:t>
            </a:r>
          </a:p>
        </p:txBody>
      </p:sp>
      <p:sp>
        <p:nvSpPr>
          <p:cNvPr id="11" name="TextBox 10">
            <a:extLst>
              <a:ext uri="{FF2B5EF4-FFF2-40B4-BE49-F238E27FC236}">
                <a16:creationId xmlns:a16="http://schemas.microsoft.com/office/drawing/2014/main" id="{06844044-286B-4776-9B98-AB77992CF156}"/>
              </a:ext>
            </a:extLst>
          </p:cNvPr>
          <p:cNvSpPr txBox="1"/>
          <p:nvPr/>
        </p:nvSpPr>
        <p:spPr>
          <a:xfrm>
            <a:off x="5577881" y="739847"/>
            <a:ext cx="1266693" cy="338554"/>
          </a:xfrm>
          <a:prstGeom prst="rect">
            <a:avLst/>
          </a:prstGeom>
          <a:noFill/>
        </p:spPr>
        <p:txBody>
          <a:bodyPr wrap="none" rtlCol="0">
            <a:spAutoFit/>
          </a:bodyPr>
          <a:lstStyle/>
          <a:p>
            <a:r>
              <a:rPr lang="en-US" sz="1600" dirty="0">
                <a:solidFill>
                  <a:schemeClr val="tx2">
                    <a:lumMod val="50000"/>
                  </a:schemeClr>
                </a:solidFill>
                <a:latin typeface="+mj-lt"/>
                <a:ea typeface="+mj-ea"/>
                <a:cs typeface="+mj-cs"/>
              </a:rPr>
              <a:t>ADR Step 1</a:t>
            </a:r>
          </a:p>
        </p:txBody>
      </p:sp>
      <p:sp>
        <p:nvSpPr>
          <p:cNvPr id="12" name="Rectangle 11">
            <a:extLst>
              <a:ext uri="{FF2B5EF4-FFF2-40B4-BE49-F238E27FC236}">
                <a16:creationId xmlns:a16="http://schemas.microsoft.com/office/drawing/2014/main" id="{2573B6E3-E9D5-4FCB-B85D-D91C6BB4572D}"/>
              </a:ext>
            </a:extLst>
          </p:cNvPr>
          <p:cNvSpPr/>
          <p:nvPr/>
        </p:nvSpPr>
        <p:spPr>
          <a:xfrm>
            <a:off x="1221460" y="2572619"/>
            <a:ext cx="41817" cy="6240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b="1" dirty="0">
              <a:latin typeface="Roboto Bold" charset="0"/>
            </a:endParaRPr>
          </a:p>
        </p:txBody>
      </p:sp>
      <p:sp>
        <p:nvSpPr>
          <p:cNvPr id="13" name="Rectangle 12">
            <a:extLst>
              <a:ext uri="{FF2B5EF4-FFF2-40B4-BE49-F238E27FC236}">
                <a16:creationId xmlns:a16="http://schemas.microsoft.com/office/drawing/2014/main" id="{CEBF3EC5-617C-4786-9C48-CE8B5ECD7DA1}"/>
              </a:ext>
            </a:extLst>
          </p:cNvPr>
          <p:cNvSpPr/>
          <p:nvPr/>
        </p:nvSpPr>
        <p:spPr>
          <a:xfrm>
            <a:off x="5395111" y="835787"/>
            <a:ext cx="41817" cy="6240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b="1" dirty="0">
              <a:latin typeface="Roboto Bold" charset="0"/>
            </a:endParaRPr>
          </a:p>
        </p:txBody>
      </p:sp>
      <p:sp>
        <p:nvSpPr>
          <p:cNvPr id="14" name="Rectangle 13">
            <a:extLst>
              <a:ext uri="{FF2B5EF4-FFF2-40B4-BE49-F238E27FC236}">
                <a16:creationId xmlns:a16="http://schemas.microsoft.com/office/drawing/2014/main" id="{9591FC2B-2C60-47E5-AE56-CCFCE4D3A2BE}"/>
              </a:ext>
            </a:extLst>
          </p:cNvPr>
          <p:cNvSpPr/>
          <p:nvPr/>
        </p:nvSpPr>
        <p:spPr>
          <a:xfrm>
            <a:off x="1227651" y="846106"/>
            <a:ext cx="41817" cy="6240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b="1" dirty="0">
              <a:latin typeface="Roboto Bold" charset="0"/>
            </a:endParaRPr>
          </a:p>
        </p:txBody>
      </p:sp>
      <p:sp>
        <p:nvSpPr>
          <p:cNvPr id="15" name="Rectangle 14">
            <a:extLst>
              <a:ext uri="{FF2B5EF4-FFF2-40B4-BE49-F238E27FC236}">
                <a16:creationId xmlns:a16="http://schemas.microsoft.com/office/drawing/2014/main" id="{B6AAF294-102D-484E-99CC-688F8C491FA7}"/>
              </a:ext>
            </a:extLst>
          </p:cNvPr>
          <p:cNvSpPr>
            <a:spLocks/>
          </p:cNvSpPr>
          <p:nvPr/>
        </p:nvSpPr>
        <p:spPr bwMode="auto">
          <a:xfrm>
            <a:off x="407115" y="2471894"/>
            <a:ext cx="724686" cy="7502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pPr algn="ctr"/>
            <a:r>
              <a:rPr lang="en-US" sz="4875" b="1" spc="113" dirty="0">
                <a:solidFill>
                  <a:schemeClr val="bg2">
                    <a:lumMod val="65000"/>
                  </a:schemeClr>
                </a:solidFill>
                <a:latin typeface="Roboto" charset="0"/>
                <a:ea typeface="Roboto" charset="0"/>
                <a:cs typeface="Roboto" charset="0"/>
                <a:sym typeface="Bebas Neue" charset="0"/>
              </a:rPr>
              <a:t>02</a:t>
            </a:r>
          </a:p>
        </p:txBody>
      </p:sp>
      <p:sp>
        <p:nvSpPr>
          <p:cNvPr id="16" name="Rectangle 15">
            <a:extLst>
              <a:ext uri="{FF2B5EF4-FFF2-40B4-BE49-F238E27FC236}">
                <a16:creationId xmlns:a16="http://schemas.microsoft.com/office/drawing/2014/main" id="{5CF7C985-A29B-4B04-8294-76FA81585C44}"/>
              </a:ext>
            </a:extLst>
          </p:cNvPr>
          <p:cNvSpPr>
            <a:spLocks/>
          </p:cNvSpPr>
          <p:nvPr/>
        </p:nvSpPr>
        <p:spPr bwMode="auto">
          <a:xfrm>
            <a:off x="4572000" y="722131"/>
            <a:ext cx="724686" cy="7502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pPr algn="ctr"/>
            <a:r>
              <a:rPr lang="en-US" sz="4875" b="1" spc="113" dirty="0">
                <a:solidFill>
                  <a:schemeClr val="bg2">
                    <a:lumMod val="65000"/>
                  </a:schemeClr>
                </a:solidFill>
                <a:latin typeface="Roboto" charset="0"/>
                <a:ea typeface="Roboto" charset="0"/>
                <a:cs typeface="Roboto" charset="0"/>
                <a:sym typeface="Bebas Neue" charset="0"/>
              </a:rPr>
              <a:t>03</a:t>
            </a:r>
          </a:p>
        </p:txBody>
      </p:sp>
      <p:sp>
        <p:nvSpPr>
          <p:cNvPr id="17" name="Rectangle 16">
            <a:extLst>
              <a:ext uri="{FF2B5EF4-FFF2-40B4-BE49-F238E27FC236}">
                <a16:creationId xmlns:a16="http://schemas.microsoft.com/office/drawing/2014/main" id="{6822B240-6594-48EB-AF31-5367CAB41467}"/>
              </a:ext>
            </a:extLst>
          </p:cNvPr>
          <p:cNvSpPr>
            <a:spLocks/>
          </p:cNvSpPr>
          <p:nvPr/>
        </p:nvSpPr>
        <p:spPr bwMode="auto">
          <a:xfrm>
            <a:off x="404664" y="783042"/>
            <a:ext cx="724686" cy="7502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pPr algn="ctr"/>
            <a:r>
              <a:rPr lang="en-US" sz="4875" b="1" spc="113" dirty="0">
                <a:solidFill>
                  <a:schemeClr val="bg2">
                    <a:lumMod val="65000"/>
                  </a:schemeClr>
                </a:solidFill>
                <a:latin typeface="Roboto" charset="0"/>
                <a:ea typeface="Roboto" charset="0"/>
                <a:cs typeface="Roboto" charset="0"/>
                <a:sym typeface="Bebas Neue" charset="0"/>
              </a:rPr>
              <a:t>01</a:t>
            </a:r>
          </a:p>
        </p:txBody>
      </p:sp>
      <p:sp>
        <p:nvSpPr>
          <p:cNvPr id="18" name="TextBox 17">
            <a:extLst>
              <a:ext uri="{FF2B5EF4-FFF2-40B4-BE49-F238E27FC236}">
                <a16:creationId xmlns:a16="http://schemas.microsoft.com/office/drawing/2014/main" id="{956D1BCE-9AFE-430E-8898-6D8416B47AD7}"/>
              </a:ext>
            </a:extLst>
          </p:cNvPr>
          <p:cNvSpPr txBox="1"/>
          <p:nvPr/>
        </p:nvSpPr>
        <p:spPr>
          <a:xfrm>
            <a:off x="5535352" y="1003561"/>
            <a:ext cx="3305373" cy="1384995"/>
          </a:xfrm>
          <a:prstGeom prst="rect">
            <a:avLst/>
          </a:prstGeom>
          <a:noFill/>
        </p:spPr>
        <p:txBody>
          <a:bodyPr wrap="square" rtlCol="0">
            <a:spAutoFit/>
          </a:bodyPr>
          <a:lstStyle/>
          <a:p>
            <a:pPr marL="171450" indent="-171450">
              <a:buFont typeface="Wingdings" panose="05000000000000000000" pitchFamily="2" charset="2"/>
              <a:buChar char="§"/>
            </a:pPr>
            <a:r>
              <a:rPr lang="en-US" sz="1100" dirty="0">
                <a:latin typeface="Calibri" panose="020F0502020204030204" pitchFamily="34" charset="0"/>
                <a:cs typeface="Calibri" panose="020F0502020204030204" pitchFamily="34" charset="0"/>
              </a:rPr>
              <a:t>Participants : </a:t>
            </a:r>
            <a:r>
              <a:rPr lang="en-US" sz="1100" b="1" dirty="0">
                <a:latin typeface="Calibri" panose="020F0502020204030204" pitchFamily="34" charset="0"/>
                <a:cs typeface="Calibri" panose="020F0502020204030204" pitchFamily="34" charset="0"/>
              </a:rPr>
              <a:t>API Designers and SEAPIM </a:t>
            </a:r>
            <a:r>
              <a:rPr lang="en-US" sz="1100" dirty="0">
                <a:latin typeface="Calibri" panose="020F0502020204030204" pitchFamily="34" charset="0"/>
                <a:cs typeface="Calibri" panose="020F0502020204030204" pitchFamily="34" charset="0"/>
              </a:rPr>
              <a:t>team.</a:t>
            </a:r>
          </a:p>
          <a:p>
            <a:pPr marL="171450" indent="-171450">
              <a:buFont typeface="Wingdings" panose="05000000000000000000" pitchFamily="2" charset="2"/>
              <a:buChar char="§"/>
            </a:pPr>
            <a:endParaRPr lang="en-US" sz="1100" dirty="0">
              <a:latin typeface="Calibri" panose="020F0502020204030204" pitchFamily="34" charset="0"/>
              <a:cs typeface="Calibri" panose="020F0502020204030204" pitchFamily="34" charset="0"/>
            </a:endParaRPr>
          </a:p>
          <a:p>
            <a:pPr marL="171450" indent="-171450">
              <a:buFont typeface="Wingdings" panose="05000000000000000000" pitchFamily="2" charset="2"/>
              <a:buChar char="§"/>
            </a:pPr>
            <a:r>
              <a:rPr lang="en-US" sz="1100" b="1" dirty="0">
                <a:latin typeface="Calibri" panose="020F0502020204030204" pitchFamily="34" charset="0"/>
                <a:cs typeface="Calibri" panose="020F0502020204030204" pitchFamily="34" charset="0"/>
              </a:rPr>
              <a:t>Outcome of the meeting:</a:t>
            </a:r>
          </a:p>
          <a:p>
            <a:r>
              <a:rPr lang="en-US" sz="1100" dirty="0">
                <a:latin typeface="Calibri" panose="020F0502020204030204" pitchFamily="34" charset="0"/>
                <a:cs typeface="Calibri" panose="020F0502020204030204" pitchFamily="34" charset="0"/>
              </a:rPr>
              <a:t>           1. API Design approved/defects identified.</a:t>
            </a:r>
          </a:p>
          <a:p>
            <a:r>
              <a:rPr lang="en-US" sz="1100" dirty="0">
                <a:latin typeface="Calibri" panose="020F0502020204030204" pitchFamily="34" charset="0"/>
                <a:cs typeface="Calibri" panose="020F0502020204030204" pitchFamily="34" charset="0"/>
              </a:rPr>
              <a:t>           2. Defects identified, then designers correct the design and </a:t>
            </a:r>
            <a:r>
              <a:rPr lang="en-US" sz="1100" b="1" dirty="0">
                <a:latin typeface="Calibri" panose="020F0502020204030204" pitchFamily="34" charset="0"/>
                <a:cs typeface="Calibri" panose="020F0502020204030204" pitchFamily="34" charset="0"/>
              </a:rPr>
              <a:t>request for new ADR </a:t>
            </a:r>
            <a:r>
              <a:rPr lang="en-US" sz="1100" dirty="0">
                <a:latin typeface="Calibri" panose="020F0502020204030204" pitchFamily="34" charset="0"/>
                <a:cs typeface="Calibri" panose="020F0502020204030204" pitchFamily="34" charset="0"/>
              </a:rPr>
              <a:t>slot.</a:t>
            </a:r>
          </a:p>
          <a:p>
            <a:endParaRPr lang="en-US" sz="900" dirty="0">
              <a:latin typeface="Calibri" panose="020F0502020204030204" pitchFamily="34" charset="0"/>
              <a:cs typeface="Calibri" panose="020F0502020204030204" pitchFamily="34" charset="0"/>
            </a:endParaRPr>
          </a:p>
          <a:p>
            <a:endParaRPr lang="en-US" sz="900" dirty="0">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6074929E-48DA-4E2C-AE57-DD28B41DB53E}"/>
              </a:ext>
            </a:extLst>
          </p:cNvPr>
          <p:cNvSpPr txBox="1"/>
          <p:nvPr/>
        </p:nvSpPr>
        <p:spPr>
          <a:xfrm>
            <a:off x="5640711" y="2467505"/>
            <a:ext cx="1266693" cy="338554"/>
          </a:xfrm>
          <a:prstGeom prst="rect">
            <a:avLst/>
          </a:prstGeom>
          <a:noFill/>
        </p:spPr>
        <p:txBody>
          <a:bodyPr wrap="none" rtlCol="0">
            <a:spAutoFit/>
          </a:bodyPr>
          <a:lstStyle/>
          <a:p>
            <a:r>
              <a:rPr lang="en-US" sz="1600" dirty="0">
                <a:solidFill>
                  <a:schemeClr val="tx2">
                    <a:lumMod val="50000"/>
                  </a:schemeClr>
                </a:solidFill>
                <a:latin typeface="+mj-lt"/>
                <a:ea typeface="+mj-ea"/>
                <a:cs typeface="+mj-cs"/>
              </a:rPr>
              <a:t>ADR Step 2</a:t>
            </a:r>
          </a:p>
        </p:txBody>
      </p:sp>
      <p:sp>
        <p:nvSpPr>
          <p:cNvPr id="20" name="Rectangle 19">
            <a:extLst>
              <a:ext uri="{FF2B5EF4-FFF2-40B4-BE49-F238E27FC236}">
                <a16:creationId xmlns:a16="http://schemas.microsoft.com/office/drawing/2014/main" id="{BC71A822-672A-4B04-AC97-88ADEF3B035C}"/>
              </a:ext>
            </a:extLst>
          </p:cNvPr>
          <p:cNvSpPr/>
          <p:nvPr/>
        </p:nvSpPr>
        <p:spPr>
          <a:xfrm>
            <a:off x="5484566" y="2581161"/>
            <a:ext cx="41817" cy="6240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b="1" dirty="0">
              <a:latin typeface="Roboto Bold" charset="0"/>
            </a:endParaRPr>
          </a:p>
        </p:txBody>
      </p:sp>
      <p:sp>
        <p:nvSpPr>
          <p:cNvPr id="21" name="Rectangle 20">
            <a:extLst>
              <a:ext uri="{FF2B5EF4-FFF2-40B4-BE49-F238E27FC236}">
                <a16:creationId xmlns:a16="http://schemas.microsoft.com/office/drawing/2014/main" id="{CD7F5B3F-CF61-4E73-96C5-F303A5FC3B97}"/>
              </a:ext>
            </a:extLst>
          </p:cNvPr>
          <p:cNvSpPr>
            <a:spLocks/>
          </p:cNvSpPr>
          <p:nvPr/>
        </p:nvSpPr>
        <p:spPr bwMode="auto">
          <a:xfrm>
            <a:off x="4661454" y="2467505"/>
            <a:ext cx="724687" cy="7502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pPr algn="ctr"/>
            <a:r>
              <a:rPr lang="en-US" sz="4875" b="1" spc="113" dirty="0">
                <a:solidFill>
                  <a:schemeClr val="bg2">
                    <a:lumMod val="65000"/>
                  </a:schemeClr>
                </a:solidFill>
                <a:latin typeface="Roboto" charset="0"/>
                <a:ea typeface="Roboto" charset="0"/>
                <a:cs typeface="Roboto" charset="0"/>
                <a:sym typeface="Bebas Neue" charset="0"/>
              </a:rPr>
              <a:t>04</a:t>
            </a:r>
          </a:p>
        </p:txBody>
      </p:sp>
      <p:sp>
        <p:nvSpPr>
          <p:cNvPr id="22" name="TextBox 21">
            <a:extLst>
              <a:ext uri="{FF2B5EF4-FFF2-40B4-BE49-F238E27FC236}">
                <a16:creationId xmlns:a16="http://schemas.microsoft.com/office/drawing/2014/main" id="{8052C6CD-63BF-45CB-B512-5E781F65408C}"/>
              </a:ext>
            </a:extLst>
          </p:cNvPr>
          <p:cNvSpPr txBox="1"/>
          <p:nvPr/>
        </p:nvSpPr>
        <p:spPr>
          <a:xfrm>
            <a:off x="5667336" y="2766735"/>
            <a:ext cx="3305374" cy="1954381"/>
          </a:xfrm>
          <a:prstGeom prst="rect">
            <a:avLst/>
          </a:prstGeom>
          <a:noFill/>
        </p:spPr>
        <p:txBody>
          <a:bodyPr wrap="square" rtlCol="0">
            <a:spAutoFit/>
          </a:bodyPr>
          <a:lstStyle/>
          <a:p>
            <a:pPr marL="171450" indent="-171450">
              <a:buFont typeface="Wingdings" panose="05000000000000000000" pitchFamily="2" charset="2"/>
              <a:buChar char="§"/>
            </a:pPr>
            <a:r>
              <a:rPr lang="en-US" sz="1100" dirty="0">
                <a:latin typeface="Calibri" panose="020F0502020204030204" pitchFamily="34" charset="0"/>
                <a:cs typeface="Calibri" panose="020F0502020204030204" pitchFamily="34" charset="0"/>
              </a:rPr>
              <a:t>APIGEE API Implementation technical requirements captured</a:t>
            </a:r>
          </a:p>
          <a:p>
            <a:pPr marL="171450" indent="-171450">
              <a:buFont typeface="Wingdings" panose="05000000000000000000" pitchFamily="2" charset="2"/>
              <a:buChar char="§"/>
            </a:pPr>
            <a:r>
              <a:rPr lang="en-US" sz="1100" dirty="0">
                <a:latin typeface="Calibri" panose="020F0502020204030204" pitchFamily="34" charset="0"/>
                <a:cs typeface="Calibri" panose="020F0502020204030204" pitchFamily="34" charset="0"/>
              </a:rPr>
              <a:t>API end to end sequence diagram captured</a:t>
            </a:r>
          </a:p>
          <a:p>
            <a:pPr marL="171450" indent="-171450">
              <a:buFont typeface="Wingdings" panose="05000000000000000000" pitchFamily="2" charset="2"/>
              <a:buChar char="§"/>
            </a:pPr>
            <a:endParaRPr lang="en-US" sz="1100" b="1" dirty="0">
              <a:latin typeface="Calibri" panose="020F0502020204030204" pitchFamily="34" charset="0"/>
              <a:cs typeface="Calibri" panose="020F0502020204030204" pitchFamily="34" charset="0"/>
            </a:endParaRPr>
          </a:p>
          <a:p>
            <a:pPr marL="171450" indent="-171450">
              <a:buFont typeface="Wingdings" panose="05000000000000000000" pitchFamily="2" charset="2"/>
              <a:buChar char="§"/>
            </a:pPr>
            <a:r>
              <a:rPr lang="en-US" sz="1100" b="1" dirty="0">
                <a:latin typeface="Calibri" panose="020F0502020204030204" pitchFamily="34" charset="0"/>
                <a:cs typeface="Calibri" panose="020F0502020204030204" pitchFamily="34" charset="0"/>
              </a:rPr>
              <a:t>Outcome of the meeting:</a:t>
            </a:r>
          </a:p>
          <a:p>
            <a:r>
              <a:rPr lang="en-US" sz="1100" dirty="0">
                <a:latin typeface="Calibri" panose="020F0502020204030204" pitchFamily="34" charset="0"/>
                <a:cs typeface="Calibri" panose="020F0502020204030204" pitchFamily="34" charset="0"/>
              </a:rPr>
              <a:t>        1. Approve/pending for implementation requirements.</a:t>
            </a:r>
          </a:p>
          <a:p>
            <a:r>
              <a:rPr lang="en-US" sz="1100" dirty="0">
                <a:latin typeface="Calibri" panose="020F0502020204030204" pitchFamily="34" charset="0"/>
                <a:cs typeface="Calibri" panose="020F0502020204030204" pitchFamily="34" charset="0"/>
              </a:rPr>
              <a:t>        2. If approved, </a:t>
            </a:r>
            <a:r>
              <a:rPr lang="en-US" sz="1100" b="1" dirty="0">
                <a:latin typeface="Calibri" panose="020F0502020204030204" pitchFamily="34" charset="0"/>
                <a:cs typeface="Calibri" panose="020F0502020204030204" pitchFamily="34" charset="0"/>
              </a:rPr>
              <a:t>SEAPIM developer assigned </a:t>
            </a:r>
            <a:r>
              <a:rPr lang="en-US" sz="1100" dirty="0">
                <a:latin typeface="Calibri" panose="020F0502020204030204" pitchFamily="34" charset="0"/>
                <a:cs typeface="Calibri" panose="020F0502020204030204" pitchFamily="34" charset="0"/>
              </a:rPr>
              <a:t>for development.</a:t>
            </a:r>
          </a:p>
          <a:p>
            <a:r>
              <a:rPr lang="en-US" sz="1100" dirty="0">
                <a:latin typeface="Calibri" panose="020F0502020204030204" pitchFamily="34" charset="0"/>
                <a:cs typeface="Calibri" panose="020F0502020204030204" pitchFamily="34" charset="0"/>
              </a:rPr>
              <a:t>        3. If pending, </a:t>
            </a:r>
            <a:r>
              <a:rPr lang="en-US" sz="1100" b="1" dirty="0">
                <a:latin typeface="Calibri" panose="020F0502020204030204" pitchFamily="34" charset="0"/>
                <a:cs typeface="Calibri" panose="020F0502020204030204" pitchFamily="34" charset="0"/>
              </a:rPr>
              <a:t>request for another ADR session </a:t>
            </a:r>
            <a:r>
              <a:rPr lang="en-US" sz="1100" dirty="0">
                <a:latin typeface="Calibri" panose="020F0502020204030204" pitchFamily="34" charset="0"/>
                <a:cs typeface="Calibri" panose="020F0502020204030204" pitchFamily="34" charset="0"/>
              </a:rPr>
              <a:t>with complete implementation requirements. </a:t>
            </a:r>
            <a:endParaRPr lang="en-US" sz="900" dirty="0">
              <a:latin typeface="Calibri" panose="020F0502020204030204" pitchFamily="34" charset="0"/>
              <a:cs typeface="Calibri" panose="020F0502020204030204" pitchFamily="34" charset="0"/>
            </a:endParaRPr>
          </a:p>
        </p:txBody>
      </p:sp>
      <p:sp>
        <p:nvSpPr>
          <p:cNvPr id="23" name="TextBox 22">
            <a:extLst>
              <a:ext uri="{FF2B5EF4-FFF2-40B4-BE49-F238E27FC236}">
                <a16:creationId xmlns:a16="http://schemas.microsoft.com/office/drawing/2014/main" id="{C30A2EA7-236B-42E6-A2B5-3D4609F4D47D}"/>
              </a:ext>
            </a:extLst>
          </p:cNvPr>
          <p:cNvSpPr txBox="1"/>
          <p:nvPr/>
        </p:nvSpPr>
        <p:spPr>
          <a:xfrm>
            <a:off x="1447344" y="2850086"/>
            <a:ext cx="3167871" cy="2031325"/>
          </a:xfrm>
          <a:prstGeom prst="rect">
            <a:avLst/>
          </a:prstGeom>
          <a:noFill/>
        </p:spPr>
        <p:txBody>
          <a:bodyPr wrap="square" rtlCol="0">
            <a:spAutoFit/>
          </a:bodyPr>
          <a:lstStyle/>
          <a:p>
            <a:pPr marL="171450" indent="-171450">
              <a:buFont typeface="Wingdings" panose="05000000000000000000" pitchFamily="2" charset="2"/>
              <a:buChar char="§"/>
            </a:pPr>
            <a:r>
              <a:rPr lang="en-US" sz="1100" dirty="0">
                <a:latin typeface="Calibri" panose="020F0502020204030204" pitchFamily="34" charset="0"/>
                <a:cs typeface="Calibri" panose="020F0502020204030204" pitchFamily="34" charset="0"/>
              </a:rPr>
              <a:t>SEAPIM conducts </a:t>
            </a:r>
            <a:r>
              <a:rPr lang="en-US" sz="1100" b="1" dirty="0">
                <a:latin typeface="Calibri" panose="020F0502020204030204" pitchFamily="34" charset="0"/>
                <a:cs typeface="Calibri" panose="020F0502020204030204" pitchFamily="34" charset="0"/>
              </a:rPr>
              <a:t>4 ADR review sessions in a week</a:t>
            </a:r>
            <a:r>
              <a:rPr lang="en-US" sz="1100" dirty="0">
                <a:latin typeface="Calibri" panose="020F0502020204030204" pitchFamily="34" charset="0"/>
                <a:cs typeface="Calibri" panose="020F0502020204030204" pitchFamily="34" charset="0"/>
              </a:rPr>
              <a:t>. 2 slots in IST time and 2 slots in EST time.</a:t>
            </a:r>
          </a:p>
          <a:p>
            <a:pPr marL="171450" indent="-171450">
              <a:buFont typeface="Wingdings" panose="05000000000000000000" pitchFamily="2" charset="2"/>
              <a:buChar char="§"/>
            </a:pPr>
            <a:r>
              <a:rPr lang="en-US" sz="1100" dirty="0">
                <a:latin typeface="Calibri" panose="020F0502020204030204" pitchFamily="34" charset="0"/>
                <a:cs typeface="Calibri" panose="020F0502020204030204" pitchFamily="34" charset="0"/>
              </a:rPr>
              <a:t>Designers request for review slot after completing the design in AViD and </a:t>
            </a:r>
            <a:r>
              <a:rPr lang="en-US" sz="1100" b="1" dirty="0">
                <a:latin typeface="Calibri" panose="020F0502020204030204" pitchFamily="34" charset="0"/>
                <a:cs typeface="Calibri" panose="020F0502020204030204" pitchFamily="34" charset="0"/>
              </a:rPr>
              <a:t>validated without errors</a:t>
            </a:r>
            <a:r>
              <a:rPr lang="en-US" sz="1100" dirty="0">
                <a:latin typeface="Calibri" panose="020F0502020204030204" pitchFamily="34" charset="0"/>
                <a:cs typeface="Calibri" panose="020F0502020204030204" pitchFamily="34" charset="0"/>
              </a:rPr>
              <a:t>.</a:t>
            </a:r>
          </a:p>
          <a:p>
            <a:pPr marL="171450" indent="-171450">
              <a:buFont typeface="Wingdings" panose="05000000000000000000" pitchFamily="2" charset="2"/>
              <a:buChar char="§"/>
            </a:pPr>
            <a:r>
              <a:rPr lang="en-US" sz="1100" dirty="0">
                <a:latin typeface="Calibri" panose="020F0502020204030204" pitchFamily="34" charset="0"/>
                <a:cs typeface="Calibri" panose="020F0502020204030204" pitchFamily="34" charset="0"/>
              </a:rPr>
              <a:t>SEAPIM ADR coordinators </a:t>
            </a:r>
            <a:r>
              <a:rPr lang="en-US" sz="1100" b="1" dirty="0">
                <a:latin typeface="Calibri" panose="020F0502020204030204" pitchFamily="34" charset="0"/>
                <a:cs typeface="Calibri" panose="020F0502020204030204" pitchFamily="34" charset="0"/>
              </a:rPr>
              <a:t>review the ADR slot request </a:t>
            </a:r>
            <a:r>
              <a:rPr lang="en-US" sz="1100" dirty="0">
                <a:latin typeface="Calibri" panose="020F0502020204030204" pitchFamily="34" charset="0"/>
                <a:cs typeface="Calibri" panose="020F0502020204030204" pitchFamily="34" charset="0"/>
              </a:rPr>
              <a:t>and allocate time. For incomplete design, ADR slots will not be approved.</a:t>
            </a:r>
          </a:p>
          <a:p>
            <a:r>
              <a:rPr lang="en-US" sz="1100" dirty="0">
                <a:latin typeface="Calibri" panose="020F0502020204030204" pitchFamily="34" charset="0"/>
                <a:cs typeface="Calibri" panose="020F0502020204030204" pitchFamily="34" charset="0"/>
              </a:rPr>
              <a:t>ADR Slot : </a:t>
            </a:r>
            <a:r>
              <a:rPr lang="en-US" sz="1100" dirty="0">
                <a:solidFill>
                  <a:schemeClr val="accent6">
                    <a:lumMod val="50000"/>
                  </a:schemeClr>
                </a:solidFill>
                <a:latin typeface="Calibri" panose="020F0502020204030204" pitchFamily="34" charset="0"/>
                <a:cs typeface="Calibri" panose="020F0502020204030204" pitchFamily="34" charset="0"/>
              </a:rPr>
              <a:t>Click Here</a:t>
            </a:r>
          </a:p>
          <a:p>
            <a:r>
              <a:rPr lang="en-US" sz="900" dirty="0">
                <a:latin typeface="Calibri" panose="020F0502020204030204" pitchFamily="34" charset="0"/>
                <a:cs typeface="Calibri" panose="020F0502020204030204" pitchFamily="34" charset="0"/>
              </a:rPr>
              <a:t>(Every Tue &amp; Thu 11AM-12PM EST from Jan 20)</a:t>
            </a:r>
          </a:p>
          <a:p>
            <a:r>
              <a:rPr lang="en-US" sz="900" dirty="0">
                <a:latin typeface="Calibri" panose="020F0502020204030204" pitchFamily="34" charset="0"/>
                <a:cs typeface="Calibri" panose="020F0502020204030204" pitchFamily="34" charset="0"/>
              </a:rPr>
              <a:t>(Every </a:t>
            </a:r>
            <a:r>
              <a:rPr lang="en-US" sz="900" dirty="0">
                <a:highlight>
                  <a:srgbClr val="FFFF00"/>
                </a:highlight>
                <a:latin typeface="Calibri" panose="020F0502020204030204" pitchFamily="34" charset="0"/>
                <a:cs typeface="Calibri" panose="020F0502020204030204" pitchFamily="34" charset="0"/>
              </a:rPr>
              <a:t>{Sowmya to confirm}</a:t>
            </a:r>
            <a:r>
              <a:rPr lang="en-US" sz="900" dirty="0">
                <a:latin typeface="Calibri" panose="020F0502020204030204" pitchFamily="34" charset="0"/>
                <a:cs typeface="Calibri" panose="020F0502020204030204" pitchFamily="34" charset="0"/>
              </a:rPr>
              <a:t> from Jan 20)</a:t>
            </a:r>
          </a:p>
          <a:p>
            <a:endParaRPr lang="en-US" sz="9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6964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SE15_LIO_TextOnly V3">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chneider Text Slides">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ap="rnd">
          <a:solidFill>
            <a:srgbClr val="4F515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1398</TotalTime>
  <Words>751</Words>
  <Application>Microsoft Office PowerPoint</Application>
  <PresentationFormat>On-screen Show (16:9)</PresentationFormat>
  <Paragraphs>97</Paragraphs>
  <Slides>5</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vt:i4>
      </vt:variant>
    </vt:vector>
  </HeadingPairs>
  <TitlesOfParts>
    <vt:vector size="13" baseType="lpstr">
      <vt:lpstr>Arial</vt:lpstr>
      <vt:lpstr>Calibri</vt:lpstr>
      <vt:lpstr>Lucida Grande</vt:lpstr>
      <vt:lpstr>Roboto</vt:lpstr>
      <vt:lpstr>Roboto Bold</vt:lpstr>
      <vt:lpstr>Wingdings</vt:lpstr>
      <vt:lpstr>SE15_LIO_TextOnly V3</vt:lpstr>
      <vt:lpstr>Schneider Text Slides</vt:lpstr>
      <vt:lpstr>API Design Review – 2.0</vt:lpstr>
      <vt:lpstr>PowerPoint Presentation</vt:lpstr>
      <vt:lpstr>PowerPoint Presentation</vt:lpstr>
      <vt:lpstr>PowerPoint Presentation</vt:lpstr>
      <vt:lpstr>PowerPoint Presentation</vt:lpstr>
    </vt:vector>
  </TitlesOfParts>
  <Company>Schneider Electric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Design Review – 2.0</dc:title>
  <dc:creator>Mani Manavalan</dc:creator>
  <cp:lastModifiedBy>Maneesh Moota</cp:lastModifiedBy>
  <cp:revision>49</cp:revision>
  <dcterms:created xsi:type="dcterms:W3CDTF">2020-01-09T01:04:04Z</dcterms:created>
  <dcterms:modified xsi:type="dcterms:W3CDTF">2020-01-24T20:28:30Z</dcterms:modified>
</cp:coreProperties>
</file>