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4" r:id="rId5"/>
  </p:sldMasterIdLst>
  <p:notesMasterIdLst>
    <p:notesMasterId r:id="rId11"/>
  </p:notesMasterIdLst>
  <p:sldIdLst>
    <p:sldId id="343" r:id="rId6"/>
    <p:sldId id="462" r:id="rId7"/>
    <p:sldId id="463" r:id="rId8"/>
    <p:sldId id="464" r:id="rId9"/>
    <p:sldId id="43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i Manavalan" initials="MM" lastIdx="6" clrIdx="0">
    <p:extLst>
      <p:ext uri="{19B8F6BF-5375-455C-9EA6-DF929625EA0E}">
        <p15:presenceInfo xmlns:p15="http://schemas.microsoft.com/office/powerpoint/2012/main" userId="S::SESA537648@se.com::ff60a22d-6765-4b2a-8669-2b917a1b96d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3817" autoAdjust="0"/>
  </p:normalViewPr>
  <p:slideViewPr>
    <p:cSldViewPr snapToGrid="0">
      <p:cViewPr varScale="1">
        <p:scale>
          <a:sx n="67" d="100"/>
          <a:sy n="67" d="100"/>
        </p:scale>
        <p:origin x="6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8T09:10:20.431" idx="6">
    <p:pos x="10" y="10"/>
    <p:text>API Vs EI product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5E1B2-4EA9-405E-8372-3364ECB41F0D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E23E4-D131-41F2-9B6B-5423CBEF0A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86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F34D1A-B7E5-DE48-8EA9-859D9DE63652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710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8E23E4-D131-41F2-9B6B-5423CBEF0A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880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8E23E4-D131-41F2-9B6B-5423CBEF0A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1568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8E23E4-D131-41F2-9B6B-5423CBEF0A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62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842000"/>
          </a:xfrm>
          <a:prstGeom prst="rect">
            <a:avLst/>
          </a:prstGeom>
          <a:solidFill>
            <a:srgbClr val="8E8F93">
              <a:alpha val="20000"/>
            </a:srgbClr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36552" y="2628325"/>
            <a:ext cx="11565163" cy="738664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marL="0" indent="0" algn="l">
              <a:buFont typeface="Arial"/>
              <a:buNone/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52" y="3421690"/>
            <a:ext cx="11565163" cy="41036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>
              <a:buNone/>
              <a:defRPr sz="2667" baseline="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Optional Subtitle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4948904"/>
            <a:ext cx="12192000" cy="900425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36552" y="5272339"/>
            <a:ext cx="5814483" cy="246221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Presented by: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5849328"/>
            <a:ext cx="12192000" cy="144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1" y="6476206"/>
            <a:ext cx="20073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4F515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  <p:pic>
        <p:nvPicPr>
          <p:cNvPr id="17" name="Picture 16" descr="schneider_LIO_Life-Green_RGB.png">
            <a:extLst>
              <a:ext uri="{FF2B5EF4-FFF2-40B4-BE49-F238E27FC236}">
                <a16:creationId xmlns:a16="http://schemas.microsoft.com/office/drawing/2014/main" id="{2E2A64BD-A1A4-4B76-A65D-95C15781A7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22712" y="5993330"/>
            <a:ext cx="2722397" cy="75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1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w Imag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E8F93">
              <a:alpha val="20000"/>
            </a:srgbClr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36551" y="2284745"/>
            <a:ext cx="11437095" cy="16414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Font typeface="Arial"/>
              <a:buNone/>
              <a:defRPr sz="533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QUOTE OR CALLOUT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52" y="3940606"/>
            <a:ext cx="11437093" cy="41036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None/>
              <a:defRPr sz="2667">
                <a:solidFill>
                  <a:schemeClr val="accent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Optional Subtitle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0521" y="6476207"/>
            <a:ext cx="70092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1" y="6476206"/>
            <a:ext cx="201302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  <p:pic>
        <p:nvPicPr>
          <p:cNvPr id="11" name="Picture 10" descr="schneider_LIO_Life-Green_RGB.png">
            <a:extLst>
              <a:ext uri="{FF2B5EF4-FFF2-40B4-BE49-F238E27FC236}">
                <a16:creationId xmlns:a16="http://schemas.microsoft.com/office/drawing/2014/main" id="{97D9B4CD-BF1C-449D-9D4B-2FD1703307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22712" y="5993330"/>
            <a:ext cx="2722397" cy="75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4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36551" y="2284745"/>
            <a:ext cx="11437095" cy="16414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Font typeface="Arial"/>
              <a:buNone/>
              <a:defRPr sz="533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QUOTE OR CALLOUT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52" y="3940606"/>
            <a:ext cx="11437093" cy="41036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None/>
              <a:defRPr sz="2667">
                <a:solidFill>
                  <a:schemeClr val="accent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Optional Subtitle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0521" y="6476207"/>
            <a:ext cx="70092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1" y="6476206"/>
            <a:ext cx="201302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  <p:pic>
        <p:nvPicPr>
          <p:cNvPr id="7" name="Picture 6" descr="schneider_LIO_Life-Green_RGB.png">
            <a:extLst>
              <a:ext uri="{FF2B5EF4-FFF2-40B4-BE49-F238E27FC236}">
                <a16:creationId xmlns:a16="http://schemas.microsoft.com/office/drawing/2014/main" id="{D2A2DCB7-57AC-4AE0-95F8-5E34181E59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22712" y="5993330"/>
            <a:ext cx="2722397" cy="75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30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n SE Life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36551" y="2284745"/>
            <a:ext cx="11437095" cy="16414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Font typeface="Arial"/>
              <a:buNone/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QUOTE OR CALLOUT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52" y="3940606"/>
            <a:ext cx="11437093" cy="41036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None/>
              <a:defRPr sz="26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Optional Subtitle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0521" y="6476207"/>
            <a:ext cx="70092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1" y="6476206"/>
            <a:ext cx="201302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  <p:pic>
        <p:nvPicPr>
          <p:cNvPr id="7" name="Picture 6" descr="schneider_LIO_White_RGB.png">
            <a:extLst>
              <a:ext uri="{FF2B5EF4-FFF2-40B4-BE49-F238E27FC236}">
                <a16:creationId xmlns:a16="http://schemas.microsoft.com/office/drawing/2014/main" id="{6D554C29-E14A-446A-B75E-91DE50461D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33405" y="6011367"/>
            <a:ext cx="2691609" cy="74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62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hneider_LIO_White_RGB.png">
            <a:extLst>
              <a:ext uri="{FF2B5EF4-FFF2-40B4-BE49-F238E27FC236}">
                <a16:creationId xmlns:a16="http://schemas.microsoft.com/office/drawing/2014/main" id="{B25E6C8E-E874-4264-9056-39C9491FA9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92165" y="2611549"/>
            <a:ext cx="4745843" cy="130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9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column w/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257120" y="5421739"/>
            <a:ext cx="3598333" cy="16414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21165" indent="0">
              <a:buNone/>
              <a:defRPr sz="1067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/>
              <a:t>Optional caption to the chart goes here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018753" y="1604433"/>
            <a:ext cx="0" cy="3981451"/>
          </a:xfrm>
          <a:prstGeom prst="line">
            <a:avLst/>
          </a:prstGeom>
          <a:ln w="3175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44077" y="5421739"/>
            <a:ext cx="7432559" cy="16414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21165" indent="0">
              <a:buNone/>
              <a:defRPr sz="1067" baseline="0">
                <a:solidFill>
                  <a:srgbClr val="8E8F93"/>
                </a:solidFill>
              </a:defRPr>
            </a:lvl1pPr>
          </a:lstStyle>
          <a:p>
            <a:pPr lvl="0"/>
            <a:r>
              <a:rPr lang="en-US"/>
              <a:t>Optional description / context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44075" y="1602699"/>
            <a:ext cx="7432559" cy="3066788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8257120" y="1602320"/>
            <a:ext cx="3598333" cy="3050261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67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0521" y="6476210"/>
            <a:ext cx="70092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DCD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Page </a:t>
            </a:r>
            <a:fld id="{5A9C12DC-491F-9444-86A2-13AC5C62A2F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3DCD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3DCD5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4" y="6476210"/>
            <a:ext cx="201302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Confidential Property of Schneider Electric |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32"/>
          </p:nvPr>
        </p:nvSpPr>
        <p:spPr>
          <a:xfrm>
            <a:off x="336553" y="306917"/>
            <a:ext cx="11529483" cy="492443"/>
          </a:xfrm>
        </p:spPr>
        <p:txBody>
          <a:bodyPr>
            <a:noAutofit/>
          </a:bodyPr>
          <a:lstStyle>
            <a:lvl1pPr>
              <a:buFontTx/>
              <a:buNone/>
              <a:defRPr sz="320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3"/>
          </p:nvPr>
        </p:nvSpPr>
        <p:spPr>
          <a:xfrm>
            <a:off x="336553" y="911157"/>
            <a:ext cx="11529483" cy="338555"/>
          </a:xfrm>
        </p:spPr>
        <p:txBody>
          <a:bodyPr>
            <a:noAutofit/>
          </a:bodyPr>
          <a:lstStyle>
            <a:lvl1pPr marL="478313" indent="-457151">
              <a:buFontTx/>
              <a:buNone/>
              <a:defRPr sz="2133" baseline="0">
                <a:solidFill>
                  <a:schemeClr val="accent1"/>
                </a:solidFill>
              </a:defRPr>
            </a:lvl1pPr>
            <a:lvl2pPr marL="543924" indent="-304767">
              <a:buFontTx/>
              <a:buNone/>
              <a:defRPr/>
            </a:lvl2pPr>
            <a:lvl3pPr marL="783079" indent="-304767">
              <a:buFontTx/>
              <a:buNone/>
              <a:defRPr/>
            </a:lvl3pPr>
            <a:lvl4pPr marL="1024354" indent="-304767">
              <a:buFontTx/>
              <a:buNone/>
              <a:defRPr/>
            </a:lvl4pPr>
            <a:lvl5pPr marL="1252927" indent="-304767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1783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0521" y="6476211"/>
            <a:ext cx="70092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5" y="6476211"/>
            <a:ext cx="201302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31"/>
          </p:nvPr>
        </p:nvSpPr>
        <p:spPr>
          <a:xfrm>
            <a:off x="344073" y="1604434"/>
            <a:ext cx="11572760" cy="4235452"/>
          </a:xfr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2"/>
          </p:nvPr>
        </p:nvSpPr>
        <p:spPr>
          <a:xfrm>
            <a:off x="336553" y="306917"/>
            <a:ext cx="11529483" cy="492443"/>
          </a:xfrm>
        </p:spPr>
        <p:txBody>
          <a:bodyPr/>
          <a:lstStyle>
            <a:lvl1pPr>
              <a:buFontTx/>
              <a:buNone/>
              <a:defRPr sz="320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3"/>
          </p:nvPr>
        </p:nvSpPr>
        <p:spPr>
          <a:xfrm>
            <a:off x="336553" y="911157"/>
            <a:ext cx="11529483" cy="338555"/>
          </a:xfrm>
        </p:spPr>
        <p:txBody>
          <a:bodyPr/>
          <a:lstStyle>
            <a:lvl1pPr marL="478301" indent="-457139">
              <a:buFontTx/>
              <a:buNone/>
              <a:defRPr sz="2133" baseline="0">
                <a:solidFill>
                  <a:schemeClr val="accent1"/>
                </a:solidFill>
              </a:defRPr>
            </a:lvl1pPr>
            <a:lvl2pPr marL="543910" indent="-304759">
              <a:buFontTx/>
              <a:buNone/>
              <a:defRPr/>
            </a:lvl2pPr>
            <a:lvl3pPr marL="783059" indent="-304759">
              <a:buFontTx/>
              <a:buNone/>
              <a:defRPr/>
            </a:lvl3pPr>
            <a:lvl4pPr marL="1024329" indent="-304759">
              <a:buFontTx/>
              <a:buNone/>
              <a:defRPr/>
            </a:lvl4pPr>
            <a:lvl5pPr marL="1252895" indent="-304759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3666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3878280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 lIns="252000" tIns="0" rIns="0" bIns="252000" anchor="b" anchorCtr="0"/>
          <a:lstStyle>
            <a:lvl1pPr algn="l">
              <a:defRPr sz="32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Section Title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67182"/>
            <a:ext cx="12192000" cy="497417"/>
          </a:xfrm>
          <a:prstGeom prst="rect">
            <a:avLst/>
          </a:prstGeom>
          <a:solidFill>
            <a:schemeClr val="tx2"/>
          </a:solidFill>
        </p:spPr>
        <p:txBody>
          <a:bodyPr lIns="252000" tIns="0" rIns="0" bIns="0" anchor="ctr" anchorCtr="0"/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Optional Subtitle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0521" y="6476207"/>
            <a:ext cx="70092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1" y="6476206"/>
            <a:ext cx="201302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  <p:pic>
        <p:nvPicPr>
          <p:cNvPr id="7" name="Picture 6" descr="schneider_LIO_Life-Green_RGB.png">
            <a:extLst>
              <a:ext uri="{FF2B5EF4-FFF2-40B4-BE49-F238E27FC236}">
                <a16:creationId xmlns:a16="http://schemas.microsoft.com/office/drawing/2014/main" id="{9A09F7F6-0B4A-40C2-ACC1-0840B09BCA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22712" y="5993330"/>
            <a:ext cx="2722397" cy="75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3878280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 lIns="252000" tIns="0" rIns="0" bIns="252000" anchor="b" anchorCtr="0"/>
          <a:lstStyle>
            <a:lvl1pPr algn="l">
              <a:defRPr sz="32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Section Title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67182"/>
            <a:ext cx="12192000" cy="497417"/>
          </a:xfrm>
          <a:prstGeom prst="rect">
            <a:avLst/>
          </a:prstGeom>
          <a:solidFill>
            <a:schemeClr val="tx2"/>
          </a:solidFill>
        </p:spPr>
        <p:txBody>
          <a:bodyPr lIns="252000" tIns="0" rIns="0" bIns="0" anchor="ctr" anchorCtr="0"/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Optional Subtitle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0521" y="6476207"/>
            <a:ext cx="70092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1" y="6476206"/>
            <a:ext cx="201302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  <p:pic>
        <p:nvPicPr>
          <p:cNvPr id="7" name="Picture 6" descr="schneider_LIO_Life-Green_RGB.png">
            <a:extLst>
              <a:ext uri="{FF2B5EF4-FFF2-40B4-BE49-F238E27FC236}">
                <a16:creationId xmlns:a16="http://schemas.microsoft.com/office/drawing/2014/main" id="{9A09F7F6-0B4A-40C2-ACC1-0840B09BCA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22712" y="5993330"/>
            <a:ext cx="2722397" cy="75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8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/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E8F93">
              <a:alpha val="20000"/>
            </a:srgbClr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2721428"/>
            <a:ext cx="12192000" cy="1156853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 lIns="252000" tIns="0" rIns="0" bIns="0" anchor="ctr" anchorCtr="0"/>
          <a:lstStyle>
            <a:lvl1pPr algn="l">
              <a:defRPr sz="32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Section Title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67182"/>
            <a:ext cx="12192000" cy="497417"/>
          </a:xfrm>
          <a:prstGeom prst="rect">
            <a:avLst/>
          </a:prstGeom>
          <a:solidFill>
            <a:schemeClr val="tx2"/>
          </a:solidFill>
        </p:spPr>
        <p:txBody>
          <a:bodyPr lIns="252000" tIns="0" rIns="0" bIns="0" anchor="ctr" anchorCtr="0"/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Optional Subtitle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0521" y="6476207"/>
            <a:ext cx="70092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1" y="6476206"/>
            <a:ext cx="201302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  <p:pic>
        <p:nvPicPr>
          <p:cNvPr id="8" name="Picture 7" descr="schneider_LIO_Life-Green_RGB.png">
            <a:extLst>
              <a:ext uri="{FF2B5EF4-FFF2-40B4-BE49-F238E27FC236}">
                <a16:creationId xmlns:a16="http://schemas.microsoft.com/office/drawing/2014/main" id="{7C50B95C-65DF-46F9-87D0-E3BB8A236B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22712" y="5993330"/>
            <a:ext cx="2722397" cy="75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0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/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41744"/>
          </a:xfrm>
          <a:prstGeom prst="rect">
            <a:avLst/>
          </a:prstGeom>
          <a:solidFill>
            <a:srgbClr val="8E8F93">
              <a:alpha val="20000"/>
            </a:srgbClr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641745"/>
            <a:ext cx="12192000" cy="4216255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252000" bIns="252000" anchor="t" anchorCtr="0"/>
          <a:lstStyle>
            <a:lvl1pPr algn="l">
              <a:defRPr sz="32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Section Title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144328"/>
            <a:ext cx="12192000" cy="497417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 lIns="252000" tIns="0" rIns="252000" bIns="0" anchor="ctr" anchorCtr="0"/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Optional Subtitle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0521" y="6476207"/>
            <a:ext cx="70092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1" y="6476206"/>
            <a:ext cx="201302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  <p:pic>
        <p:nvPicPr>
          <p:cNvPr id="9" name="Picture 8" descr="schneider_LIO_White_RGB.png">
            <a:extLst>
              <a:ext uri="{FF2B5EF4-FFF2-40B4-BE49-F238E27FC236}">
                <a16:creationId xmlns:a16="http://schemas.microsoft.com/office/drawing/2014/main" id="{9DAD643A-EF1C-40BF-B551-212A03FEF4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33405" y="6011367"/>
            <a:ext cx="2691609" cy="74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5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/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6151032" y="-2"/>
            <a:ext cx="6040969" cy="6857999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txBody>
          <a:bodyPr vert="horz" lIns="252000" tIns="252000" rIns="252000" bIns="252000"/>
          <a:lstStyle>
            <a:lvl1pPr marL="0" indent="0">
              <a:buNone/>
              <a:defRPr sz="14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590536" indent="-353475">
              <a:buFont typeface="Arial"/>
              <a:buChar char="•"/>
              <a:defRPr sz="2400">
                <a:solidFill>
                  <a:schemeClr val="accent1"/>
                </a:solidFill>
              </a:defRPr>
            </a:lvl2pPr>
            <a:lvl3pPr marL="944010" indent="-304792">
              <a:buFont typeface="Lucida Grande"/>
              <a:buChar char="–"/>
              <a:defRPr sz="2133">
                <a:solidFill>
                  <a:schemeClr val="accent1"/>
                </a:solidFill>
              </a:defRPr>
            </a:lvl3pPr>
            <a:lvl4pPr marL="1301718" indent="-304792">
              <a:buFont typeface="Lucida Grande"/>
              <a:buChar char="–"/>
              <a:defRPr sz="1867">
                <a:solidFill>
                  <a:schemeClr val="accent1"/>
                </a:solidFill>
              </a:defRPr>
            </a:lvl4pPr>
            <a:lvl5pPr marL="1678475" indent="-309026" defTabSz="419090">
              <a:buFont typeface="Lucida Grande"/>
              <a:buChar char="–"/>
              <a:defRPr sz="1867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Insert Your Content Here</a:t>
            </a:r>
          </a:p>
        </p:txBody>
      </p:sp>
      <p:sp>
        <p:nvSpPr>
          <p:cNvPr id="15" name="Rectangle 14"/>
          <p:cNvSpPr/>
          <p:nvPr userDrawn="1"/>
        </p:nvSpPr>
        <p:spPr>
          <a:xfrm rot="5400000">
            <a:off x="-382601" y="324363"/>
            <a:ext cx="6858000" cy="620926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Content Placeholder 12"/>
          <p:cNvSpPr>
            <a:spLocks noGrp="1"/>
          </p:cNvSpPr>
          <p:nvPr>
            <p:ph sz="quarter" idx="11"/>
          </p:nvPr>
        </p:nvSpPr>
        <p:spPr>
          <a:xfrm>
            <a:off x="-58236" y="-3"/>
            <a:ext cx="6706685" cy="6858003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 vert="horz" lIns="252000" tIns="252000" rIns="252000" bIns="252000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590536" indent="-353475">
              <a:buFont typeface="Arial"/>
              <a:buChar char="•"/>
              <a:defRPr sz="2667">
                <a:solidFill>
                  <a:schemeClr val="bg1"/>
                </a:solidFill>
              </a:defRPr>
            </a:lvl2pPr>
            <a:lvl3pPr marL="944010" indent="-304792">
              <a:buFont typeface="Lucida Grande"/>
              <a:buChar char="–"/>
              <a:defRPr sz="2400">
                <a:solidFill>
                  <a:schemeClr val="bg1"/>
                </a:solidFill>
              </a:defRPr>
            </a:lvl3pPr>
            <a:lvl4pPr marL="1301718" indent="-304792">
              <a:buFont typeface="Lucida Grande"/>
              <a:buChar char="–"/>
              <a:defRPr sz="2133">
                <a:solidFill>
                  <a:schemeClr val="bg1"/>
                </a:solidFill>
              </a:defRPr>
            </a:lvl4pPr>
            <a:lvl5pPr marL="1678475" indent="-309026" defTabSz="419090">
              <a:buFont typeface="Lucida Grande"/>
              <a:buChar char="–"/>
              <a:defRPr sz="21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0521" y="6476207"/>
            <a:ext cx="70092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1" y="6476206"/>
            <a:ext cx="201302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  <p:pic>
        <p:nvPicPr>
          <p:cNvPr id="9" name="Picture 8" descr="schneider_LIO_Life-Green_RGB.png">
            <a:extLst>
              <a:ext uri="{FF2B5EF4-FFF2-40B4-BE49-F238E27FC236}">
                <a16:creationId xmlns:a16="http://schemas.microsoft.com/office/drawing/2014/main" id="{8BE267FA-78A9-4558-AD9B-0E698A9A07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22712" y="5993330"/>
            <a:ext cx="2722397" cy="75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7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rot="5400000">
            <a:off x="-414349" y="356115"/>
            <a:ext cx="6857997" cy="614576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-42532" y="-3"/>
            <a:ext cx="6508655" cy="6858003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 vert="horz" lIns="252000" tIns="252000" rIns="252000" bIns="252000"/>
          <a:lstStyle>
            <a:lvl1pPr marL="0" indent="0">
              <a:buNone/>
              <a:defRPr sz="3200" baseline="0">
                <a:solidFill>
                  <a:schemeClr val="bg1"/>
                </a:solidFill>
              </a:defRPr>
            </a:lvl1pPr>
            <a:lvl2pPr marL="590536" indent="-353475">
              <a:buFont typeface="Arial"/>
              <a:buChar char="•"/>
              <a:defRPr sz="2667">
                <a:solidFill>
                  <a:schemeClr val="bg1"/>
                </a:solidFill>
              </a:defRPr>
            </a:lvl2pPr>
            <a:lvl3pPr marL="944010" indent="-304792">
              <a:buFont typeface="Lucida Grande"/>
              <a:buChar char="–"/>
              <a:defRPr sz="2400">
                <a:solidFill>
                  <a:schemeClr val="bg1"/>
                </a:solidFill>
              </a:defRPr>
            </a:lvl3pPr>
            <a:lvl4pPr marL="1301718" indent="-304792">
              <a:buFont typeface="Lucida Grande"/>
              <a:buChar char="–"/>
              <a:defRPr sz="2133">
                <a:solidFill>
                  <a:schemeClr val="bg1"/>
                </a:solidFill>
              </a:defRPr>
            </a:lvl4pPr>
            <a:lvl5pPr marL="1678475" indent="-309026" defTabSz="419090">
              <a:buFont typeface="Lucida Grande"/>
              <a:buChar char="–"/>
              <a:defRPr sz="21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Agenda (edit text)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0521" y="6476207"/>
            <a:ext cx="70092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1" y="6476206"/>
            <a:ext cx="201302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  <p:pic>
        <p:nvPicPr>
          <p:cNvPr id="9" name="Picture 8" descr="schneider_LIO_Life-Green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22712" y="5993329"/>
            <a:ext cx="2722397" cy="750604"/>
          </a:xfrm>
          <a:prstGeom prst="rect">
            <a:avLst/>
          </a:prstGeom>
        </p:spPr>
      </p:pic>
      <p:sp>
        <p:nvSpPr>
          <p:cNvPr id="10" name="Rechteck 7"/>
          <p:cNvSpPr/>
          <p:nvPr userDrawn="1"/>
        </p:nvSpPr>
        <p:spPr>
          <a:xfrm>
            <a:off x="6709412" y="365711"/>
            <a:ext cx="6096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933" tIns="61468" rIns="122933" bIns="61468" rtlCol="0" anchor="ctr">
            <a:normAutofit/>
          </a:bodyPr>
          <a:lstStyle/>
          <a:p>
            <a:pPr algn="ctr"/>
            <a:endParaRPr lang="en-US" sz="1733" b="1" dirty="0">
              <a:solidFill>
                <a:schemeClr val="accent1"/>
              </a:solidFill>
              <a:latin typeface="+mn-lt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11" name="Rechteck 8"/>
          <p:cNvSpPr/>
          <p:nvPr userDrawn="1"/>
        </p:nvSpPr>
        <p:spPr>
          <a:xfrm>
            <a:off x="7488357" y="365717"/>
            <a:ext cx="42672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933" tIns="61468" rIns="122933" bIns="61468" rtlCol="0" anchor="ctr"/>
          <a:lstStyle/>
          <a:p>
            <a:endParaRPr lang="en-US" sz="1733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Rechteck 10"/>
          <p:cNvSpPr/>
          <p:nvPr userDrawn="1"/>
        </p:nvSpPr>
        <p:spPr>
          <a:xfrm>
            <a:off x="6705055" y="1047793"/>
            <a:ext cx="6096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933" tIns="61468" rIns="122933" bIns="61468" rtlCol="0" anchor="ctr">
            <a:normAutofit/>
          </a:bodyPr>
          <a:lstStyle/>
          <a:p>
            <a:pPr algn="ctr"/>
            <a:endParaRPr lang="en-US" sz="1733" b="1" dirty="0">
              <a:solidFill>
                <a:srgbClr val="626469"/>
              </a:solidFill>
              <a:latin typeface="+mn-lt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13" name="Rechteck 11"/>
          <p:cNvSpPr/>
          <p:nvPr userDrawn="1"/>
        </p:nvSpPr>
        <p:spPr>
          <a:xfrm>
            <a:off x="7498896" y="1049115"/>
            <a:ext cx="4267200" cy="6096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933" tIns="61468" rIns="122933" bIns="61468" rtlCol="0" anchor="ctr"/>
          <a:lstStyle/>
          <a:p>
            <a:pPr>
              <a:tabLst>
                <a:tab pos="478001" algn="l"/>
              </a:tabLst>
            </a:pPr>
            <a:endParaRPr lang="en-US" sz="1733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1" name="Rechteck 10"/>
          <p:cNvSpPr/>
          <p:nvPr userDrawn="1"/>
        </p:nvSpPr>
        <p:spPr>
          <a:xfrm>
            <a:off x="6705055" y="1733593"/>
            <a:ext cx="6096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933" tIns="61468" rIns="122933" bIns="61468" rtlCol="0" anchor="ctr">
            <a:normAutofit/>
          </a:bodyPr>
          <a:lstStyle/>
          <a:p>
            <a:pPr algn="ctr"/>
            <a:endParaRPr lang="en-US" sz="1733" b="1" dirty="0">
              <a:solidFill>
                <a:srgbClr val="626469"/>
              </a:solidFill>
              <a:latin typeface="+mn-lt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32" name="Rechteck 11"/>
          <p:cNvSpPr/>
          <p:nvPr userDrawn="1"/>
        </p:nvSpPr>
        <p:spPr>
          <a:xfrm>
            <a:off x="7498896" y="1734915"/>
            <a:ext cx="4267200" cy="6096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933" tIns="61468" rIns="122933" bIns="61468" rtlCol="0" anchor="ctr"/>
          <a:lstStyle/>
          <a:p>
            <a:pPr>
              <a:tabLst>
                <a:tab pos="478001" algn="l"/>
              </a:tabLst>
            </a:pPr>
            <a:endParaRPr lang="en-US" sz="1733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5" name="Rechteck 10"/>
          <p:cNvSpPr/>
          <p:nvPr userDrawn="1"/>
        </p:nvSpPr>
        <p:spPr>
          <a:xfrm>
            <a:off x="6705055" y="2419393"/>
            <a:ext cx="6096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933" tIns="61468" rIns="122933" bIns="61468" rtlCol="0" anchor="ctr">
            <a:normAutofit/>
          </a:bodyPr>
          <a:lstStyle/>
          <a:p>
            <a:pPr algn="ctr"/>
            <a:endParaRPr lang="en-US" sz="1733" b="1" dirty="0">
              <a:solidFill>
                <a:srgbClr val="626469"/>
              </a:solidFill>
              <a:latin typeface="+mn-lt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46" name="Rechteck 11"/>
          <p:cNvSpPr/>
          <p:nvPr userDrawn="1"/>
        </p:nvSpPr>
        <p:spPr>
          <a:xfrm>
            <a:off x="7498896" y="2420715"/>
            <a:ext cx="4267200" cy="6096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933" tIns="61468" rIns="122933" bIns="61468" rtlCol="0" anchor="ctr"/>
          <a:lstStyle/>
          <a:p>
            <a:pPr>
              <a:tabLst>
                <a:tab pos="478001" algn="l"/>
              </a:tabLst>
            </a:pPr>
            <a:endParaRPr lang="en-US" sz="1733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7" name="Rechteck 10"/>
          <p:cNvSpPr/>
          <p:nvPr userDrawn="1"/>
        </p:nvSpPr>
        <p:spPr>
          <a:xfrm>
            <a:off x="6705055" y="3105193"/>
            <a:ext cx="6096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933" tIns="61468" rIns="122933" bIns="61468" rtlCol="0" anchor="ctr">
            <a:normAutofit/>
          </a:bodyPr>
          <a:lstStyle/>
          <a:p>
            <a:pPr algn="ctr"/>
            <a:endParaRPr lang="en-US" sz="1733" b="1" dirty="0">
              <a:solidFill>
                <a:srgbClr val="626469"/>
              </a:solidFill>
              <a:latin typeface="+mn-lt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48" name="Rechteck 11"/>
          <p:cNvSpPr/>
          <p:nvPr userDrawn="1"/>
        </p:nvSpPr>
        <p:spPr>
          <a:xfrm>
            <a:off x="7498896" y="3106515"/>
            <a:ext cx="4267200" cy="6096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933" tIns="61468" rIns="122933" bIns="61468" rtlCol="0" anchor="ctr"/>
          <a:lstStyle/>
          <a:p>
            <a:pPr>
              <a:tabLst>
                <a:tab pos="478001" algn="l"/>
              </a:tabLst>
            </a:pPr>
            <a:endParaRPr lang="en-US" sz="1733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9" name="Rechteck 10"/>
          <p:cNvSpPr/>
          <p:nvPr userDrawn="1"/>
        </p:nvSpPr>
        <p:spPr>
          <a:xfrm>
            <a:off x="6705055" y="3816393"/>
            <a:ext cx="6096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933" tIns="61468" rIns="122933" bIns="61468" rtlCol="0" anchor="ctr">
            <a:normAutofit/>
          </a:bodyPr>
          <a:lstStyle/>
          <a:p>
            <a:pPr algn="ctr"/>
            <a:endParaRPr lang="en-US" sz="1733" b="1" dirty="0">
              <a:solidFill>
                <a:srgbClr val="626469"/>
              </a:solidFill>
              <a:latin typeface="+mn-lt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50" name="Rechteck 11"/>
          <p:cNvSpPr/>
          <p:nvPr userDrawn="1"/>
        </p:nvSpPr>
        <p:spPr>
          <a:xfrm>
            <a:off x="7498896" y="3817715"/>
            <a:ext cx="4267200" cy="6096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933" tIns="61468" rIns="122933" bIns="61468" rtlCol="0" anchor="ctr"/>
          <a:lstStyle/>
          <a:p>
            <a:pPr>
              <a:tabLst>
                <a:tab pos="478001" algn="l"/>
              </a:tabLst>
            </a:pPr>
            <a:endParaRPr lang="en-US" sz="1733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1" name="Rechteck 10"/>
          <p:cNvSpPr/>
          <p:nvPr userDrawn="1"/>
        </p:nvSpPr>
        <p:spPr>
          <a:xfrm>
            <a:off x="6705055" y="4527593"/>
            <a:ext cx="6096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933" tIns="61468" rIns="122933" bIns="61468" rtlCol="0" anchor="ctr">
            <a:normAutofit/>
          </a:bodyPr>
          <a:lstStyle/>
          <a:p>
            <a:pPr algn="ctr"/>
            <a:endParaRPr lang="en-US" sz="1733" b="1" dirty="0">
              <a:solidFill>
                <a:srgbClr val="626469"/>
              </a:solidFill>
              <a:latin typeface="+mn-lt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52" name="Rechteck 11"/>
          <p:cNvSpPr/>
          <p:nvPr userDrawn="1"/>
        </p:nvSpPr>
        <p:spPr>
          <a:xfrm>
            <a:off x="7498896" y="4528915"/>
            <a:ext cx="4267200" cy="6096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933" tIns="61468" rIns="122933" bIns="61468" rtlCol="0" anchor="ctr"/>
          <a:lstStyle/>
          <a:p>
            <a:pPr>
              <a:tabLst>
                <a:tab pos="478001" algn="l"/>
              </a:tabLst>
            </a:pPr>
            <a:endParaRPr lang="en-US" sz="1733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5" name="Rechteck 10"/>
          <p:cNvSpPr/>
          <p:nvPr userDrawn="1"/>
        </p:nvSpPr>
        <p:spPr>
          <a:xfrm>
            <a:off x="6705055" y="5226093"/>
            <a:ext cx="6096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933" tIns="61468" rIns="122933" bIns="61468" rtlCol="0" anchor="ctr">
            <a:normAutofit/>
          </a:bodyPr>
          <a:lstStyle/>
          <a:p>
            <a:pPr algn="ctr"/>
            <a:endParaRPr lang="en-US" sz="1733" b="1" dirty="0">
              <a:solidFill>
                <a:srgbClr val="626469"/>
              </a:solidFill>
              <a:latin typeface="+mn-lt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56" name="Rechteck 11"/>
          <p:cNvSpPr/>
          <p:nvPr userDrawn="1"/>
        </p:nvSpPr>
        <p:spPr>
          <a:xfrm>
            <a:off x="7498896" y="5227415"/>
            <a:ext cx="4267200" cy="6096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933" tIns="61468" rIns="122933" bIns="61468" rtlCol="0" anchor="ctr"/>
          <a:lstStyle/>
          <a:p>
            <a:pPr>
              <a:tabLst>
                <a:tab pos="478001" algn="l"/>
              </a:tabLst>
            </a:pPr>
            <a:endParaRPr lang="en-US" sz="1733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672134" y="509517"/>
            <a:ext cx="679461" cy="280855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733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23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506176" y="527714"/>
            <a:ext cx="4194504" cy="277820"/>
          </a:xfrm>
          <a:prstGeom prst="rect">
            <a:avLst/>
          </a:prstGeom>
        </p:spPr>
        <p:txBody>
          <a:bodyPr anchor="ctr"/>
          <a:lstStyle>
            <a:lvl1pPr>
              <a:buNone/>
              <a:defRPr sz="1733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Edit text</a:t>
            </a:r>
          </a:p>
        </p:txBody>
      </p:sp>
      <p:sp>
        <p:nvSpPr>
          <p:cNvPr id="26" name="Text Placeholder 4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675163" y="1167650"/>
            <a:ext cx="679461" cy="280855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733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2</a:t>
            </a:r>
          </a:p>
        </p:txBody>
      </p:sp>
      <p:sp>
        <p:nvSpPr>
          <p:cNvPr id="25" name="Text Placeholder 4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509205" y="1185847"/>
            <a:ext cx="4194504" cy="277820"/>
          </a:xfrm>
          <a:prstGeom prst="rect">
            <a:avLst/>
          </a:prstGeom>
        </p:spPr>
        <p:txBody>
          <a:bodyPr anchor="ctr"/>
          <a:lstStyle>
            <a:lvl1pPr>
              <a:buNone/>
              <a:defRPr sz="1733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Edit text</a:t>
            </a:r>
          </a:p>
        </p:txBody>
      </p:sp>
      <p:sp>
        <p:nvSpPr>
          <p:cNvPr id="27" name="Text Placeholder 4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6659995" y="1880375"/>
            <a:ext cx="679461" cy="280855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733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3</a:t>
            </a:r>
          </a:p>
        </p:txBody>
      </p:sp>
      <p:sp>
        <p:nvSpPr>
          <p:cNvPr id="28" name="Text Placeholder 4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494037" y="1898573"/>
            <a:ext cx="4194504" cy="277820"/>
          </a:xfrm>
          <a:prstGeom prst="rect">
            <a:avLst/>
          </a:prstGeom>
        </p:spPr>
        <p:txBody>
          <a:bodyPr anchor="ctr"/>
          <a:lstStyle>
            <a:lvl1pPr>
              <a:buNone/>
              <a:defRPr sz="1733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Edit text</a:t>
            </a:r>
          </a:p>
        </p:txBody>
      </p:sp>
      <p:sp>
        <p:nvSpPr>
          <p:cNvPr id="29" name="Text Placeholder 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56966" y="2568845"/>
            <a:ext cx="679461" cy="280855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733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4</a:t>
            </a:r>
          </a:p>
        </p:txBody>
      </p:sp>
      <p:sp>
        <p:nvSpPr>
          <p:cNvPr id="30" name="Text Placeholder 4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491008" y="2587042"/>
            <a:ext cx="4194504" cy="277820"/>
          </a:xfrm>
          <a:prstGeom prst="rect">
            <a:avLst/>
          </a:prstGeom>
        </p:spPr>
        <p:txBody>
          <a:bodyPr anchor="ctr"/>
          <a:lstStyle>
            <a:lvl1pPr>
              <a:buNone/>
              <a:defRPr sz="1733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Edit text</a:t>
            </a:r>
          </a:p>
        </p:txBody>
      </p:sp>
      <p:sp>
        <p:nvSpPr>
          <p:cNvPr id="33" name="Text Placeholder 4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6659995" y="3226978"/>
            <a:ext cx="679461" cy="280855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733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5</a:t>
            </a:r>
          </a:p>
        </p:txBody>
      </p:sp>
      <p:sp>
        <p:nvSpPr>
          <p:cNvPr id="34" name="Text Placeholder 4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7494037" y="3245175"/>
            <a:ext cx="4194504" cy="277820"/>
          </a:xfrm>
          <a:prstGeom prst="rect">
            <a:avLst/>
          </a:prstGeom>
        </p:spPr>
        <p:txBody>
          <a:bodyPr anchor="ctr"/>
          <a:lstStyle>
            <a:lvl1pPr>
              <a:buNone/>
              <a:defRPr sz="1733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Edit text</a:t>
            </a:r>
          </a:p>
        </p:txBody>
      </p:sp>
      <p:sp>
        <p:nvSpPr>
          <p:cNvPr id="35" name="Text Placeholder 4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6663024" y="3939703"/>
            <a:ext cx="679461" cy="280855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733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6</a:t>
            </a:r>
          </a:p>
        </p:txBody>
      </p:sp>
      <p:sp>
        <p:nvSpPr>
          <p:cNvPr id="36" name="Text Placeholder 4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478869" y="3957901"/>
            <a:ext cx="4194504" cy="277820"/>
          </a:xfrm>
          <a:prstGeom prst="rect">
            <a:avLst/>
          </a:prstGeom>
        </p:spPr>
        <p:txBody>
          <a:bodyPr anchor="ctr"/>
          <a:lstStyle>
            <a:lvl1pPr>
              <a:buNone/>
              <a:defRPr sz="1733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Edit text</a:t>
            </a:r>
          </a:p>
        </p:txBody>
      </p:sp>
      <p:sp>
        <p:nvSpPr>
          <p:cNvPr id="37" name="Text Placeholder 4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6644827" y="4649399"/>
            <a:ext cx="679461" cy="280855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733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7</a:t>
            </a:r>
          </a:p>
        </p:txBody>
      </p:sp>
      <p:sp>
        <p:nvSpPr>
          <p:cNvPr id="38" name="Text Placeholder 4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7497067" y="4667597"/>
            <a:ext cx="4194504" cy="277820"/>
          </a:xfrm>
          <a:prstGeom prst="rect">
            <a:avLst/>
          </a:prstGeom>
        </p:spPr>
        <p:txBody>
          <a:bodyPr anchor="ctr"/>
          <a:lstStyle>
            <a:lvl1pPr>
              <a:buNone/>
              <a:defRPr sz="1733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Edit text</a:t>
            </a:r>
          </a:p>
        </p:txBody>
      </p:sp>
      <p:sp>
        <p:nvSpPr>
          <p:cNvPr id="39" name="Text Placeholder 4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6647856" y="5362125"/>
            <a:ext cx="679461" cy="280855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733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8</a:t>
            </a:r>
          </a:p>
        </p:txBody>
      </p:sp>
      <p:sp>
        <p:nvSpPr>
          <p:cNvPr id="40" name="Text Placeholder 4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7481899" y="5380322"/>
            <a:ext cx="4194504" cy="277820"/>
          </a:xfrm>
          <a:prstGeom prst="rect">
            <a:avLst/>
          </a:prstGeom>
        </p:spPr>
        <p:txBody>
          <a:bodyPr anchor="ctr"/>
          <a:lstStyle>
            <a:lvl1pPr>
              <a:buNone/>
              <a:defRPr sz="1733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07992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/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6151032" y="1"/>
            <a:ext cx="6040969" cy="6857999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txBody>
          <a:bodyPr vert="horz" lIns="252000" tIns="252000" rIns="252000" bIns="252000"/>
          <a:lstStyle>
            <a:lvl1pPr marL="0" indent="0">
              <a:buNone/>
              <a:defRPr sz="14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590536" indent="-353475">
              <a:buFont typeface="Arial"/>
              <a:buChar char="•"/>
              <a:defRPr sz="2400">
                <a:solidFill>
                  <a:schemeClr val="accent1"/>
                </a:solidFill>
              </a:defRPr>
            </a:lvl2pPr>
            <a:lvl3pPr marL="944010" indent="-304792">
              <a:buFont typeface="Lucida Grande"/>
              <a:buChar char="–"/>
              <a:defRPr sz="2133">
                <a:solidFill>
                  <a:schemeClr val="accent1"/>
                </a:solidFill>
              </a:defRPr>
            </a:lvl3pPr>
            <a:lvl4pPr marL="1301718" indent="-304792">
              <a:buFont typeface="Lucida Grande"/>
              <a:buChar char="–"/>
              <a:defRPr sz="1867">
                <a:solidFill>
                  <a:schemeClr val="accent1"/>
                </a:solidFill>
              </a:defRPr>
            </a:lvl4pPr>
            <a:lvl5pPr marL="1678475" indent="-309026" defTabSz="419090">
              <a:buFont typeface="Lucida Grande"/>
              <a:buChar char="–"/>
              <a:defRPr sz="1867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Insert Your Content Here</a:t>
            </a:r>
          </a:p>
        </p:txBody>
      </p:sp>
      <p:sp>
        <p:nvSpPr>
          <p:cNvPr id="3" name="Content Placeholder 12"/>
          <p:cNvSpPr>
            <a:spLocks noGrp="1"/>
          </p:cNvSpPr>
          <p:nvPr>
            <p:ph sz="quarter" idx="11"/>
          </p:nvPr>
        </p:nvSpPr>
        <p:spPr>
          <a:xfrm>
            <a:off x="336551" y="1310603"/>
            <a:ext cx="4999949" cy="1936940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>
            <a:lvl1pPr marL="315376" indent="-315376">
              <a:buClr>
                <a:schemeClr val="tx2"/>
              </a:buClr>
              <a:buFont typeface="Arial" panose="020B0604020202020204" pitchFamily="34" charset="0"/>
              <a:buChar char="•"/>
              <a:defRPr sz="2667">
                <a:solidFill>
                  <a:schemeClr val="accent1"/>
                </a:solidFill>
              </a:defRPr>
            </a:lvl1pPr>
            <a:lvl2pPr marL="609585" indent="-294210">
              <a:buClr>
                <a:schemeClr val="tx2"/>
              </a:buClr>
              <a:buFont typeface="Arial" panose="020B0604020202020204" pitchFamily="34" charset="0"/>
              <a:buChar char="•"/>
              <a:defRPr sz="2400">
                <a:solidFill>
                  <a:schemeClr val="accent1"/>
                </a:solidFill>
              </a:defRPr>
            </a:lvl2pPr>
            <a:lvl3pPr marL="840296" indent="-230712">
              <a:buClr>
                <a:schemeClr val="tx2"/>
              </a:buClr>
              <a:buFont typeface="Arial" panose="020B0604020202020204" pitchFamily="34" charset="0"/>
              <a:buChar char="•"/>
              <a:defRPr sz="2133">
                <a:solidFill>
                  <a:schemeClr val="accent1"/>
                </a:solidFill>
              </a:defRPr>
            </a:lvl3pPr>
            <a:lvl4pPr marL="1071007" indent="-230712">
              <a:buClr>
                <a:schemeClr val="tx2"/>
              </a:buClr>
              <a:buFont typeface="Arial" panose="020B0604020202020204" pitchFamily="34" charset="0"/>
              <a:buChar char="•"/>
              <a:defRPr sz="1867">
                <a:solidFill>
                  <a:schemeClr val="accent1"/>
                </a:solidFill>
              </a:defRPr>
            </a:lvl4pPr>
            <a:lvl5pPr marL="1303834" indent="-232828" defTabSz="419090">
              <a:buClr>
                <a:schemeClr val="tx2"/>
              </a:buClr>
              <a:buFont typeface="Arial" panose="020B0604020202020204" pitchFamily="34" charset="0"/>
              <a:buChar char="•"/>
              <a:defRPr sz="1867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36551" y="464444"/>
            <a:ext cx="4999949" cy="49244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algn="l"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Section Title</a:t>
            </a:r>
          </a:p>
        </p:txBody>
      </p:sp>
      <p:sp>
        <p:nvSpPr>
          <p:cNvPr id="23" name="Rectangle 22"/>
          <p:cNvSpPr/>
          <p:nvPr userDrawn="1"/>
        </p:nvSpPr>
        <p:spPr>
          <a:xfrm rot="5400000">
            <a:off x="2473322" y="3180292"/>
            <a:ext cx="6857997" cy="49741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653611" y="0"/>
            <a:ext cx="994836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0521" y="6476207"/>
            <a:ext cx="70092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1" y="6476206"/>
            <a:ext cx="201302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  <p:pic>
        <p:nvPicPr>
          <p:cNvPr id="10" name="Picture 9" descr="schneider_LIO_Life-Green_RGB.png">
            <a:extLst>
              <a:ext uri="{FF2B5EF4-FFF2-40B4-BE49-F238E27FC236}">
                <a16:creationId xmlns:a16="http://schemas.microsoft.com/office/drawing/2014/main" id="{04772409-61F9-481B-8DB7-B9921BE9AD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22712" y="5993330"/>
            <a:ext cx="2722397" cy="75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8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/SE Lif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44075" y="2900204"/>
            <a:ext cx="11511375" cy="492443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l"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Section Title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4075" y="3512663"/>
            <a:ext cx="11511375" cy="287259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marL="0" indent="0">
              <a:buNone/>
              <a:defRPr sz="18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Optional Subtitle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0521" y="6476207"/>
            <a:ext cx="70092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1" y="6476206"/>
            <a:ext cx="201302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  <p:pic>
        <p:nvPicPr>
          <p:cNvPr id="10" name="Picture 9" descr="schneider_LIO_Life-Green_RGB.png">
            <a:extLst>
              <a:ext uri="{FF2B5EF4-FFF2-40B4-BE49-F238E27FC236}">
                <a16:creationId xmlns:a16="http://schemas.microsoft.com/office/drawing/2014/main" id="{24C9D92E-08DC-4599-A522-37BF8D5629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22712" y="5993330"/>
            <a:ext cx="2722397" cy="75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6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w Imag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E8F93">
              <a:alpha val="20000"/>
            </a:srgbClr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36551" y="2284745"/>
            <a:ext cx="11437095" cy="16414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Font typeface="Arial"/>
              <a:buNone/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QUOTE OR CALLOUT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552" y="3940606"/>
            <a:ext cx="11437093" cy="41036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None/>
              <a:defRPr sz="2667">
                <a:solidFill>
                  <a:schemeClr val="accent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Optional Subtitle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0521" y="6476207"/>
            <a:ext cx="70092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1" y="6476206"/>
            <a:ext cx="201302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Confidential Property of Schneider Electric |</a:t>
            </a:r>
          </a:p>
        </p:txBody>
      </p:sp>
      <p:pic>
        <p:nvPicPr>
          <p:cNvPr id="8" name="Picture 7" descr="schneider_LIO_Life-Green_RGB.png">
            <a:extLst>
              <a:ext uri="{FF2B5EF4-FFF2-40B4-BE49-F238E27FC236}">
                <a16:creationId xmlns:a16="http://schemas.microsoft.com/office/drawing/2014/main" id="{4D10E61E-00E4-496F-8D3B-7ECF79F998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22712" y="5993330"/>
            <a:ext cx="2722397" cy="75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0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4079" y="306917"/>
            <a:ext cx="11511375" cy="4924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Title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336555" y="1604435"/>
            <a:ext cx="11518900" cy="42354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0521" y="6476210"/>
            <a:ext cx="70092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DCD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Page </a:t>
            </a:r>
            <a:fld id="{5A9C12DC-491F-9444-86A2-13AC5C62A2FC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3DCD5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3DCD58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4" y="6476210"/>
            <a:ext cx="2013023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62646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Confidential Property of Schneider Electric |</a:t>
            </a:r>
          </a:p>
        </p:txBody>
      </p:sp>
      <p:pic>
        <p:nvPicPr>
          <p:cNvPr id="7" name="Picture 6" descr="schneider_LIO_Life-Green_RGB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2712" y="5993331"/>
            <a:ext cx="2722397" cy="75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5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 dt="0"/>
  <p:txStyles>
    <p:titleStyle>
      <a:lvl1pPr algn="l" defTabSz="609531" rtl="0" eaLnBrk="1" latinLnBrk="0" hangingPunct="1">
        <a:spcBef>
          <a:spcPct val="0"/>
        </a:spcBef>
        <a:buNone/>
        <a:defRPr sz="3200" kern="1200">
          <a:solidFill>
            <a:srgbClr val="36C746"/>
          </a:solidFill>
          <a:latin typeface="Arial"/>
          <a:ea typeface="+mj-ea"/>
          <a:cs typeface="Arial"/>
        </a:defRPr>
      </a:lvl1pPr>
    </p:titleStyle>
    <p:bodyStyle>
      <a:lvl1pPr marL="230693" indent="-209528" algn="l" defTabSz="609531" rtl="0" eaLnBrk="1" latinLnBrk="0" hangingPunct="1">
        <a:spcBef>
          <a:spcPts val="667"/>
        </a:spcBef>
        <a:spcAft>
          <a:spcPts val="667"/>
        </a:spcAft>
        <a:buClr>
          <a:schemeClr val="bg2"/>
        </a:buClr>
        <a:buFont typeface="Arial" panose="020B0604020202020204" pitchFamily="34" charset="0"/>
        <a:buNone/>
        <a:defRPr sz="2000" kern="1200">
          <a:solidFill>
            <a:schemeClr val="accent1"/>
          </a:solidFill>
          <a:latin typeface="Arial"/>
          <a:ea typeface="+mn-ea"/>
          <a:cs typeface="Arial"/>
        </a:defRPr>
      </a:lvl1pPr>
      <a:lvl2pPr marL="482548" indent="-243391" algn="l" defTabSz="596834" rtl="0" eaLnBrk="1" latinLnBrk="0" hangingPunct="1">
        <a:spcBef>
          <a:spcPts val="667"/>
        </a:spcBef>
        <a:spcAft>
          <a:spcPts val="667"/>
        </a:spcAft>
        <a:buClr>
          <a:srgbClr val="36C746"/>
        </a:buClr>
        <a:buFont typeface="Arial" pitchFamily="34" charset="0"/>
        <a:buChar char="•"/>
        <a:defRPr sz="1867" kern="1200">
          <a:solidFill>
            <a:schemeClr val="accent1"/>
          </a:solidFill>
          <a:latin typeface="Arial"/>
          <a:ea typeface="+mn-ea"/>
          <a:cs typeface="Arial"/>
        </a:defRPr>
      </a:lvl2pPr>
      <a:lvl3pPr marL="717471" indent="-239159" algn="l" defTabSz="609531" rtl="0" eaLnBrk="1" latinLnBrk="0" hangingPunct="1">
        <a:spcBef>
          <a:spcPts val="667"/>
        </a:spcBef>
        <a:spcAft>
          <a:spcPts val="667"/>
        </a:spcAft>
        <a:buClr>
          <a:srgbClr val="36C746"/>
        </a:buClr>
        <a:buFont typeface="Arial" pitchFamily="34" charset="0"/>
        <a:buChar char="‒"/>
        <a:defRPr sz="1733" kern="1200">
          <a:solidFill>
            <a:schemeClr val="accent1"/>
          </a:solidFill>
          <a:latin typeface="Arial"/>
          <a:ea typeface="+mn-ea"/>
          <a:cs typeface="Arial"/>
        </a:defRPr>
      </a:lvl3pPr>
      <a:lvl4pPr marL="958745" indent="-239159" algn="l" defTabSz="609531" rtl="0" eaLnBrk="1" latinLnBrk="0" hangingPunct="1">
        <a:spcBef>
          <a:spcPts val="667"/>
        </a:spcBef>
        <a:spcAft>
          <a:spcPts val="667"/>
        </a:spcAft>
        <a:buClr>
          <a:srgbClr val="36C746"/>
        </a:buClr>
        <a:buFont typeface="Arial" panose="020B0604020202020204" pitchFamily="34" charset="0"/>
        <a:buChar char="–"/>
        <a:defRPr sz="1600" kern="1200">
          <a:solidFill>
            <a:schemeClr val="accent1"/>
          </a:solidFill>
          <a:latin typeface="Arial"/>
          <a:ea typeface="+mn-ea"/>
          <a:cs typeface="Arial"/>
        </a:defRPr>
      </a:lvl4pPr>
      <a:lvl5pPr marL="1195785" indent="-247622" algn="l" defTabSz="609531" rtl="0" eaLnBrk="1" latinLnBrk="0" hangingPunct="1">
        <a:spcBef>
          <a:spcPts val="667"/>
        </a:spcBef>
        <a:spcAft>
          <a:spcPts val="667"/>
        </a:spcAft>
        <a:buClr>
          <a:srgbClr val="36C746"/>
        </a:buClr>
        <a:buFont typeface="Arial" panose="020B0604020202020204" pitchFamily="34" charset="0"/>
        <a:buChar char="–"/>
        <a:defRPr sz="1333" kern="1200">
          <a:solidFill>
            <a:schemeClr val="accent1"/>
          </a:solidFill>
          <a:latin typeface="Arial"/>
          <a:ea typeface="+mn-ea"/>
          <a:cs typeface="Arial"/>
        </a:defRPr>
      </a:lvl5pPr>
      <a:lvl6pPr marL="1194683" indent="-243815" algn="l" defTabSz="609531" rtl="0" eaLnBrk="1" latinLnBrk="0" hangingPunct="1">
        <a:spcBef>
          <a:spcPts val="667"/>
        </a:spcBef>
        <a:spcAft>
          <a:spcPts val="667"/>
        </a:spcAft>
        <a:buClr>
          <a:schemeClr val="bg2"/>
        </a:buClr>
        <a:buFont typeface="Arial" panose="020B0604020202020204" pitchFamily="34" charset="0"/>
        <a:buChar char="–"/>
        <a:defRPr sz="1333" kern="1200" baseline="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194683" indent="-243815" algn="l" defTabSz="609531" rtl="0" eaLnBrk="1" latinLnBrk="0" hangingPunct="1">
        <a:spcBef>
          <a:spcPts val="667"/>
        </a:spcBef>
        <a:spcAft>
          <a:spcPts val="667"/>
        </a:spcAft>
        <a:buClr>
          <a:schemeClr val="bg2"/>
        </a:buClr>
        <a:buFont typeface="Arial" panose="020B0604020202020204" pitchFamily="34" charset="0"/>
        <a:buChar char="–"/>
        <a:defRPr sz="12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4571496" indent="-304767" algn="l" defTabSz="60953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029" indent="-304767" algn="l" defTabSz="60953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31" algn="l" defTabSz="6095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66" algn="l" defTabSz="6095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00" algn="l" defTabSz="6095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34" algn="l" defTabSz="6095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64" algn="l" defTabSz="6095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95" algn="l" defTabSz="6095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29" algn="l" defTabSz="6095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263" algn="l" defTabSz="6095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DF83DB-5C8A-403F-815B-3D42F9369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5854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053850"/>
            <a:ext cx="12192001" cy="2895053"/>
          </a:xfrm>
          <a:prstGeom prst="rect">
            <a:avLst/>
          </a:prstGeom>
          <a:gradFill>
            <a:gsLst>
              <a:gs pos="0">
                <a:schemeClr val="tx1"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84151" y="3958065"/>
            <a:ext cx="10244901" cy="73866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APIGEE Versioning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0" y="4948904"/>
            <a:ext cx="12192000" cy="900425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09585"/>
            <a:r>
              <a:rPr lang="en-US" dirty="0"/>
              <a:t>Confidential Property of Schneider Electric</a:t>
            </a:r>
          </a:p>
        </p:txBody>
      </p:sp>
    </p:spTree>
    <p:extLst>
      <p:ext uri="{BB962C8B-B14F-4D97-AF65-F5344CB8AC3E}">
        <p14:creationId xmlns:p14="http://schemas.microsoft.com/office/powerpoint/2010/main" val="122966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982DC68-4324-4C1E-9050-977177C926E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IN" dirty="0"/>
              <a:t>API </a:t>
            </a:r>
            <a:r>
              <a:rPr lang="en-IN" dirty="0" err="1"/>
              <a:t>Catalog</a:t>
            </a:r>
            <a:r>
              <a:rPr lang="en-IN" dirty="0"/>
              <a:t> – Alarm API</a:t>
            </a:r>
          </a:p>
        </p:txBody>
      </p:sp>
      <p:sp>
        <p:nvSpPr>
          <p:cNvPr id="59" name="Content Placeholder 11">
            <a:extLst>
              <a:ext uri="{FF2B5EF4-FFF2-40B4-BE49-F238E27FC236}">
                <a16:creationId xmlns:a16="http://schemas.microsoft.com/office/drawing/2014/main" id="{41379457-00DF-49D4-91A9-0B3D0705E75E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6980238" y="1824326"/>
            <a:ext cx="4875209" cy="2871499"/>
          </a:xfrm>
        </p:spPr>
        <p:txBody>
          <a:bodyPr/>
          <a:lstStyle/>
          <a:p>
            <a:pPr marL="364065" indent="-342900">
              <a:buFont typeface="+mj-lt"/>
              <a:buAutoNum type="arabicPeriod"/>
            </a:pP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API Portal is showing all the three version of  API with different API specification </a:t>
            </a:r>
          </a:p>
          <a:p>
            <a:pPr marL="364065" indent="-342900">
              <a:buFont typeface="+mj-lt"/>
              <a:buAutoNum type="arabicPeriod"/>
            </a:pP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 IN actual implementation it is the same API proxy which is having consolidated code of all three version </a:t>
            </a:r>
          </a:p>
          <a:p>
            <a:pPr marL="364065" indent="-342900">
              <a:buFont typeface="+mj-lt"/>
              <a:buAutoNum type="arabicPeriod"/>
            </a:pP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Proxy name is internal but API specification is External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4982B6-2E42-42D4-8659-FA10858B5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" y="1824326"/>
            <a:ext cx="1047750" cy="97790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Alarm-V1.0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/GET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E5BCEB-2512-423A-BFA4-F88B2CE46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7978" y="1824326"/>
            <a:ext cx="1047750" cy="97790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Alarm-V1.1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/GET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/PUT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EB2ABB-BE54-4E8A-8939-1CFD415B3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732" y="1824326"/>
            <a:ext cx="1047750" cy="97790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Alarm-V1.2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/GET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/PUT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/POST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D4556EED-BCD7-40E7-9465-4CA5A5CA0266}"/>
              </a:ext>
            </a:extLst>
          </p:cNvPr>
          <p:cNvSpPr txBox="1">
            <a:spLocks/>
          </p:cNvSpPr>
          <p:nvPr/>
        </p:nvSpPr>
        <p:spPr>
          <a:xfrm>
            <a:off x="336553" y="4092000"/>
            <a:ext cx="5873747" cy="4924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693" indent="-209528" algn="l" defTabSz="609531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Tx/>
              <a:buNone/>
              <a:defRPr sz="32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482548" indent="-243391" algn="l" defTabSz="596834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Tx/>
              <a:buNone/>
              <a:defRPr sz="1867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2pPr>
            <a:lvl3pPr marL="717471" indent="-239159" algn="l" defTabSz="609531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Tx/>
              <a:buNone/>
              <a:defRPr sz="1733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3pPr>
            <a:lvl4pPr marL="958745" indent="-239159" algn="l" defTabSz="609531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Tx/>
              <a:buNone/>
              <a:defRPr sz="16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4pPr>
            <a:lvl5pPr marL="1195785" indent="-247622" algn="l" defTabSz="609531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Tx/>
              <a:buNone/>
              <a:defRPr sz="1333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5pPr>
            <a:lvl6pPr marL="1194683" indent="-243815" algn="l" defTabSz="609531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333" kern="1200" baseline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194683" indent="-243815" algn="l" defTabSz="609531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4571496" indent="-304767" algn="l" defTabSz="609531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029" indent="-304767" algn="l" defTabSz="609531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API in Apigee Edge – Alarm-V1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1E09DF-E057-4532-94C9-ACAD5046F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328" y="4896317"/>
            <a:ext cx="1047750" cy="977900"/>
          </a:xfrm>
          <a:prstGeom prst="rect">
            <a:avLst/>
          </a:prstGeom>
          <a:solidFill>
            <a:srgbClr val="92D050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Alarm-V1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/GET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/PUT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/POST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33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982DC68-4324-4C1E-9050-977177C926E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IN" dirty="0"/>
              <a:t>API Consumption</a:t>
            </a:r>
          </a:p>
        </p:txBody>
      </p:sp>
      <p:sp>
        <p:nvSpPr>
          <p:cNvPr id="59" name="Content Placeholder 11">
            <a:extLst>
              <a:ext uri="{FF2B5EF4-FFF2-40B4-BE49-F238E27FC236}">
                <a16:creationId xmlns:a16="http://schemas.microsoft.com/office/drawing/2014/main" id="{41379457-00DF-49D4-91A9-0B3D0705E75E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6980238" y="1824326"/>
            <a:ext cx="4875209" cy="2871499"/>
          </a:xfrm>
        </p:spPr>
        <p:txBody>
          <a:bodyPr/>
          <a:lstStyle/>
          <a:p>
            <a:pPr marL="364065" indent="-342900">
              <a:buFont typeface="+mj-lt"/>
              <a:buAutoNum type="arabicPeriod"/>
            </a:pP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Even Customer is subscribed to 1.0 has access to 1.2 S well automatically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4982B6-2E42-42D4-8659-FA10858B5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" y="1824326"/>
            <a:ext cx="1047750" cy="9779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Consumer-1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E5BCEB-2512-423A-BFA4-F88B2CE46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166" y="1882026"/>
            <a:ext cx="1047750" cy="97790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Alarm-V1.0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/GET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EB2ABB-BE54-4E8A-8939-1CFD415B3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3" y="2940049"/>
            <a:ext cx="1047750" cy="1417587"/>
          </a:xfrm>
          <a:prstGeom prst="rect">
            <a:avLst/>
          </a:prstGeom>
          <a:solidFill>
            <a:srgbClr val="92D050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Alarm-V1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/GET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/PUT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/POST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CE38B8-0683-4FA4-BD59-8F8149E28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" y="3338242"/>
            <a:ext cx="1047750" cy="9779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Consumer-2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F710EE-E4D2-4ADE-95E9-B9C17131D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" y="4852158"/>
            <a:ext cx="1047750" cy="9779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Consumer-3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65AC7D-19A1-46C5-836C-68FB1F390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166" y="4852158"/>
            <a:ext cx="1047750" cy="97790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Alarm-V1.2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/POST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/GET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/PUT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E539AF-17FF-4EDD-A5F8-33302EAE1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166" y="3367092"/>
            <a:ext cx="1047750" cy="97790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Alarm-V1.1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/GET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/PUT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75783B-FA40-4CB8-9626-2F925127B69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704975" y="2370976"/>
            <a:ext cx="928191" cy="0"/>
          </a:xfrm>
          <a:prstGeom prst="straightConnector1">
            <a:avLst/>
          </a:prstGeom>
          <a:ln w="12700" cap="rnd">
            <a:solidFill>
              <a:srgbClr val="4F515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4FC508-C401-450D-8181-F72AC8A940EF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680916" y="2360702"/>
            <a:ext cx="1727697" cy="1288141"/>
          </a:xfrm>
          <a:prstGeom prst="straightConnector1">
            <a:avLst/>
          </a:prstGeom>
          <a:ln w="12700" cap="rnd">
            <a:solidFill>
              <a:srgbClr val="4F515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42F5C6-5F59-411F-AB27-CF266DAD8147}"/>
              </a:ext>
            </a:extLst>
          </p:cNvPr>
          <p:cNvCxnSpPr>
            <a:cxnSpLocks/>
          </p:cNvCxnSpPr>
          <p:nvPr/>
        </p:nvCxnSpPr>
        <p:spPr>
          <a:xfrm>
            <a:off x="1704975" y="3864818"/>
            <a:ext cx="928191" cy="0"/>
          </a:xfrm>
          <a:prstGeom prst="straightConnector1">
            <a:avLst/>
          </a:prstGeom>
          <a:ln w="12700" cap="rnd">
            <a:solidFill>
              <a:srgbClr val="4F515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291726-E8BE-4D40-BE1E-E3E8031792FF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680916" y="3648843"/>
            <a:ext cx="1727697" cy="215976"/>
          </a:xfrm>
          <a:prstGeom prst="straightConnector1">
            <a:avLst/>
          </a:prstGeom>
          <a:ln w="12700" cap="rnd">
            <a:solidFill>
              <a:srgbClr val="4F515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E1B67C-ADFA-4083-AF88-E809E327BBAC}"/>
              </a:ext>
            </a:extLst>
          </p:cNvPr>
          <p:cNvCxnSpPr>
            <a:cxnSpLocks/>
          </p:cNvCxnSpPr>
          <p:nvPr/>
        </p:nvCxnSpPr>
        <p:spPr>
          <a:xfrm>
            <a:off x="1704975" y="5311983"/>
            <a:ext cx="928191" cy="0"/>
          </a:xfrm>
          <a:prstGeom prst="straightConnector1">
            <a:avLst/>
          </a:prstGeom>
          <a:ln w="12700" cap="rnd">
            <a:solidFill>
              <a:srgbClr val="4F515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514AA9-C610-4213-88D6-2C903BB85C3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680916" y="3648843"/>
            <a:ext cx="1727697" cy="1692266"/>
          </a:xfrm>
          <a:prstGeom prst="straightConnector1">
            <a:avLst/>
          </a:prstGeom>
          <a:ln w="12700" cap="rnd">
            <a:solidFill>
              <a:srgbClr val="4F515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7D33367-DEAD-4188-9260-EA766A908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" y="1216623"/>
            <a:ext cx="1047750" cy="374176"/>
          </a:xfrm>
          <a:prstGeom prst="rect">
            <a:avLst/>
          </a:prstGeom>
          <a:solidFill>
            <a:schemeClr val="accent6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Consumer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DE726E-DDFA-4B93-A043-3CC9FC3D9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166" y="1223265"/>
            <a:ext cx="1047750" cy="374176"/>
          </a:xfrm>
          <a:prstGeom prst="rect">
            <a:avLst/>
          </a:prstGeom>
          <a:solidFill>
            <a:schemeClr val="accent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API - Spec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726460-7EDB-4157-A60D-542113108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3" y="2126188"/>
            <a:ext cx="1047750" cy="374176"/>
          </a:xfrm>
          <a:prstGeom prst="rect">
            <a:avLst/>
          </a:prstGeom>
          <a:solidFill>
            <a:srgbClr val="92D050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Internal-API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982DC68-4324-4C1E-9050-977177C926E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IN" dirty="0"/>
              <a:t>API Quota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4982B6-2E42-42D4-8659-FA10858B5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" y="1824326"/>
            <a:ext cx="1047750" cy="9779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API-1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E5BCEB-2512-423A-BFA4-F88B2CE46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166" y="1882026"/>
            <a:ext cx="1047750" cy="97790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600 – Per Minute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EB2ABB-BE54-4E8A-8939-1CFD415B3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2" y="2802225"/>
            <a:ext cx="1182681" cy="1893599"/>
          </a:xfrm>
          <a:prstGeom prst="rect">
            <a:avLst/>
          </a:prstGeom>
          <a:solidFill>
            <a:srgbClr val="92D050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Product—consumer-1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Quota-1500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CE38B8-0683-4FA4-BD59-8F8149E28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" y="3338242"/>
            <a:ext cx="1047750" cy="9779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F710EE-E4D2-4ADE-95E9-B9C17131D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" y="4852158"/>
            <a:ext cx="1047750" cy="9779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-3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65AC7D-19A1-46C5-836C-68FB1F390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166" y="4852158"/>
            <a:ext cx="1047750" cy="97790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1500 – Per Minute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E539AF-17FF-4EDD-A5F8-33302EAE1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166" y="3367092"/>
            <a:ext cx="1047750" cy="97790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1000-Per Minute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75783B-FA40-4CB8-9626-2F925127B69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704975" y="2370976"/>
            <a:ext cx="928191" cy="0"/>
          </a:xfrm>
          <a:prstGeom prst="straightConnector1">
            <a:avLst/>
          </a:prstGeom>
          <a:ln w="12700" cap="rnd">
            <a:solidFill>
              <a:srgbClr val="4F515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4FC508-C401-450D-8181-F72AC8A940EF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680916" y="2222879"/>
            <a:ext cx="1727696" cy="1526146"/>
          </a:xfrm>
          <a:prstGeom prst="straightConnector1">
            <a:avLst/>
          </a:prstGeom>
          <a:ln w="12700" cap="rnd">
            <a:solidFill>
              <a:srgbClr val="4F515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42F5C6-5F59-411F-AB27-CF266DAD8147}"/>
              </a:ext>
            </a:extLst>
          </p:cNvPr>
          <p:cNvCxnSpPr>
            <a:cxnSpLocks/>
          </p:cNvCxnSpPr>
          <p:nvPr/>
        </p:nvCxnSpPr>
        <p:spPr>
          <a:xfrm>
            <a:off x="1704975" y="3864818"/>
            <a:ext cx="928191" cy="0"/>
          </a:xfrm>
          <a:prstGeom prst="straightConnector1">
            <a:avLst/>
          </a:prstGeom>
          <a:ln w="12700" cap="rnd">
            <a:solidFill>
              <a:srgbClr val="4F515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291726-E8BE-4D40-BE1E-E3E8031792FF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680916" y="3726996"/>
            <a:ext cx="1727696" cy="22029"/>
          </a:xfrm>
          <a:prstGeom prst="straightConnector1">
            <a:avLst/>
          </a:prstGeom>
          <a:ln w="12700" cap="rnd">
            <a:solidFill>
              <a:srgbClr val="4F515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E1B67C-ADFA-4083-AF88-E809E327BBAC}"/>
              </a:ext>
            </a:extLst>
          </p:cNvPr>
          <p:cNvCxnSpPr>
            <a:cxnSpLocks/>
          </p:cNvCxnSpPr>
          <p:nvPr/>
        </p:nvCxnSpPr>
        <p:spPr>
          <a:xfrm>
            <a:off x="1704975" y="5311983"/>
            <a:ext cx="928191" cy="0"/>
          </a:xfrm>
          <a:prstGeom prst="straightConnector1">
            <a:avLst/>
          </a:prstGeom>
          <a:ln w="12700" cap="rnd">
            <a:solidFill>
              <a:srgbClr val="4F515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514AA9-C610-4213-88D6-2C903BB85C3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680916" y="3749025"/>
            <a:ext cx="1727696" cy="1454262"/>
          </a:xfrm>
          <a:prstGeom prst="straightConnector1">
            <a:avLst/>
          </a:prstGeom>
          <a:ln w="12700" cap="rnd">
            <a:solidFill>
              <a:srgbClr val="4F515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7D33367-DEAD-4188-9260-EA766A908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" y="1216623"/>
            <a:ext cx="1047750" cy="374176"/>
          </a:xfrm>
          <a:prstGeom prst="rect">
            <a:avLst/>
          </a:prstGeom>
          <a:solidFill>
            <a:schemeClr val="accent6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API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DE726E-DDFA-4B93-A043-3CC9FC3D9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166" y="1223265"/>
            <a:ext cx="1047750" cy="374176"/>
          </a:xfrm>
          <a:prstGeom prst="rect">
            <a:avLst/>
          </a:prstGeom>
          <a:solidFill>
            <a:schemeClr val="accent4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API - Quota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726460-7EDB-4157-A60D-542113108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938" y="1263366"/>
            <a:ext cx="1047750" cy="374176"/>
          </a:xfrm>
          <a:prstGeom prst="rect">
            <a:avLst/>
          </a:prstGeom>
          <a:solidFill>
            <a:srgbClr val="92D050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Consumer-1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C1FB91-45C3-4249-BD6D-943041C28A97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865813" y="1637542"/>
            <a:ext cx="0" cy="1167679"/>
          </a:xfrm>
          <a:prstGeom prst="straightConnector1">
            <a:avLst/>
          </a:prstGeom>
          <a:ln w="12700" cap="rnd">
            <a:solidFill>
              <a:srgbClr val="4F515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11">
            <a:extLst>
              <a:ext uri="{FF2B5EF4-FFF2-40B4-BE49-F238E27FC236}">
                <a16:creationId xmlns:a16="http://schemas.microsoft.com/office/drawing/2014/main" id="{BCF62681-3C9C-43E8-8E70-FEE9B914B63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6980238" y="1824326"/>
            <a:ext cx="4875209" cy="2871499"/>
          </a:xfrm>
        </p:spPr>
        <p:txBody>
          <a:bodyPr/>
          <a:lstStyle/>
          <a:p>
            <a:pPr marL="364065" indent="-342900">
              <a:buFont typeface="+mj-lt"/>
              <a:buAutoNum type="arabicPeriod"/>
            </a:pP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Even quota is agreed 600 per minute for API-1  but serving more which is 1500 . This might impact capacity of  backend</a:t>
            </a:r>
          </a:p>
        </p:txBody>
      </p:sp>
    </p:spTree>
    <p:extLst>
      <p:ext uri="{BB962C8B-B14F-4D97-AF65-F5344CB8AC3E}">
        <p14:creationId xmlns:p14="http://schemas.microsoft.com/office/powerpoint/2010/main" val="944474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7C2E3-C2E9-4114-8481-EF818DB1F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62733-BFEE-4E7B-ACD1-39009C227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5A9C12DC-491F-9444-86A2-13AC5C62A2F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3E4B-1ADA-449F-88BC-1EB890079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Confidential Property of Schneider Electric |</a:t>
            </a:r>
          </a:p>
        </p:txBody>
      </p:sp>
    </p:spTree>
    <p:extLst>
      <p:ext uri="{BB962C8B-B14F-4D97-AF65-F5344CB8AC3E}">
        <p14:creationId xmlns:p14="http://schemas.microsoft.com/office/powerpoint/2010/main" val="1550403836"/>
      </p:ext>
    </p:extLst>
  </p:cSld>
  <p:clrMapOvr>
    <a:masterClrMapping/>
  </p:clrMapOvr>
</p:sld>
</file>

<file path=ppt/theme/theme1.xml><?xml version="1.0" encoding="utf-8"?>
<a:theme xmlns:a="http://schemas.openxmlformats.org/drawingml/2006/main" name="Schneider Title Slides">
  <a:themeElements>
    <a:clrScheme name="SE Life Green MS Office">
      <a:dk1>
        <a:sysClr val="windowText" lastClr="000000"/>
      </a:dk1>
      <a:lt1>
        <a:sysClr val="window" lastClr="FFFFFF"/>
      </a:lt1>
      <a:dk2>
        <a:srgbClr val="3DCD58"/>
      </a:dk2>
      <a:lt2>
        <a:srgbClr val="3DCD58"/>
      </a:lt2>
      <a:accent1>
        <a:srgbClr val="626469"/>
      </a:accent1>
      <a:accent2>
        <a:srgbClr val="9FA0A4"/>
      </a:accent2>
      <a:accent3>
        <a:srgbClr val="FFD100"/>
      </a:accent3>
      <a:accent4>
        <a:srgbClr val="E47F00"/>
      </a:accent4>
      <a:accent5>
        <a:srgbClr val="B10043"/>
      </a:accent5>
      <a:accent6>
        <a:srgbClr val="42B4E6"/>
      </a:accent6>
      <a:hlink>
        <a:srgbClr val="B10043"/>
      </a:hlink>
      <a:folHlink>
        <a:srgbClr val="42B4E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5_Schneider Text Slides">
  <a:themeElements>
    <a:clrScheme name="SE Life Green MS Office">
      <a:dk1>
        <a:sysClr val="windowText" lastClr="000000"/>
      </a:dk1>
      <a:lt1>
        <a:sysClr val="window" lastClr="FFFFFF"/>
      </a:lt1>
      <a:dk2>
        <a:srgbClr val="3DCD58"/>
      </a:dk2>
      <a:lt2>
        <a:srgbClr val="3DCD58"/>
      </a:lt2>
      <a:accent1>
        <a:srgbClr val="626469"/>
      </a:accent1>
      <a:accent2>
        <a:srgbClr val="9FA0A4"/>
      </a:accent2>
      <a:accent3>
        <a:srgbClr val="FFD100"/>
      </a:accent3>
      <a:accent4>
        <a:srgbClr val="E47F00"/>
      </a:accent4>
      <a:accent5>
        <a:srgbClr val="B10043"/>
      </a:accent5>
      <a:accent6>
        <a:srgbClr val="42B4E6"/>
      </a:accent6>
      <a:hlink>
        <a:srgbClr val="B10043"/>
      </a:hlink>
      <a:folHlink>
        <a:srgbClr val="42B4E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rgbClr val="4F515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AAA753BF-A783-4CE8-93D2-EBFB2DF95279}" vid="{A4665921-DEBE-4526-B793-7CE56F0891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6FFE1C0FD6F440ABFD5D64255E4CF5" ma:contentTypeVersion="8" ma:contentTypeDescription="Create a new document." ma:contentTypeScope="" ma:versionID="8dd738facc8bdecb9372e1e352c34983">
  <xsd:schema xmlns:xsd="http://www.w3.org/2001/XMLSchema" xmlns:xs="http://www.w3.org/2001/XMLSchema" xmlns:p="http://schemas.microsoft.com/office/2006/metadata/properties" xmlns:ns2="48ecc1b8-6715-42d3-80c2-2b4d8aef5069" targetNamespace="http://schemas.microsoft.com/office/2006/metadata/properties" ma:root="true" ma:fieldsID="36d53eb3460ceba3c3dc8f07dc7febec" ns2:_="">
    <xsd:import namespace="48ecc1b8-6715-42d3-80c2-2b4d8aef50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ecc1b8-6715-42d3-80c2-2b4d8aef50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A1F0DC-67C6-445B-B742-FA87A5A4E09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6a829ea-54bc-4b45-b6f8-d600371c15bc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5651D24-CC64-45B5-9769-0DF46338EC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AFEC01-2836-4F99-B056-E766653ED1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ecc1b8-6715-42d3-80c2-2b4d8aef50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27109</TotalTime>
  <Words>191</Words>
  <Application>Microsoft Office PowerPoint</Application>
  <PresentationFormat>Widescreen</PresentationFormat>
  <Paragraphs>62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Lucida Grande</vt:lpstr>
      <vt:lpstr>Schneider Title Slides</vt:lpstr>
      <vt:lpstr>5_Schneider Text Slides</vt:lpstr>
      <vt:lpstr>APIGEE Versioning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sg_sripathi@thbs.com</dc:creator>
  <cp:lastModifiedBy>Dwitikrushna Pattanaik</cp:lastModifiedBy>
  <cp:revision>270</cp:revision>
  <dcterms:created xsi:type="dcterms:W3CDTF">2020-02-19T15:08:01Z</dcterms:created>
  <dcterms:modified xsi:type="dcterms:W3CDTF">2020-08-19T10:39:19Z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0x010100AE6FFE1C0FD6F440ABFD5D64255E4CF5</vt:lpwstr>
  </property>
</Properties>
</file>