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3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6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6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4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5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2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4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GPW Analizer	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SPRINT 1 RETROSPECTIVE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2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Ogólny opis produktu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970422"/>
            <a:ext cx="8946541" cy="2446420"/>
          </a:xfrm>
        </p:spPr>
        <p:txBody>
          <a:bodyPr/>
          <a:lstStyle/>
          <a:p>
            <a:r>
              <a:rPr lang="pl-PL" b="1" dirty="0" smtClean="0"/>
              <a:t>GPW Analizer </a:t>
            </a:r>
            <a:r>
              <a:rPr lang="pl-PL" dirty="0" smtClean="0"/>
              <a:t>to aplikacja webowa pozwalająca inwestorom wykonywać długoterminowe prognozy akcji spółek giełdowych</a:t>
            </a:r>
          </a:p>
          <a:p>
            <a:r>
              <a:rPr lang="pl-PL" dirty="0" smtClean="0"/>
              <a:t>System po sparametryzowaniu przez zalogowanego użytkownika zapytania, będzie odpowiadał ile inwestor może zarobić lub stracić</a:t>
            </a:r>
          </a:p>
          <a:p>
            <a:r>
              <a:rPr lang="pl-PL" dirty="0" smtClean="0"/>
              <a:t>Prostota i intuicyjność serwisu dają możliwość do korzystania z niego przez szerokie grono odbiorców</a:t>
            </a:r>
            <a:endParaRPr lang="pl-PL" dirty="0"/>
          </a:p>
        </p:txBody>
      </p:sp>
      <p:pic>
        <p:nvPicPr>
          <p:cNvPr id="1026" name="Picture 2" descr="Ico circl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 circle sh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03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 circle 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47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3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971" y="1853248"/>
            <a:ext cx="5281863" cy="4195481"/>
          </a:xfrm>
        </p:spPr>
        <p:txBody>
          <a:bodyPr/>
          <a:lstStyle/>
          <a:p>
            <a:r>
              <a:rPr lang="pl-PL" dirty="0" smtClean="0"/>
              <a:t>Szybka analiza historycznych danych Giełdy Papierów Wartościowych</a:t>
            </a:r>
          </a:p>
          <a:p>
            <a:r>
              <a:rPr lang="pl-PL" dirty="0" smtClean="0"/>
              <a:t>Klarowne przedstawienie wyników analiz</a:t>
            </a:r>
          </a:p>
          <a:p>
            <a:r>
              <a:rPr lang="pl-PL" dirty="0" smtClean="0"/>
              <a:t>Okazja do przedyskutowania uzyskanych rezultatów z innymi inwestorami</a:t>
            </a:r>
          </a:p>
          <a:p>
            <a:r>
              <a:rPr lang="pl-PL" dirty="0" smtClean="0"/>
              <a:t>Łatwy dostęp do wykonanych analiz i możliwość oceny ich jakości</a:t>
            </a:r>
          </a:p>
          <a:p>
            <a:r>
              <a:rPr lang="pl-PL" dirty="0" smtClean="0"/>
              <a:t>Możliwość porównania wykonanych analiz między sobą</a:t>
            </a:r>
            <a:endParaRPr lang="pl-PL" dirty="0"/>
          </a:p>
        </p:txBody>
      </p:sp>
      <p:pic>
        <p:nvPicPr>
          <p:cNvPr id="2050" name="Picture 2" descr="Men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0" y="2055227"/>
            <a:ext cx="3493442" cy="33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7ECD37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87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GPW Analizer </vt:lpstr>
      <vt:lpstr>Ogólny opis produktu </vt:lpstr>
      <vt:lpstr>Możliwości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GPW Analizer </dc:title>
  <dc:creator>Tomasz Kopacki</dc:creator>
  <cp:lastModifiedBy>Tomasz Kopacki</cp:lastModifiedBy>
  <cp:revision>5</cp:revision>
  <dcterms:created xsi:type="dcterms:W3CDTF">2013-10-23T07:32:46Z</dcterms:created>
  <dcterms:modified xsi:type="dcterms:W3CDTF">2013-10-23T08:35:52Z</dcterms:modified>
</cp:coreProperties>
</file>