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62" r:id="rId3"/>
    <p:sldId id="263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3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36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6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4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5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2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3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06.11.2013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4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GPW Analizer	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SPRINT </a:t>
            </a:r>
            <a:r>
              <a:rPr lang="pl-PL" dirty="0" smtClean="0"/>
              <a:t>2 </a:t>
            </a:r>
            <a:r>
              <a:rPr lang="pl-PL" dirty="0" smtClean="0"/>
              <a:t>RETROSPECTIVE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7439606" y="3577052"/>
            <a:ext cx="399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 Kopacki</a:t>
            </a:r>
          </a:p>
          <a:p>
            <a:r>
              <a:rPr lang="pl-PL" dirty="0"/>
              <a:t>	</a:t>
            </a:r>
            <a:r>
              <a:rPr lang="pl-PL" dirty="0" smtClean="0"/>
              <a:t>Bartosz Kotrys</a:t>
            </a:r>
          </a:p>
          <a:p>
            <a:r>
              <a:rPr lang="pl-PL" dirty="0"/>
              <a:t>	</a:t>
            </a:r>
            <a:r>
              <a:rPr lang="pl-PL" dirty="0" smtClean="0"/>
              <a:t>	Maciej Skrzypiński</a:t>
            </a:r>
          </a:p>
          <a:p>
            <a:r>
              <a:rPr lang="pl-PL" dirty="0"/>
              <a:t>	</a:t>
            </a:r>
            <a:r>
              <a:rPr lang="pl-PL" dirty="0" smtClean="0"/>
              <a:t>		Paweł Szymankiewicz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29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drugiego Sprintu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85267"/>
            <a:ext cx="8946541" cy="4631575"/>
          </a:xfrm>
        </p:spPr>
        <p:txBody>
          <a:bodyPr/>
          <a:lstStyle/>
          <a:p>
            <a:r>
              <a:rPr lang="pl-PL" dirty="0" smtClean="0"/>
              <a:t>Formularz wyboru kryteriów</a:t>
            </a:r>
          </a:p>
          <a:p>
            <a:r>
              <a:rPr lang="pl-PL" dirty="0" smtClean="0"/>
              <a:t>Ściana użytkownika</a:t>
            </a:r>
          </a:p>
          <a:p>
            <a:r>
              <a:rPr lang="pl-PL" dirty="0" smtClean="0"/>
              <a:t>Rejestracja</a:t>
            </a:r>
          </a:p>
          <a:p>
            <a:r>
              <a:rPr lang="pl-PL" dirty="0" smtClean="0"/>
              <a:t>Logowanie</a:t>
            </a:r>
          </a:p>
          <a:p>
            <a:r>
              <a:rPr lang="pl-PL" dirty="0" smtClean="0"/>
              <a:t>WEKA – początki</a:t>
            </a:r>
          </a:p>
          <a:p>
            <a:r>
              <a:rPr lang="pl-PL" dirty="0"/>
              <a:t>Stworzenie </a:t>
            </a:r>
            <a:r>
              <a:rPr lang="pl-PL" dirty="0" smtClean="0"/>
              <a:t>tekstów </a:t>
            </a:r>
            <a:r>
              <a:rPr lang="pl-PL" dirty="0" smtClean="0"/>
              <a:t>„O nas”</a:t>
            </a:r>
            <a:endParaRPr lang="pl-PL" dirty="0"/>
          </a:p>
        </p:txBody>
      </p:sp>
      <p:pic>
        <p:nvPicPr>
          <p:cNvPr id="6" name="Obraz 5" descr="Clipboard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71" y="1288501"/>
            <a:ext cx="2629880" cy="37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drugiego Sprintu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85267"/>
            <a:ext cx="8946541" cy="4631575"/>
          </a:xfrm>
        </p:spPr>
        <p:txBody>
          <a:bodyPr/>
          <a:lstStyle/>
          <a:p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Formularz wyboru kryteriów</a:t>
            </a:r>
          </a:p>
          <a:p>
            <a:r>
              <a:rPr lang="pl-PL" dirty="0" smtClean="0">
                <a:solidFill>
                  <a:schemeClr val="accent3">
                    <a:lumMod val="75000"/>
                  </a:schemeClr>
                </a:solidFill>
              </a:rPr>
              <a:t>Ściana użytkownika</a:t>
            </a:r>
          </a:p>
          <a:p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Rejestracja</a:t>
            </a:r>
          </a:p>
          <a:p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Logowanie</a:t>
            </a:r>
          </a:p>
          <a:p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WEKA – początki</a:t>
            </a:r>
          </a:p>
          <a:p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Stworzenie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tekstów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„O nas”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Obraz 4" descr="Certificate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01" y="1605957"/>
            <a:ext cx="2525782" cy="36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Produkcja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52463" y="3737570"/>
            <a:ext cx="2940050" cy="576262"/>
          </a:xfrm>
        </p:spPr>
        <p:txBody>
          <a:bodyPr/>
          <a:lstStyle/>
          <a:p>
            <a:r>
              <a:rPr lang="pl-PL" dirty="0" smtClean="0"/>
              <a:t>Planowanie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18"/>
          </p:nvPr>
        </p:nvSpPr>
        <p:spPr>
          <a:xfrm>
            <a:off x="652463" y="4313832"/>
            <a:ext cx="2940050" cy="659189"/>
          </a:xfrm>
        </p:spPr>
        <p:txBody>
          <a:bodyPr/>
          <a:lstStyle/>
          <a:p>
            <a:r>
              <a:rPr lang="pl-PL" dirty="0" smtClean="0"/>
              <a:t>Wnikliwa analiza problemu to klucz do dobrego planowania.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3"/>
          </p:nvPr>
        </p:nvSpPr>
        <p:spPr>
          <a:xfrm>
            <a:off x="3889375" y="3737570"/>
            <a:ext cx="2930525" cy="576262"/>
          </a:xfrm>
        </p:spPr>
        <p:txBody>
          <a:bodyPr/>
          <a:lstStyle/>
          <a:p>
            <a:r>
              <a:rPr lang="pl-PL" dirty="0" smtClean="0"/>
              <a:t>Testy</a:t>
            </a:r>
            <a:endParaRPr lang="pl-PL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half" idx="19"/>
          </p:nvPr>
        </p:nvSpPr>
        <p:spPr>
          <a:xfrm>
            <a:off x="3888022" y="4313831"/>
            <a:ext cx="2934406" cy="659189"/>
          </a:xfrm>
        </p:spPr>
        <p:txBody>
          <a:bodyPr/>
          <a:lstStyle/>
          <a:p>
            <a:r>
              <a:rPr lang="pl-PL" dirty="0" smtClean="0"/>
              <a:t>Szereg testów to gwarancja jakości naszej aplikacji.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7124700" y="3737570"/>
            <a:ext cx="2932113" cy="576262"/>
          </a:xfrm>
        </p:spPr>
        <p:txBody>
          <a:bodyPr/>
          <a:lstStyle/>
          <a:p>
            <a:r>
              <a:rPr lang="pl-PL" sz="2000" dirty="0" smtClean="0"/>
              <a:t>Nocne kodowanie</a:t>
            </a:r>
          </a:p>
        </p:txBody>
      </p:sp>
      <p:pic>
        <p:nvPicPr>
          <p:cNvPr id="19" name="Symbol zastępczy obrazu 18" descr="IMAG0258.jpg"/>
          <p:cNvPicPr>
            <a:picLocks noGrp="1" noChangeAspect="1"/>
          </p:cNvPicPr>
          <p:nvPr>
            <p:ph type="pic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6597"/>
          <a:stretch>
            <a:fillRect/>
          </a:stretch>
        </p:blipFill>
        <p:spPr>
          <a:xfrm>
            <a:off x="7138210" y="2209800"/>
            <a:ext cx="2932113" cy="1524000"/>
          </a:xfrm>
        </p:spPr>
      </p:pic>
      <p:sp>
        <p:nvSpPr>
          <p:cNvPr id="9" name="Symbol zastępczy tekstu 8"/>
          <p:cNvSpPr>
            <a:spLocks noGrp="1"/>
          </p:cNvSpPr>
          <p:nvPr>
            <p:ph type="body" sz="half" idx="20"/>
          </p:nvPr>
        </p:nvSpPr>
        <p:spPr>
          <a:xfrm>
            <a:off x="7124575" y="4313829"/>
            <a:ext cx="2935997" cy="659189"/>
          </a:xfrm>
        </p:spPr>
        <p:txBody>
          <a:bodyPr/>
          <a:lstStyle/>
          <a:p>
            <a:r>
              <a:rPr lang="pl-PL" dirty="0" smtClean="0"/>
              <a:t>… a gdy czas się kończy, wiemy co z tym zrobić.</a:t>
            </a:r>
            <a:endParaRPr lang="pl-PL" dirty="0"/>
          </a:p>
        </p:txBody>
      </p:sp>
      <p:pic>
        <p:nvPicPr>
          <p:cNvPr id="18" name="Symbol zastępczy obrazu 17" descr="converter_tests.PNG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9" b="13419"/>
          <a:stretch>
            <a:fillRect/>
          </a:stretch>
        </p:blipFill>
        <p:spPr>
          <a:xfrm>
            <a:off x="3902885" y="2209800"/>
            <a:ext cx="2930525" cy="1524000"/>
          </a:xfrm>
        </p:spPr>
      </p:pic>
      <p:pic>
        <p:nvPicPr>
          <p:cNvPr id="17" name="Symbol zastępczy obrazu 16" descr="zdjęcie 2-2.JPG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3" b="15443"/>
          <a:stretch>
            <a:fillRect/>
          </a:stretch>
        </p:blipFill>
        <p:spPr>
          <a:xfrm rot="10800000">
            <a:off x="665974" y="2209800"/>
            <a:ext cx="2940050" cy="1524000"/>
          </a:xfrm>
        </p:spPr>
      </p:pic>
    </p:spTree>
    <p:extLst>
      <p:ext uri="{BB962C8B-B14F-4D97-AF65-F5344CB8AC3E}">
        <p14:creationId xmlns:p14="http://schemas.microsoft.com/office/powerpoint/2010/main" val="39407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dalej?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Ściana użytkownika</a:t>
            </a:r>
          </a:p>
          <a:p>
            <a:r>
              <a:rPr lang="pl-PL" dirty="0" smtClean="0"/>
              <a:t>Logika do wyboru kryteriów</a:t>
            </a:r>
          </a:p>
          <a:p>
            <a:r>
              <a:rPr lang="pl-PL" dirty="0" smtClean="0"/>
              <a:t>Panel wiadomości prywatnych</a:t>
            </a:r>
          </a:p>
          <a:p>
            <a:r>
              <a:rPr lang="pl-PL" dirty="0" smtClean="0"/>
              <a:t>Panel administratora</a:t>
            </a:r>
          </a:p>
          <a:p>
            <a:r>
              <a:rPr lang="pl-PL" dirty="0" smtClean="0"/>
              <a:t>WEKA – Narzędzie wnioskujące</a:t>
            </a:r>
            <a:endParaRPr lang="pl-PL" dirty="0"/>
          </a:p>
        </p:txBody>
      </p:sp>
      <p:pic>
        <p:nvPicPr>
          <p:cNvPr id="4" name="Obraz 3" descr="Calendar@Hi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14" y="1391527"/>
            <a:ext cx="2201061" cy="40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7ECD37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98</Words>
  <Application>Microsoft Macintosh PowerPoint</Application>
  <PresentationFormat>Niestandardowy</PresentationFormat>
  <Paragraphs>33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Ion</vt:lpstr>
      <vt:lpstr>GPW Analizer </vt:lpstr>
      <vt:lpstr>Założenia drugiego Sprintu </vt:lpstr>
      <vt:lpstr>Założenia drugiego Sprintu </vt:lpstr>
      <vt:lpstr>Produkcja</vt:lpstr>
      <vt:lpstr>Co dalej?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GPW Analizer </dc:title>
  <dc:creator>Tomasz Kopacki</dc:creator>
  <cp:lastModifiedBy>Paweł Szymankiewicz</cp:lastModifiedBy>
  <cp:revision>14</cp:revision>
  <dcterms:created xsi:type="dcterms:W3CDTF">2013-10-23T07:32:46Z</dcterms:created>
  <dcterms:modified xsi:type="dcterms:W3CDTF">2013-11-06T09:36:20Z</dcterms:modified>
</cp:coreProperties>
</file>