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62" r:id="rId3"/>
    <p:sldId id="263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4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4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33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36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706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14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159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524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3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0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20.11.2013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47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GPW Analizer	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SPRINT 3 RETROSPECTIVE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7439606" y="3577052"/>
            <a:ext cx="399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arela"/>
                <a:cs typeface="Varela"/>
              </a:rPr>
              <a:t>Tomasz Kopacki</a:t>
            </a:r>
          </a:p>
          <a:p>
            <a:r>
              <a:rPr lang="pl-PL" dirty="0">
                <a:latin typeface="Varela"/>
                <a:cs typeface="Varela"/>
              </a:rPr>
              <a:t>	</a:t>
            </a:r>
            <a:r>
              <a:rPr lang="pl-PL" dirty="0" smtClean="0">
                <a:latin typeface="Varela"/>
                <a:cs typeface="Varela"/>
              </a:rPr>
              <a:t>Bartosz Kotrys</a:t>
            </a:r>
          </a:p>
          <a:p>
            <a:r>
              <a:rPr lang="pl-PL" dirty="0">
                <a:latin typeface="Varela"/>
                <a:cs typeface="Varela"/>
              </a:rPr>
              <a:t>	</a:t>
            </a:r>
            <a:r>
              <a:rPr lang="pl-PL" dirty="0" smtClean="0">
                <a:latin typeface="Varela"/>
                <a:cs typeface="Varela"/>
              </a:rPr>
              <a:t>	Maciej Skrzypiński</a:t>
            </a:r>
          </a:p>
          <a:p>
            <a:r>
              <a:rPr lang="pl-PL" dirty="0">
                <a:latin typeface="Varela"/>
                <a:cs typeface="Varela"/>
              </a:rPr>
              <a:t>	</a:t>
            </a:r>
            <a:r>
              <a:rPr lang="pl-PL" dirty="0" smtClean="0">
                <a:latin typeface="Varela"/>
                <a:cs typeface="Varela"/>
              </a:rPr>
              <a:t>		Paweł Szymankiewicz</a:t>
            </a:r>
            <a:endParaRPr lang="pl-PL" dirty="0">
              <a:latin typeface="Varela"/>
              <a:cs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14129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Założenia </a:t>
            </a:r>
            <a:r>
              <a:rPr lang="pl-PL" dirty="0" smtClean="0">
                <a:latin typeface="Varela"/>
                <a:cs typeface="Varela"/>
              </a:rPr>
              <a:t>trzeciego Sprintu</a:t>
            </a:r>
            <a:r>
              <a:rPr lang="pl-PL" dirty="0" smtClean="0">
                <a:latin typeface="Varela"/>
                <a:cs typeface="Varela"/>
              </a:rPr>
              <a:t>	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85267"/>
            <a:ext cx="8946541" cy="4631575"/>
          </a:xfrm>
        </p:spPr>
        <p:txBody>
          <a:bodyPr/>
          <a:lstStyle/>
          <a:p>
            <a:r>
              <a:rPr lang="pl-PL" dirty="0">
                <a:latin typeface="Varela"/>
                <a:cs typeface="Varela"/>
              </a:rPr>
              <a:t>Ściana użytkownika</a:t>
            </a:r>
          </a:p>
          <a:p>
            <a:r>
              <a:rPr lang="pl-PL" dirty="0">
                <a:latin typeface="Varela"/>
                <a:cs typeface="Varela"/>
              </a:rPr>
              <a:t>Logika do wyboru kryteriów</a:t>
            </a:r>
          </a:p>
          <a:p>
            <a:r>
              <a:rPr lang="pl-PL" dirty="0">
                <a:latin typeface="Varela"/>
                <a:cs typeface="Varela"/>
              </a:rPr>
              <a:t>Panel wiadomości prywatnych</a:t>
            </a:r>
          </a:p>
          <a:p>
            <a:r>
              <a:rPr lang="pl-PL" dirty="0">
                <a:latin typeface="Varela"/>
                <a:cs typeface="Varela"/>
              </a:rPr>
              <a:t>Panel administratora</a:t>
            </a:r>
          </a:p>
          <a:p>
            <a:r>
              <a:rPr lang="pl-PL" dirty="0">
                <a:latin typeface="Varela"/>
                <a:cs typeface="Varela"/>
              </a:rPr>
              <a:t>WEKA – Narzędzie </a:t>
            </a:r>
            <a:r>
              <a:rPr lang="pl-PL" dirty="0" smtClean="0">
                <a:latin typeface="Varela"/>
                <a:cs typeface="Varela"/>
              </a:rPr>
              <a:t>wnioskujące</a:t>
            </a:r>
          </a:p>
          <a:p>
            <a:pPr marL="0" indent="0">
              <a:buNone/>
            </a:pPr>
            <a:endParaRPr lang="pl-PL" dirty="0">
              <a:latin typeface="Varela"/>
              <a:cs typeface="Varela"/>
            </a:endParaRPr>
          </a:p>
        </p:txBody>
      </p:sp>
      <p:pic>
        <p:nvPicPr>
          <p:cNvPr id="6" name="Obraz 5" descr="Clipboard@Hig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71" y="1288501"/>
            <a:ext cx="2629880" cy="37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Założenia </a:t>
            </a:r>
            <a:r>
              <a:rPr lang="pl-PL" dirty="0" smtClean="0">
                <a:latin typeface="Varela"/>
                <a:cs typeface="Varela"/>
              </a:rPr>
              <a:t>trzeciego Sprintu</a:t>
            </a:r>
            <a:r>
              <a:rPr lang="pl-PL" dirty="0" smtClean="0">
                <a:latin typeface="Varela"/>
                <a:cs typeface="Varela"/>
              </a:rPr>
              <a:t>	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85267"/>
            <a:ext cx="8946541" cy="4631575"/>
          </a:xfrm>
        </p:spPr>
        <p:txBody>
          <a:bodyPr/>
          <a:lstStyle/>
          <a:p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  <a:latin typeface="Varela"/>
                <a:cs typeface="Varela"/>
              </a:rPr>
              <a:t>Ściana użytkownika</a:t>
            </a:r>
          </a:p>
          <a:p>
            <a:r>
              <a:rPr lang="pl-PL" dirty="0">
                <a:solidFill>
                  <a:schemeClr val="accent1"/>
                </a:solidFill>
                <a:latin typeface="Varela"/>
                <a:cs typeface="Varela"/>
              </a:rPr>
              <a:t>Logika do wyboru kryteriów</a:t>
            </a:r>
          </a:p>
          <a:p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  <a:latin typeface="Varela"/>
                <a:cs typeface="Varela"/>
              </a:rPr>
              <a:t>Panel wiadomości prywatnych</a:t>
            </a:r>
          </a:p>
          <a:p>
            <a:r>
              <a:rPr lang="pl-PL" dirty="0">
                <a:solidFill>
                  <a:schemeClr val="accent1"/>
                </a:solidFill>
                <a:latin typeface="Varela"/>
                <a:cs typeface="Varela"/>
              </a:rPr>
              <a:t>Panel administratora</a:t>
            </a:r>
          </a:p>
          <a:p>
            <a:r>
              <a:rPr lang="pl-PL" dirty="0">
                <a:solidFill>
                  <a:srgbClr val="7ECD37"/>
                </a:solidFill>
                <a:latin typeface="Varela"/>
                <a:cs typeface="Varela"/>
              </a:rPr>
              <a:t>WEKA – Narzędzie </a:t>
            </a:r>
            <a:r>
              <a:rPr lang="pl-PL" dirty="0" smtClean="0">
                <a:solidFill>
                  <a:srgbClr val="7ECD37"/>
                </a:solidFill>
                <a:latin typeface="Varela"/>
                <a:cs typeface="Varela"/>
              </a:rPr>
              <a:t>wnioskujące</a:t>
            </a:r>
          </a:p>
          <a:p>
            <a:r>
              <a:rPr lang="pl-PL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Varela"/>
                <a:cs typeface="Varela"/>
              </a:rPr>
              <a:t>Testy</a:t>
            </a:r>
          </a:p>
          <a:p>
            <a:r>
              <a:rPr lang="pl-PL" dirty="0" smtClean="0">
                <a:solidFill>
                  <a:schemeClr val="accent1"/>
                </a:solidFill>
                <a:latin typeface="Varela"/>
                <a:cs typeface="Varela"/>
              </a:rPr>
              <a:t>Poprawki</a:t>
            </a:r>
            <a:endParaRPr lang="pl-PL" dirty="0">
              <a:solidFill>
                <a:schemeClr val="accent1"/>
              </a:solidFill>
              <a:latin typeface="Varela"/>
              <a:cs typeface="Varela"/>
            </a:endParaRPr>
          </a:p>
        </p:txBody>
      </p:sp>
      <p:pic>
        <p:nvPicPr>
          <p:cNvPr id="5" name="Obraz 4" descr="Certificate@Hig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01" y="1605957"/>
            <a:ext cx="2525782" cy="36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Produkcja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52463" y="3737570"/>
            <a:ext cx="2940050" cy="576262"/>
          </a:xfrm>
        </p:spPr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Planowanie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18"/>
          </p:nvPr>
        </p:nvSpPr>
        <p:spPr>
          <a:xfrm>
            <a:off x="652463" y="4313832"/>
            <a:ext cx="2940050" cy="659189"/>
          </a:xfrm>
        </p:spPr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Wnikliwa analiza problemu to klucz do dobrego planowania.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3"/>
          </p:nvPr>
        </p:nvSpPr>
        <p:spPr>
          <a:xfrm>
            <a:off x="3889375" y="3737570"/>
            <a:ext cx="2930525" cy="576262"/>
          </a:xfrm>
        </p:spPr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Testy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half" idx="19"/>
          </p:nvPr>
        </p:nvSpPr>
        <p:spPr>
          <a:xfrm>
            <a:off x="3888022" y="4313831"/>
            <a:ext cx="2934406" cy="1180344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Varela"/>
                <a:cs typeface="Varela"/>
              </a:rPr>
              <a:t>Sprawdzanie pokrycia kodu testami – wiemy gdzie mamy braki.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7124700" y="3737570"/>
            <a:ext cx="2932113" cy="576262"/>
          </a:xfrm>
        </p:spPr>
        <p:txBody>
          <a:bodyPr/>
          <a:lstStyle/>
          <a:p>
            <a:r>
              <a:rPr lang="pl-PL" sz="1600" dirty="0" smtClean="0">
                <a:latin typeface="Varela"/>
                <a:cs typeface="Varela"/>
              </a:rPr>
              <a:t>Wieczorki programistyczne</a:t>
            </a:r>
            <a:endParaRPr lang="pl-PL" sz="1600" dirty="0" smtClean="0">
              <a:latin typeface="Varela"/>
              <a:cs typeface="Varela"/>
            </a:endParaRP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half" idx="20"/>
          </p:nvPr>
        </p:nvSpPr>
        <p:spPr>
          <a:xfrm>
            <a:off x="7124575" y="4313829"/>
            <a:ext cx="2935997" cy="1309925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Varela"/>
                <a:cs typeface="Varela"/>
              </a:rPr>
              <a:t>Cotygodniowy cykl spotkań, który pomaga nam zdążyć na czas</a:t>
            </a:r>
            <a:endParaRPr lang="pl-PL" dirty="0">
              <a:latin typeface="Varela"/>
              <a:cs typeface="Varela"/>
            </a:endParaRPr>
          </a:p>
        </p:txBody>
      </p:sp>
      <p:pic>
        <p:nvPicPr>
          <p:cNvPr id="11" name="Symbol zastępczy obrazu 10" descr="zdjęcie.JPG"/>
          <p:cNvPicPr>
            <a:picLocks noGrp="1" noChangeAspect="1"/>
          </p:cNvPicPr>
          <p:nvPr>
            <p:ph type="pic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9" b="15349"/>
          <a:stretch>
            <a:fillRect/>
          </a:stretch>
        </p:blipFill>
        <p:spPr>
          <a:xfrm rot="10800000">
            <a:off x="7124699" y="2209800"/>
            <a:ext cx="2932113" cy="1524000"/>
          </a:xfrm>
        </p:spPr>
      </p:pic>
      <p:pic>
        <p:nvPicPr>
          <p:cNvPr id="13" name="Symbol zastępczy obrazu 12" descr="testy.png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r="5678"/>
          <a:stretch>
            <a:fillRect/>
          </a:stretch>
        </p:blipFill>
        <p:spPr/>
      </p:pic>
      <p:pic>
        <p:nvPicPr>
          <p:cNvPr id="15" name="Symbol zastępczy obrazu 14" descr="zdjęcie-2.JPG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3" b="15443"/>
          <a:stretch>
            <a:fillRect/>
          </a:stretch>
        </p:blipFill>
        <p:spPr>
          <a:xfrm rot="10800000">
            <a:off x="652463" y="2209800"/>
            <a:ext cx="2940050" cy="1524000"/>
          </a:xfrm>
        </p:spPr>
      </p:pic>
    </p:spTree>
    <p:extLst>
      <p:ext uri="{BB962C8B-B14F-4D97-AF65-F5344CB8AC3E}">
        <p14:creationId xmlns:p14="http://schemas.microsoft.com/office/powerpoint/2010/main" val="3940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Co dalej?</a:t>
            </a:r>
            <a:endParaRPr lang="pl-PL" dirty="0">
              <a:latin typeface="Varela"/>
              <a:cs typeface="Varela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Varela"/>
                <a:cs typeface="Varela"/>
              </a:rPr>
              <a:t>Ściana użytkownika – Logika biznesowa</a:t>
            </a:r>
          </a:p>
          <a:p>
            <a:r>
              <a:rPr lang="pl-PL" dirty="0" smtClean="0">
                <a:latin typeface="Varela"/>
                <a:cs typeface="Varela"/>
              </a:rPr>
              <a:t>Wiadomości prywatne – Logika biznesowa</a:t>
            </a:r>
          </a:p>
          <a:p>
            <a:r>
              <a:rPr lang="pl-PL" dirty="0" smtClean="0">
                <a:latin typeface="Varela"/>
                <a:cs typeface="Varela"/>
              </a:rPr>
              <a:t>WEKA – Znalezienie najlepszego modelu</a:t>
            </a:r>
          </a:p>
          <a:p>
            <a:r>
              <a:rPr lang="pl-PL" dirty="0" smtClean="0">
                <a:latin typeface="Varela"/>
                <a:cs typeface="Varela"/>
              </a:rPr>
              <a:t>Profil użytkownika</a:t>
            </a:r>
          </a:p>
          <a:p>
            <a:r>
              <a:rPr lang="pl-PL" dirty="0" smtClean="0">
                <a:latin typeface="Varela"/>
                <a:cs typeface="Varela"/>
              </a:rPr>
              <a:t>Testy jednostkowe i regresyjne</a:t>
            </a:r>
          </a:p>
          <a:p>
            <a:r>
              <a:rPr lang="pl-PL" dirty="0" smtClean="0">
                <a:latin typeface="Varela"/>
                <a:cs typeface="Varela"/>
              </a:rPr>
              <a:t>Wodotryski </a:t>
            </a:r>
            <a:r>
              <a:rPr lang="pl-PL" dirty="0" smtClean="0">
                <a:latin typeface="Varela"/>
                <a:cs typeface="Varela"/>
                <a:sym typeface="Wingdings"/>
              </a:rPr>
              <a:t></a:t>
            </a:r>
            <a:endParaRPr lang="pl-PL" dirty="0">
              <a:latin typeface="Varela"/>
              <a:cs typeface="Varela"/>
            </a:endParaRPr>
          </a:p>
        </p:txBody>
      </p:sp>
      <p:pic>
        <p:nvPicPr>
          <p:cNvPr id="4" name="Obraz 3" descr="Calendar@Hig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14" y="1391527"/>
            <a:ext cx="2201061" cy="40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8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7ECD37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105</Words>
  <Application>Microsoft Macintosh PowerPoint</Application>
  <PresentationFormat>Niestandardowy</PresentationFormat>
  <Paragraphs>34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Ion</vt:lpstr>
      <vt:lpstr>GPW Analizer </vt:lpstr>
      <vt:lpstr>Założenia trzeciego Sprintu </vt:lpstr>
      <vt:lpstr>Założenia trzeciego Sprintu </vt:lpstr>
      <vt:lpstr>Produkcja</vt:lpstr>
      <vt:lpstr>Co dalej?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GPW Analizer </dc:title>
  <dc:creator>Tomasz Kopacki</dc:creator>
  <cp:lastModifiedBy>Paweł Szymankiewicz</cp:lastModifiedBy>
  <cp:revision>16</cp:revision>
  <dcterms:created xsi:type="dcterms:W3CDTF">2013-10-23T07:32:46Z</dcterms:created>
  <dcterms:modified xsi:type="dcterms:W3CDTF">2013-11-20T09:26:51Z</dcterms:modified>
</cp:coreProperties>
</file>