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9BE-E8B2-4823-8F3A-87B74C45E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A53F-304A-4845-9F78-E9D6FEAB6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BEA5-55F5-40E6-BC7A-29394830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9D46-7AE1-416F-961E-DD1C0F6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3FE2-8FD7-427A-A93D-A9747A5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13BF-89C9-4838-8140-166A671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084E-F403-4C8B-B56A-18B3D929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D152-49ED-44E7-8B29-D015A406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1D6B-7D5A-4626-A967-A3ECDDEB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B515-D33D-49DB-BD09-080A0E9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E952B-1BFD-4699-9C2E-952A603C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1068-86A7-4D8D-AE77-A97FABC1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E7D6-745D-4454-BDF4-26D8CDDC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E478-CA8A-475F-A4D6-101F10B2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A3F3-CD5E-4CD8-87F8-912B316B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8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234-C970-405F-A0D8-72AEE69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C0D9-F52E-4841-9E3A-DEE3E6BD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6CE9-B121-42F2-8FBB-CCE69CE5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03FA-2C81-4E58-A8D0-E4C64CE5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4AC7-0320-48E3-9C6B-20AB1DE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3CC8-7464-455B-BCFC-D5E64901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9EF4-7595-4C1C-AF77-12A98C45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C653-5553-4880-845D-36415DD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8F4B-0A5A-4BD9-823C-AA3C1DA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C5A7-4FFF-48BE-BEF6-81131C68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6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E52F-F15C-4BEB-9981-CB9657AB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2DE0-BA2E-4598-83CA-F1C1DD5B3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0E43E-E302-45FF-AB7C-0A36E303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77F4-7A89-487A-B8B7-BBAE1CCB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5314B-CCFA-4FAD-8D52-55FE8790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EA01-CC01-47EC-B74A-3182597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90BE-45DB-4FF4-8F32-1A53BA0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87705-3ACB-4480-8CAE-7C98376E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A9EDA-DF55-43A7-8151-CF950971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C911-874E-4F3D-8E5D-451260595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EA55-7BB8-4247-9354-4CDCD98E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2682-9D95-45D6-ABFA-539BDDC2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0EBA2-26D3-43D0-98FF-EED9E64A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D139B-2258-4701-9A70-FA1753DC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3B3-9C1F-4638-A5F1-5C0697B1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4DE8C-2435-454E-B465-2888DE1E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CFA1F-6E98-4BB4-9DE4-EE0028B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887F-2FA8-4CA2-9CA2-DF86AE3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B8B5F-3AEA-4156-8230-F1A08BD5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4D3A9-0A09-4B75-B44E-5168290E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63404-785B-4DFC-91C1-BA8813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01F9-E377-4064-ADF5-0080F3B5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073E-8ABE-4AC8-8E1C-EAA0C59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CC3DD-59F0-42AD-9575-CFE8955D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CC41-1F04-45A4-8BB4-3E593E5F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C6AF-F296-4EB9-91C1-117DD198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F462-DF56-4D7F-BAD8-E81497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FEF-4DAF-4A51-94C1-30D0106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DD9-5AA2-4F1C-9B7E-9CF87941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B062D-1227-4856-983E-B49F86DA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5E75-871F-431D-88C4-4C4E116D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ABC7-70E5-4574-B85C-5DA6E317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17EFC-B86D-446F-B6C5-22BDB94A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88CDC-1B32-4299-B7E7-2570E3FD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153D-9E47-4512-BB96-5112906C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63BE-36CB-4701-8F00-B11A2725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3315-B47A-45E8-80E9-29CE4569157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8215-72BF-4DE1-82FC-9B72CFC8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D00D-020C-4E53-8784-1198E778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32AA-09B2-48E4-B6D2-A227A0C71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D7B-1FC6-4602-99E8-07553F8F2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B8B1-64E8-4024-8425-136E5EEC2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56B957-E71F-44A8-9285-7048B256F52B}"/>
              </a:ext>
            </a:extLst>
          </p:cNvPr>
          <p:cNvSpPr/>
          <p:nvPr/>
        </p:nvSpPr>
        <p:spPr>
          <a:xfrm>
            <a:off x="7334763" y="5103141"/>
            <a:ext cx="3589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IOrchestrationServiceInstanceStore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B1E86-D4BA-4068-954D-91D958310913}"/>
              </a:ext>
            </a:extLst>
          </p:cNvPr>
          <p:cNvSpPr/>
          <p:nvPr/>
        </p:nvSpPr>
        <p:spPr>
          <a:xfrm>
            <a:off x="2951449" y="5559123"/>
            <a:ext cx="22637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IOrchestrationService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74A8C-2550-4414-A6AB-ED8FB4D402AD}"/>
              </a:ext>
            </a:extLst>
          </p:cNvPr>
          <p:cNvSpPr/>
          <p:nvPr/>
        </p:nvSpPr>
        <p:spPr>
          <a:xfrm>
            <a:off x="6883309" y="2548040"/>
            <a:ext cx="28232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IOrchestrationServiceClient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8050F-81FA-468F-8607-D56F334EC047}"/>
              </a:ext>
            </a:extLst>
          </p:cNvPr>
          <p:cNvSpPr/>
          <p:nvPr/>
        </p:nvSpPr>
        <p:spPr>
          <a:xfrm>
            <a:off x="965200" y="566058"/>
            <a:ext cx="4528458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TaskHubWorker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r>
              <a:rPr lang="zh-CN" altLang="en-US" dirty="0"/>
              <a:t>和</a:t>
            </a:r>
            <a:r>
              <a:rPr lang="en-US" altLang="zh-CN" dirty="0" err="1"/>
              <a:t>TaskOrchestration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5D89E-6330-4488-84CC-576FB5683F7E}"/>
              </a:ext>
            </a:extLst>
          </p:cNvPr>
          <p:cNvSpPr/>
          <p:nvPr/>
        </p:nvSpPr>
        <p:spPr>
          <a:xfrm>
            <a:off x="1388075" y="1498992"/>
            <a:ext cx="1234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StartAsync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BD2B8-4DED-41A2-AB81-B2758516FFC9}"/>
              </a:ext>
            </a:extLst>
          </p:cNvPr>
          <p:cNvSpPr/>
          <p:nvPr/>
        </p:nvSpPr>
        <p:spPr>
          <a:xfrm>
            <a:off x="3945736" y="1498992"/>
            <a:ext cx="120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StopAsync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8F07E6-65F2-4724-825C-EBBB02585C6F}"/>
              </a:ext>
            </a:extLst>
          </p:cNvPr>
          <p:cNvSpPr/>
          <p:nvPr/>
        </p:nvSpPr>
        <p:spPr>
          <a:xfrm>
            <a:off x="1001486" y="3069770"/>
            <a:ext cx="4630057" cy="118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IOrchestrationService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0D5B0-B2C1-477A-B283-5EDEA6D53172}"/>
              </a:ext>
            </a:extLst>
          </p:cNvPr>
          <p:cNvSpPr/>
          <p:nvPr/>
        </p:nvSpPr>
        <p:spPr>
          <a:xfrm>
            <a:off x="1388074" y="2885105"/>
            <a:ext cx="1234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StartAsync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9E23EE-70EF-4A2A-9BE8-088BC7FC0FE6}"/>
              </a:ext>
            </a:extLst>
          </p:cNvPr>
          <p:cNvSpPr/>
          <p:nvPr/>
        </p:nvSpPr>
        <p:spPr>
          <a:xfrm>
            <a:off x="3948169" y="2842509"/>
            <a:ext cx="120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StopAsync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C887A04-CAC2-4EF5-846F-E9123D705AF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1497002" y="2376714"/>
            <a:ext cx="101678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D96D076-BE4C-4521-B8DC-4BA48EAE971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4064353" y="2354199"/>
            <a:ext cx="974185" cy="2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Zhao</dc:creator>
  <cp:lastModifiedBy>Dian Zhao</cp:lastModifiedBy>
  <cp:revision>5</cp:revision>
  <dcterms:created xsi:type="dcterms:W3CDTF">2019-11-01T02:44:55Z</dcterms:created>
  <dcterms:modified xsi:type="dcterms:W3CDTF">2019-11-01T07:53:24Z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dizhao@microsoft.com</vt:lpwstr>
  </property>
  <property fmtid="{D5CDD505-2E9C-101B-9397-08002B2CF9AE}" pid="5" name="MSIP_Label_f42aa342-8706-4288-bd11-ebb85995028c_SetDate">
    <vt:lpwstr>2019-11-01T07:53:23.4807871Z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78d08980-da01-45b2-a8bf-a09eca8bddb5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