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5296"/>
  </p:normalViewPr>
  <p:slideViewPr>
    <p:cSldViewPr snapToGrid="0" snapToObjects="1">
      <p:cViewPr varScale="1">
        <p:scale>
          <a:sx n="98" d="100"/>
          <a:sy n="98" d="100"/>
        </p:scale>
        <p:origin x="5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GUERRA CAMARGO" userId="c0d1f1f7-f3ed-4fb5-89f6-c77f7417e353" providerId="ADAL" clId="{3E934444-DFC0-F043-A4E5-FCE6990D1E88}"/>
    <pc:docChg chg="custSel modSld">
      <pc:chgData name="DAVID GUERRA CAMARGO" userId="c0d1f1f7-f3ed-4fb5-89f6-c77f7417e353" providerId="ADAL" clId="{3E934444-DFC0-F043-A4E5-FCE6990D1E88}" dt="2021-03-11T11:34:49.577" v="122" actId="20577"/>
      <pc:docMkLst>
        <pc:docMk/>
      </pc:docMkLst>
      <pc:sldChg chg="addSp modSp mod">
        <pc:chgData name="DAVID GUERRA CAMARGO" userId="c0d1f1f7-f3ed-4fb5-89f6-c77f7417e353" providerId="ADAL" clId="{3E934444-DFC0-F043-A4E5-FCE6990D1E88}" dt="2021-03-11T11:34:49.577" v="122" actId="20577"/>
        <pc:sldMkLst>
          <pc:docMk/>
          <pc:sldMk cId="763509230" sldId="257"/>
        </pc:sldMkLst>
        <pc:spChg chg="add mod">
          <ac:chgData name="DAVID GUERRA CAMARGO" userId="c0d1f1f7-f3ed-4fb5-89f6-c77f7417e353" providerId="ADAL" clId="{3E934444-DFC0-F043-A4E5-FCE6990D1E88}" dt="2021-03-11T11:34:49.577" v="122" actId="20577"/>
          <ac:spMkLst>
            <pc:docMk/>
            <pc:sldMk cId="763509230" sldId="257"/>
            <ac:spMk id="5" creationId="{2DF8D853-2758-774B-9480-4F1B3E0C50C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E909-92E3-F64E-82DE-1BE5C9BF28CE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4EE9-6D76-C040-B0F0-4FE949270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4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E909-92E3-F64E-82DE-1BE5C9BF28CE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4EE9-6D76-C040-B0F0-4FE949270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1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E909-92E3-F64E-82DE-1BE5C9BF28CE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4EE9-6D76-C040-B0F0-4FE949270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E909-92E3-F64E-82DE-1BE5C9BF28CE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4EE9-6D76-C040-B0F0-4FE949270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89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E909-92E3-F64E-82DE-1BE5C9BF28CE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4EE9-6D76-C040-B0F0-4FE949270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8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E909-92E3-F64E-82DE-1BE5C9BF28CE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4EE9-6D76-C040-B0F0-4FE949270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E909-92E3-F64E-82DE-1BE5C9BF28CE}" type="datetimeFigureOut">
              <a:rPr lang="en-US" smtClean="0"/>
              <a:t>3/11/21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4EE9-6D76-C040-B0F0-4FE949270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33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E909-92E3-F64E-82DE-1BE5C9BF28CE}" type="datetimeFigureOut">
              <a:rPr lang="en-US" smtClean="0"/>
              <a:t>3/11/21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4EE9-6D76-C040-B0F0-4FE949270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28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E909-92E3-F64E-82DE-1BE5C9BF28CE}" type="datetimeFigureOut">
              <a:rPr lang="en-US" smtClean="0"/>
              <a:t>3/11/21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4EE9-6D76-C040-B0F0-4FE949270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52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E909-92E3-F64E-82DE-1BE5C9BF28CE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4EE9-6D76-C040-B0F0-4FE949270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6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E909-92E3-F64E-82DE-1BE5C9BF28CE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4EE9-6D76-C040-B0F0-4FE949270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32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4E909-92E3-F64E-82DE-1BE5C9BF28CE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14EE9-6D76-C040-B0F0-4FE949270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PROYECTOS DABM</a:t>
            </a:r>
            <a:br>
              <a:rPr lang="en-US" dirty="0"/>
            </a:br>
            <a:r>
              <a:rPr lang="en-US" dirty="0"/>
              <a:t>2021-I</a:t>
            </a:r>
          </a:p>
        </p:txBody>
      </p:sp>
    </p:spTree>
    <p:extLst>
      <p:ext uri="{BB962C8B-B14F-4D97-AF65-F5344CB8AC3E}">
        <p14:creationId xmlns:p14="http://schemas.microsoft.com/office/powerpoint/2010/main" val="427016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3544" y="347729"/>
            <a:ext cx="9144000" cy="908431"/>
          </a:xfrm>
        </p:spPr>
        <p:txBody>
          <a:bodyPr>
            <a:normAutofit fontScale="90000"/>
          </a:bodyPr>
          <a:lstStyle/>
          <a:p>
            <a:r>
              <a:rPr lang="en-US"/>
              <a:t>ANTEPROYECTO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4248" y="1648496"/>
            <a:ext cx="20201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OBJETIVO</a:t>
            </a:r>
          </a:p>
          <a:p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EB289C-ABA4-4448-A33D-23F9ABA4CC19}"/>
              </a:ext>
            </a:extLst>
          </p:cNvPr>
          <p:cNvSpPr txBox="1"/>
          <p:nvPr/>
        </p:nvSpPr>
        <p:spPr>
          <a:xfrm>
            <a:off x="953589" y="2351314"/>
            <a:ext cx="102543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/>
              <a:t>Construir un proyecto que responda a un problema real del área médica y/o biomética, utilizando la mayor posible de temáticas desarrolladas en el curso:</a:t>
            </a:r>
          </a:p>
          <a:p>
            <a:pPr marL="285750" indent="-285750">
              <a:buFontTx/>
              <a:buChar char="-"/>
            </a:pPr>
            <a:r>
              <a:rPr lang="en-CO" dirty="0"/>
              <a:t>Programación orientada objetos</a:t>
            </a:r>
          </a:p>
          <a:p>
            <a:pPr marL="285750" indent="-285750">
              <a:buFontTx/>
              <a:buChar char="-"/>
            </a:pPr>
            <a:r>
              <a:rPr lang="en-CO" dirty="0"/>
              <a:t>Archivos</a:t>
            </a:r>
          </a:p>
          <a:p>
            <a:pPr marL="285750" indent="-285750">
              <a:buFontTx/>
              <a:buChar char="-"/>
            </a:pPr>
            <a:r>
              <a:rPr lang="en-CO" dirty="0"/>
              <a:t>Interfaces</a:t>
            </a:r>
          </a:p>
          <a:p>
            <a:pPr marL="285750" indent="-285750">
              <a:buFontTx/>
              <a:buChar char="-"/>
            </a:pPr>
            <a:r>
              <a:rPr lang="en-CO" dirty="0"/>
              <a:t>Procesamiento en paralelo (hilos)</a:t>
            </a:r>
          </a:p>
          <a:p>
            <a:pPr marL="285750" indent="-285750">
              <a:buFontTx/>
              <a:buChar char="-"/>
            </a:pPr>
            <a:r>
              <a:rPr lang="en-CO" dirty="0"/>
              <a:t>Aplicaciones en red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F8D853-2758-774B-9480-4F1B3E0C50C8}"/>
              </a:ext>
            </a:extLst>
          </p:cNvPr>
          <p:cNvSpPr txBox="1"/>
          <p:nvPr/>
        </p:nvSpPr>
        <p:spPr>
          <a:xfrm>
            <a:off x="1045029" y="4950823"/>
            <a:ext cx="7351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CO" dirty="0"/>
              <a:t>OS PROYECTOS SE PUEDEN TRABAJAR INDIVIDUAL O PAREJAS ÚNICAMENTE</a:t>
            </a:r>
          </a:p>
        </p:txBody>
      </p:sp>
    </p:spTree>
    <p:extLst>
      <p:ext uri="{BB962C8B-B14F-4D97-AF65-F5344CB8AC3E}">
        <p14:creationId xmlns:p14="http://schemas.microsoft.com/office/powerpoint/2010/main" val="763509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3544" y="347729"/>
            <a:ext cx="9144000" cy="908431"/>
          </a:xfrm>
        </p:spPr>
        <p:txBody>
          <a:bodyPr>
            <a:normAutofit fontScale="90000"/>
          </a:bodyPr>
          <a:lstStyle/>
          <a:p>
            <a:r>
              <a:rPr lang="en-US"/>
              <a:t>ANTEPROYECTO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4248" y="1648496"/>
            <a:ext cx="99756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DESCRIPCIÓN</a:t>
            </a:r>
          </a:p>
          <a:p>
            <a:r>
              <a:rPr lang="en-US" dirty="0"/>
              <a:t>1 O 2 PARRÁFOS DONDE SE HAGA UNA DESCRIPCIÓN GENERAL DEL PROYECTO QUE SE DESEA REALIZAR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4248" y="2571826"/>
            <a:ext cx="98778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JUSTIFICACIÓN</a:t>
            </a:r>
          </a:p>
          <a:p>
            <a:r>
              <a:rPr lang="en-US" dirty="0"/>
              <a:t>1  PARRÁFOS DONDE SE HAGA JUSTIFIQUE EL PORQUE DE ESTE PROYECTO Y SU POSIBLE APLICABILIDAD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4248" y="3612868"/>
            <a:ext cx="111775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ALCANCE</a:t>
            </a:r>
          </a:p>
          <a:p>
            <a:r>
              <a:rPr lang="en-US" dirty="0"/>
              <a:t>HASTA QUE FUNCIONALIDAD SE DESEA LLEGAR Y LAS POSIBLES FUNCIONALIDADES   A LAS QUE SE DESEARÍAN LLEGAR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4248" y="4952271"/>
            <a:ext cx="7023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 DEBE ENVIAR ESTE DOCUMENTO A MAS TARDAR EL DÍA 18 DE MARZO</a:t>
            </a:r>
          </a:p>
        </p:txBody>
      </p:sp>
    </p:spTree>
    <p:extLst>
      <p:ext uri="{BB962C8B-B14F-4D97-AF65-F5344CB8AC3E}">
        <p14:creationId xmlns:p14="http://schemas.microsoft.com/office/powerpoint/2010/main" val="1672513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ALGUNAS IDEAS ……….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USO DE LA LIBRERÍA OPENCV </a:t>
            </a:r>
          </a:p>
          <a:p>
            <a:r>
              <a:rPr lang="en-US" dirty="0"/>
              <a:t>(Open Source Computer Vision Library) is an open source computer vision and machine learning software library. </a:t>
            </a:r>
            <a:r>
              <a:rPr lang="en-US" dirty="0" err="1"/>
              <a:t>OpenCV</a:t>
            </a:r>
            <a:r>
              <a:rPr lang="en-US" dirty="0"/>
              <a:t> was built to provide a common infrastructure for computer vision applications and to accelerate the use of machine perception in the commercial products</a:t>
            </a:r>
          </a:p>
          <a:p>
            <a:r>
              <a:rPr lang="en-US" dirty="0" err="1"/>
              <a:t>Proyectos</a:t>
            </a:r>
            <a:r>
              <a:rPr lang="en-US" dirty="0"/>
              <a:t> </a:t>
            </a:r>
            <a:r>
              <a:rPr lang="en-US" dirty="0" err="1"/>
              <a:t>posibles</a:t>
            </a:r>
            <a:r>
              <a:rPr lang="en-US" dirty="0"/>
              <a:t>: Control de </a:t>
            </a:r>
            <a:r>
              <a:rPr lang="en-US" dirty="0" err="1"/>
              <a:t>algún</a:t>
            </a:r>
            <a:r>
              <a:rPr lang="en-US" dirty="0"/>
              <a:t>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dirty="0" err="1"/>
              <a:t>fìsico</a:t>
            </a:r>
            <a:r>
              <a:rPr lang="en-US" dirty="0"/>
              <a:t> (</a:t>
            </a:r>
            <a:r>
              <a:rPr lang="en-US" dirty="0" err="1"/>
              <a:t>ej</a:t>
            </a:r>
            <a:r>
              <a:rPr lang="en-US" dirty="0"/>
              <a:t>. Luz) o del pc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medio</a:t>
            </a:r>
            <a:r>
              <a:rPr lang="en-US" dirty="0"/>
              <a:t> de la </a:t>
            </a:r>
            <a:r>
              <a:rPr lang="en-US" dirty="0" err="1"/>
              <a:t>identificación</a:t>
            </a:r>
            <a:r>
              <a:rPr lang="en-US" dirty="0"/>
              <a:t> de </a:t>
            </a:r>
            <a:r>
              <a:rPr lang="en-US" dirty="0" err="1"/>
              <a:t>colores</a:t>
            </a:r>
            <a:endParaRPr lang="en-US" dirty="0"/>
          </a:p>
          <a:p>
            <a:r>
              <a:rPr lang="en-US" dirty="0"/>
              <a:t>Control de </a:t>
            </a:r>
            <a:r>
              <a:rPr lang="en-US" dirty="0" err="1"/>
              <a:t>algún</a:t>
            </a:r>
            <a:r>
              <a:rPr lang="en-US" dirty="0"/>
              <a:t>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dirty="0" err="1"/>
              <a:t>fìsico</a:t>
            </a:r>
            <a:r>
              <a:rPr lang="en-US" dirty="0"/>
              <a:t> (</a:t>
            </a:r>
            <a:r>
              <a:rPr lang="en-US" dirty="0" err="1"/>
              <a:t>ej</a:t>
            </a:r>
            <a:r>
              <a:rPr lang="en-US" dirty="0"/>
              <a:t>. Luz) o del pc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medio</a:t>
            </a:r>
            <a:r>
              <a:rPr lang="en-US" dirty="0"/>
              <a:t> de la </a:t>
            </a:r>
            <a:r>
              <a:rPr lang="en-US" dirty="0" err="1"/>
              <a:t>identificación</a:t>
            </a:r>
            <a:r>
              <a:rPr lang="en-US" dirty="0"/>
              <a:t> de </a:t>
            </a:r>
            <a:r>
              <a:rPr lang="en-US" dirty="0" err="1"/>
              <a:t>movimiento</a:t>
            </a:r>
            <a:r>
              <a:rPr lang="en-US" dirty="0"/>
              <a:t> ocular</a:t>
            </a:r>
          </a:p>
        </p:txBody>
      </p:sp>
    </p:spTree>
    <p:extLst>
      <p:ext uri="{BB962C8B-B14F-4D97-AF65-F5344CB8AC3E}">
        <p14:creationId xmlns:p14="http://schemas.microsoft.com/office/powerpoint/2010/main" val="1138193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USO DE LA LIBRERÍA PYAUDIO</a:t>
            </a:r>
          </a:p>
          <a:p>
            <a:r>
              <a:rPr lang="en-US" dirty="0" err="1"/>
              <a:t>PyAudio</a:t>
            </a:r>
            <a:r>
              <a:rPr lang="en-US" dirty="0"/>
              <a:t> provides Python bindings for </a:t>
            </a:r>
            <a:r>
              <a:rPr lang="en-US" dirty="0" err="1"/>
              <a:t>PortAudio</a:t>
            </a:r>
            <a:r>
              <a:rPr lang="en-US" dirty="0"/>
              <a:t> v19, the cross-platform audio I/O library. With </a:t>
            </a:r>
            <a:r>
              <a:rPr lang="en-US" dirty="0" err="1"/>
              <a:t>PyAudio</a:t>
            </a:r>
            <a:r>
              <a:rPr lang="en-US" dirty="0"/>
              <a:t>, you can easily use Python to play and record audio streams on a variety of platforms (e.g., GNU/Linux, Microsoft Windows, and Mac OS X).</a:t>
            </a:r>
          </a:p>
          <a:p>
            <a:r>
              <a:rPr lang="en-US" dirty="0"/>
              <a:t>Proyecto </a:t>
            </a:r>
            <a:r>
              <a:rPr lang="en-US" dirty="0" err="1"/>
              <a:t>posibles</a:t>
            </a:r>
            <a:r>
              <a:rPr lang="en-US" dirty="0"/>
              <a:t>: </a:t>
            </a:r>
            <a:r>
              <a:rPr lang="en-US" dirty="0" err="1"/>
              <a:t>identificación</a:t>
            </a:r>
            <a:r>
              <a:rPr lang="en-US" dirty="0"/>
              <a:t> de </a:t>
            </a:r>
            <a:r>
              <a:rPr lang="en-US" dirty="0" err="1"/>
              <a:t>comandos</a:t>
            </a:r>
            <a:r>
              <a:rPr lang="en-US" dirty="0"/>
              <a:t> de </a:t>
            </a:r>
            <a:r>
              <a:rPr lang="en-US" dirty="0" err="1"/>
              <a:t>voz</a:t>
            </a:r>
            <a:r>
              <a:rPr lang="en-US" dirty="0"/>
              <a:t> y control de </a:t>
            </a:r>
            <a:r>
              <a:rPr lang="en-US" dirty="0" err="1"/>
              <a:t>algún</a:t>
            </a:r>
            <a:r>
              <a:rPr lang="en-US" dirty="0"/>
              <a:t> </a:t>
            </a:r>
            <a:r>
              <a:rPr lang="en-US" dirty="0" err="1"/>
              <a:t>dispositivo</a:t>
            </a:r>
            <a:r>
              <a:rPr lang="en-US" dirty="0"/>
              <a:t> </a:t>
            </a:r>
            <a:r>
              <a:rPr lang="en-US" dirty="0" err="1"/>
              <a:t>físico</a:t>
            </a:r>
            <a:r>
              <a:rPr lang="en-US" dirty="0"/>
              <a:t> o virtual</a:t>
            </a: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8941954-F8AB-6D42-8CA4-18EDC9664C8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ALGUNAS IDEAS ………. </a:t>
            </a:r>
          </a:p>
        </p:txBody>
      </p:sp>
    </p:spTree>
    <p:extLst>
      <p:ext uri="{BB962C8B-B14F-4D97-AF65-F5344CB8AC3E}">
        <p14:creationId xmlns:p14="http://schemas.microsoft.com/office/powerpoint/2010/main" val="99898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algún</a:t>
            </a:r>
            <a:r>
              <a:rPr lang="en-US" dirty="0"/>
              <a:t> sensor para </a:t>
            </a:r>
            <a:r>
              <a:rPr lang="en-US" dirty="0" err="1"/>
              <a:t>determintar</a:t>
            </a:r>
            <a:r>
              <a:rPr lang="en-US" dirty="0"/>
              <a:t> </a:t>
            </a:r>
            <a:r>
              <a:rPr lang="en-US" dirty="0" err="1"/>
              <a:t>distancias</a:t>
            </a:r>
            <a:r>
              <a:rPr lang="en-US" dirty="0"/>
              <a:t>:</a:t>
            </a:r>
          </a:p>
          <a:p>
            <a:r>
              <a:rPr lang="en-US" dirty="0" err="1"/>
              <a:t>Ej</a:t>
            </a:r>
            <a:r>
              <a:rPr lang="en-US" dirty="0"/>
              <a:t>: </a:t>
            </a:r>
            <a:r>
              <a:rPr lang="en-US" dirty="0" err="1"/>
              <a:t>ultrasonido</a:t>
            </a:r>
            <a:r>
              <a:rPr lang="en-US" dirty="0"/>
              <a:t>, </a:t>
            </a:r>
            <a:r>
              <a:rPr lang="en-US" dirty="0" err="1"/>
              <a:t>infrarojo</a:t>
            </a:r>
            <a:endParaRPr lang="en-US" dirty="0"/>
          </a:p>
          <a:p>
            <a:r>
              <a:rPr lang="en-US" dirty="0"/>
              <a:t>Proyecto: </a:t>
            </a:r>
            <a:r>
              <a:rPr lang="en-US" dirty="0" err="1"/>
              <a:t>navegación</a:t>
            </a:r>
            <a:r>
              <a:rPr lang="en-US" dirty="0"/>
              <a:t> </a:t>
            </a:r>
            <a:r>
              <a:rPr lang="en-US" dirty="0" err="1"/>
              <a:t>inteligente</a:t>
            </a:r>
            <a:r>
              <a:rPr lang="en-US" dirty="0"/>
              <a:t> para personas </a:t>
            </a:r>
            <a:r>
              <a:rPr lang="en-US" dirty="0" err="1"/>
              <a:t>invidentes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A925390-7991-614E-9385-B178C6C08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ALGUNAS IDEAS ………. </a:t>
            </a:r>
          </a:p>
        </p:txBody>
      </p:sp>
    </p:spTree>
    <p:extLst>
      <p:ext uri="{BB962C8B-B14F-4D97-AF65-F5344CB8AC3E}">
        <p14:creationId xmlns:p14="http://schemas.microsoft.com/office/powerpoint/2010/main" val="304360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fuentes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públcas</a:t>
            </a:r>
            <a:r>
              <a:rPr lang="en-US" dirty="0"/>
              <a:t> de Bogotá o Colombia </a:t>
            </a:r>
            <a:r>
              <a:rPr lang="en-US" dirty="0" err="1"/>
              <a:t>sobre</a:t>
            </a:r>
            <a:r>
              <a:rPr lang="en-US" dirty="0"/>
              <a:t> Covid para </a:t>
            </a:r>
            <a:r>
              <a:rPr lang="en-US" dirty="0" err="1"/>
              <a:t>generar</a:t>
            </a:r>
            <a:r>
              <a:rPr lang="en-US" dirty="0"/>
              <a:t> un Sistema de </a:t>
            </a:r>
            <a:r>
              <a:rPr lang="en-US" dirty="0" err="1"/>
              <a:t>visualización</a:t>
            </a:r>
            <a:r>
              <a:rPr lang="en-US" dirty="0"/>
              <a:t> ,consulta y </a:t>
            </a:r>
            <a:r>
              <a:rPr lang="en-US" dirty="0" err="1"/>
              <a:t>análisis</a:t>
            </a:r>
            <a:r>
              <a:rPr lang="en-US" dirty="0"/>
              <a:t> de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relevante</a:t>
            </a:r>
            <a:r>
              <a:rPr lang="en-US" dirty="0"/>
              <a:t> para los </a:t>
            </a:r>
            <a:r>
              <a:rPr lang="en-US" dirty="0" err="1"/>
              <a:t>usuarios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saludata.saludcapital.gov.co</a:t>
            </a:r>
            <a:r>
              <a:rPr lang="en-US" dirty="0"/>
              <a:t>/</a:t>
            </a:r>
            <a:r>
              <a:rPr lang="en-US" dirty="0" err="1"/>
              <a:t>osb</a:t>
            </a:r>
            <a:r>
              <a:rPr lang="en-US" dirty="0"/>
              <a:t>/</a:t>
            </a:r>
            <a:r>
              <a:rPr lang="en-US" dirty="0" err="1"/>
              <a:t>index.php</a:t>
            </a:r>
            <a:r>
              <a:rPr lang="en-US" dirty="0"/>
              <a:t>/</a:t>
            </a:r>
            <a:r>
              <a:rPr lang="en-US" dirty="0" err="1"/>
              <a:t>datos</a:t>
            </a:r>
            <a:r>
              <a:rPr lang="en-US" dirty="0"/>
              <a:t>-de-</a:t>
            </a:r>
            <a:r>
              <a:rPr lang="en-US" dirty="0" err="1"/>
              <a:t>salud</a:t>
            </a:r>
            <a:r>
              <a:rPr lang="en-US" dirty="0"/>
              <a:t>/</a:t>
            </a:r>
            <a:r>
              <a:rPr lang="en-US" dirty="0" err="1"/>
              <a:t>enfermedades-trasmisibles</a:t>
            </a:r>
            <a:r>
              <a:rPr lang="en-US" dirty="0"/>
              <a:t>/covid19/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A925390-7991-614E-9385-B178C6C08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ALGUNAS IDEAS ………. </a:t>
            </a:r>
          </a:p>
        </p:txBody>
      </p:sp>
    </p:spTree>
    <p:extLst>
      <p:ext uri="{BB962C8B-B14F-4D97-AF65-F5344CB8AC3E}">
        <p14:creationId xmlns:p14="http://schemas.microsoft.com/office/powerpoint/2010/main" val="1715785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ALGUNAS IDEAS ……….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USO DE LA LIBRERÍA </a:t>
            </a:r>
            <a:r>
              <a:rPr lang="en-US" dirty="0" err="1"/>
              <a:t>MedPy</a:t>
            </a:r>
            <a:endParaRPr lang="en-US" dirty="0"/>
          </a:p>
          <a:p>
            <a:r>
              <a:rPr lang="en-US" b="1" dirty="0" err="1"/>
              <a:t>MedPy</a:t>
            </a:r>
            <a:r>
              <a:rPr lang="en-US" dirty="0"/>
              <a:t> is a library and script collection for medical image processing in Python, providing basic functionalities for </a:t>
            </a:r>
            <a:r>
              <a:rPr lang="en-US" b="1" dirty="0"/>
              <a:t>reading</a:t>
            </a:r>
            <a:r>
              <a:rPr lang="en-US" dirty="0"/>
              <a:t>, </a:t>
            </a:r>
            <a:r>
              <a:rPr lang="en-US" b="1" dirty="0"/>
              <a:t>writing</a:t>
            </a:r>
            <a:r>
              <a:rPr lang="en-US" dirty="0"/>
              <a:t> and </a:t>
            </a:r>
            <a:r>
              <a:rPr lang="en-US" b="1" dirty="0"/>
              <a:t>manipulating</a:t>
            </a:r>
            <a:r>
              <a:rPr lang="en-US" dirty="0"/>
              <a:t> large images of </a:t>
            </a:r>
            <a:r>
              <a:rPr lang="en-US" b="1" dirty="0"/>
              <a:t>arbitrary dimensionality</a:t>
            </a:r>
            <a:r>
              <a:rPr lang="en-US" dirty="0"/>
              <a:t>. Its main contributions are n-dimensional versions of popular </a:t>
            </a:r>
            <a:r>
              <a:rPr lang="en-US" b="1" dirty="0"/>
              <a:t>image filters</a:t>
            </a:r>
            <a:r>
              <a:rPr lang="en-US" dirty="0"/>
              <a:t>, a collection of </a:t>
            </a:r>
            <a:r>
              <a:rPr lang="en-US" b="1" dirty="0"/>
              <a:t>image feature extractors</a:t>
            </a:r>
            <a:r>
              <a:rPr lang="en-US" dirty="0"/>
              <a:t>, ready to be used with </a:t>
            </a:r>
            <a:r>
              <a:rPr lang="en-US" dirty="0">
                <a:hlinkClick r:id="rId2"/>
              </a:rPr>
              <a:t>scikit-learn</a:t>
            </a:r>
            <a:r>
              <a:rPr lang="en-US" dirty="0"/>
              <a:t>, and an exhaustive n-dimensional </a:t>
            </a:r>
            <a:r>
              <a:rPr lang="en-US" b="1" dirty="0"/>
              <a:t>graph-cut</a:t>
            </a:r>
            <a:r>
              <a:rPr lang="en-US" dirty="0"/>
              <a:t> package</a:t>
            </a:r>
          </a:p>
          <a:p>
            <a:r>
              <a:rPr lang="en-US" dirty="0"/>
              <a:t>Proyecto </a:t>
            </a:r>
            <a:r>
              <a:rPr lang="en-US" dirty="0" err="1"/>
              <a:t>posibles</a:t>
            </a:r>
            <a:r>
              <a:rPr lang="en-US" dirty="0"/>
              <a:t>: </a:t>
            </a:r>
            <a:r>
              <a:rPr lang="en-US" dirty="0" err="1"/>
              <a:t>procesamiento</a:t>
            </a:r>
            <a:r>
              <a:rPr lang="en-US" dirty="0"/>
              <a:t> de </a:t>
            </a:r>
            <a:r>
              <a:rPr lang="en-US" dirty="0" err="1"/>
              <a:t>algún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de imagen </a:t>
            </a:r>
            <a:r>
              <a:rPr lang="en-US" dirty="0" err="1"/>
              <a:t>médica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518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E95CE22E4C6A4FA8DB0769F4A5EE2F" ma:contentTypeVersion="7" ma:contentTypeDescription="Create a new document." ma:contentTypeScope="" ma:versionID="56ee1cc02317a4a1cc2c8d966e3fdf9d">
  <xsd:schema xmlns:xsd="http://www.w3.org/2001/XMLSchema" xmlns:xs="http://www.w3.org/2001/XMLSchema" xmlns:p="http://schemas.microsoft.com/office/2006/metadata/properties" xmlns:ns2="4038caa8-b8d5-47a1-993f-76217c670baa" targetNamespace="http://schemas.microsoft.com/office/2006/metadata/properties" ma:root="true" ma:fieldsID="c3009ba58dc0713ec3404bb27e555c46" ns2:_="">
    <xsd:import namespace="4038caa8-b8d5-47a1-993f-76217c670ba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38caa8-b8d5-47a1-993f-76217c670b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B50FAB9-C62A-4E5F-82F4-CFB06AD08910}"/>
</file>

<file path=customXml/itemProps2.xml><?xml version="1.0" encoding="utf-8"?>
<ds:datastoreItem xmlns:ds="http://schemas.openxmlformats.org/officeDocument/2006/customXml" ds:itemID="{AE615E21-AD95-403A-94CA-C0273443FB87}"/>
</file>

<file path=customXml/itemProps3.xml><?xml version="1.0" encoding="utf-8"?>
<ds:datastoreItem xmlns:ds="http://schemas.openxmlformats.org/officeDocument/2006/customXml" ds:itemID="{185DBC2D-3E70-4267-8168-5426FD0B3511}"/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447</Words>
  <Application>Microsoft Macintosh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PROYECTOS DABM 2021-I</vt:lpstr>
      <vt:lpstr>ANTEPROYECTO</vt:lpstr>
      <vt:lpstr>ANTEPROYECTO</vt:lpstr>
      <vt:lpstr>ALGUNAS IDEAS ………. </vt:lpstr>
      <vt:lpstr>PowerPoint Presentation</vt:lpstr>
      <vt:lpstr>ALGUNAS IDEAS ………. </vt:lpstr>
      <vt:lpstr>ALGUNAS IDEAS ………. </vt:lpstr>
      <vt:lpstr>ALGUNAS IDEAS ……….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PROYECTOS DABM</dc:title>
  <dc:creator>Microsoft Office User</dc:creator>
  <cp:lastModifiedBy>DAVID GUERRA CAMARGO</cp:lastModifiedBy>
  <cp:revision>6</cp:revision>
  <dcterms:created xsi:type="dcterms:W3CDTF">2017-04-19T15:45:49Z</dcterms:created>
  <dcterms:modified xsi:type="dcterms:W3CDTF">2021-03-11T11:35:05Z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0x01010083E95CE22E4C6A4FA8DB0769F4A5EE2F</vt:lpwstr>
  </property>
</Properties>
</file>