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1585" r:id="rId2"/>
    <p:sldId id="1448" r:id="rId3"/>
    <p:sldId id="1449" r:id="rId4"/>
    <p:sldId id="1584" r:id="rId5"/>
    <p:sldId id="1586" r:id="rId6"/>
    <p:sldId id="1445" r:id="rId7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10D7F"/>
    <a:srgbClr val="993300"/>
    <a:srgbClr val="990000"/>
    <a:srgbClr val="01317F"/>
    <a:srgbClr val="02087E"/>
    <a:srgbClr val="CC0000"/>
    <a:srgbClr val="FFCC66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9" autoAdjust="0"/>
    <p:restoredTop sz="75731" autoAdjust="0"/>
  </p:normalViewPr>
  <p:slideViewPr>
    <p:cSldViewPr>
      <p:cViewPr>
        <p:scale>
          <a:sx n="70" d="100"/>
          <a:sy n="70" d="100"/>
        </p:scale>
        <p:origin x="-1860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474" y="-120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466" cy="501419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074" y="0"/>
            <a:ext cx="2985465" cy="501419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D64FD7BD-12B6-4643-AB1D-0F16FDD9D635}" type="datetimeFigureOut">
              <a:rPr lang="ko-KR" altLang="en-US" smtClean="0"/>
              <a:pPr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7269"/>
            <a:ext cx="2985466" cy="501418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074" y="9517269"/>
            <a:ext cx="2985465" cy="501418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9622BA1B-DAD8-4FAA-B247-AE5A400CA1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3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4870" cy="501016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701" y="1"/>
            <a:ext cx="2984870" cy="501016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F5C794C-5D8A-4244-9C81-353A78B63D9F}" type="datetimeFigureOut">
              <a:rPr lang="ko-KR" altLang="en-US"/>
              <a:pPr>
                <a:defRPr/>
              </a:pPr>
              <a:t>2019-08-02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2475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5" tIns="46213" rIns="92425" bIns="4621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8" y="4759645"/>
            <a:ext cx="5510530" cy="4509135"/>
          </a:xfrm>
          <a:prstGeom prst="rect">
            <a:avLst/>
          </a:prstGeom>
        </p:spPr>
        <p:txBody>
          <a:bodyPr vert="horz" lIns="92425" tIns="46213" rIns="92425" bIns="46213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7547"/>
            <a:ext cx="2984870" cy="501016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701" y="9517547"/>
            <a:ext cx="2984870" cy="501016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7FEC5A9-1ADC-44FC-8F00-830FC5AF1C3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369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7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225">
              <a:defRPr/>
            </a:pP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3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225">
              <a:defRPr/>
            </a:pP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3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C5A9-1ADC-44FC-8F00-830FC5AF1C3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682"/>
          <p:cNvSpPr>
            <a:spLocks/>
          </p:cNvSpPr>
          <p:nvPr userDrawn="1"/>
        </p:nvSpPr>
        <p:spPr bwMode="auto">
          <a:xfrm>
            <a:off x="0" y="1124744"/>
            <a:ext cx="9144000" cy="24928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41987" name="Picture 3" descr="C:\Users\user\Downloads\University_Seal_06_JPG\대학휘장_활용형_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7728" y="1124744"/>
            <a:ext cx="2086272" cy="2486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E68C-CA63-4090-94A4-ED9507F25B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DCE71-9136-4BBE-B4A6-D6A3BC864BE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31762"/>
            <a:ext cx="5143536" cy="439718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7"/>
            <a:ext cx="8229600" cy="512605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v"/>
              <a:tabLst/>
              <a:defRPr sz="2800"/>
            </a:lvl1pPr>
            <a:lvl2pPr marL="742950" marR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6C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1143000" marR="0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3558"/>
              </a:buClr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  <a:lvl5pPr marL="2057400" marR="0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9BAF7-874B-4FF1-A172-5D4337B7152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26" name="Picture 2" descr="https://2e472275-a-62cb3a1a-s-sites.googlegroups.com/site/modelingnsimulation/home/%EA%B7%B8%EB%A6%BC2.jpg?attachauth=ANoY7co2J0CMunBfthb9OirTnjtSo5kcKFvHYHMVi5Q5Voj75XvelV_9SV95EO8f_gl6D4Cq-04QPvHvF1Oh4mRQPLsoUHlmB-eT0FkW0jtC4Aflz6AgVwnr3DwVZkQ7ED-yZrWSc_U89Yyw2dJP-CUnMzPCdxzRAxw5enxtCcFL69ZUvTbPfKrQdatnAsiecbAQKOC6Q3CERC9FojsxHqtLY2GUREI5tOh_9SMAReqHHRt8SFvG5eksjH4ZwN9yqYUCS2F9C4ir&amp;attredirects=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13" y="6384268"/>
            <a:ext cx="1656184" cy="4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2D3C-B0D6-4C3A-A8F7-8FD2EE142A1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643570" y="6429396"/>
            <a:ext cx="3714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7E0404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Structural Engineering &amp; Mechanics Lab.</a:t>
            </a:r>
            <a:endParaRPr kumimoji="0" lang="ko-KR" altLang="en-US" sz="1400" b="1" dirty="0">
              <a:solidFill>
                <a:srgbClr val="7E0404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20168-E06E-42E8-9802-B03BBC79E7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FCB1-76A3-4578-9112-E9E25D0792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48A4-1FF2-4006-A16F-D8F745FAC09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B9C40-4EF6-40A9-BC44-D57BCC58112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2F93-198C-497B-952D-BC64586E546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0AB99-B3C1-40D3-B0A8-CB21543E598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03195"/>
            <a:ext cx="9144000" cy="0"/>
          </a:xfrm>
          <a:prstGeom prst="line">
            <a:avLst/>
          </a:prstGeom>
          <a:noFill/>
          <a:ln w="38100" cmpd="thinThick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ea typeface="+mn-ea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3928" y="643592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 kern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1F9209F-CABA-412E-A258-3F77EA9F346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8" name="Picture 2" descr="Image result for ê²½í¬ëíêµ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390018"/>
            <a:ext cx="1619015" cy="4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2e472275-a-62cb3a1a-s-sites.googlegroups.com/site/modelingnsimulation/home/%EA%B7%B8%EB%A6%BC2.jpg?attachauth=ANoY7co2J0CMunBfthb9OirTnjtSo5kcKFvHYHMVi5Q5Voj75XvelV_9SV95EO8f_gl6D4Cq-04QPvHvF1Oh4mRQPLsoUHlmB-eT0FkW0jtC4Aflz6AgVwnr3DwVZkQ7ED-yZrWSc_U89Yyw2dJP-CUnMzPCdxzRAxw5enxtCcFL69ZUvTbPfKrQdatnAsiecbAQKOC6Q3CERC9FojsxHqtLY2GUREI5tOh_9SMAReqHHRt8SFvG5eksjH4ZwN9yqYUCS2F9C4ir&amp;attredirects=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13" y="6384268"/>
            <a:ext cx="1656184" cy="4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6319200"/>
            <a:ext cx="9144000" cy="0"/>
          </a:xfrm>
          <a:prstGeom prst="line">
            <a:avLst/>
          </a:prstGeom>
          <a:noFill/>
          <a:ln w="38100" cmpd="thinThick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modelingnsimul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268760"/>
            <a:ext cx="7020272" cy="22322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Topic: Recent </a:t>
            </a:r>
            <a:r>
              <a:rPr lang="en-US" altLang="ko-KR" sz="3200" b="1" dirty="0">
                <a:solidFill>
                  <a:schemeClr val="bg1"/>
                </a:solidFill>
              </a:rPr>
              <a:t>advanced component mode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synthesis </a:t>
            </a:r>
            <a:r>
              <a:rPr lang="en-US" altLang="ko-KR" sz="3200" b="1" dirty="0">
                <a:solidFill>
                  <a:schemeClr val="bg1"/>
                </a:solidFill>
              </a:rPr>
              <a:t>and its applications for structural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and multiphysics </a:t>
            </a:r>
            <a:r>
              <a:rPr lang="en-US" altLang="ko-KR" sz="3200" b="1" dirty="0">
                <a:solidFill>
                  <a:schemeClr val="bg1"/>
                </a:solidFill>
              </a:rPr>
              <a:t>analysis</a:t>
            </a:r>
            <a:endParaRPr lang="ko-KR" altLang="ko-KR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2" y="5726674"/>
            <a:ext cx="680046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Jin-</a:t>
            </a:r>
            <a:r>
              <a:rPr lang="en-US" altLang="ko-KR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Gyun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Kim (Presenting </a:t>
            </a:r>
            <a:r>
              <a:rPr lang="en-US" altLang="ko-KR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autor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Changuk</a:t>
            </a:r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Ahn</a:t>
            </a:r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Hee</a:t>
            </a:r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Sun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Choi</a:t>
            </a:r>
            <a:endParaRPr lang="en-US" altLang="ko-KR" sz="200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 hangingPunct="0"/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Modeling &amp; Simulation (M&amp;S) laboratory, </a:t>
            </a:r>
          </a:p>
          <a:p>
            <a:pPr algn="just" hangingPunct="0"/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Department of Mechanical Engineering Kyung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Hee</a:t>
            </a:r>
            <a:r>
              <a:rPr lang="en-US" altLang="ko-KR" sz="2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University </a:t>
            </a:r>
            <a:endParaRPr lang="ko-KR" altLang="ko-KR" sz="200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2e472275-a-62cb3a1a-s-sites.googlegroups.com/site/modelingnsimulation/home/%EA%B7%B8%EB%A6%BC2.jpg?attachauth=ANoY7co2J0CMunBfthb9OirTnjtSo5kcKFvHYHMVi5Q5Voj75XvelV_9SV95EO8f_gl6D4Cq-04QPvHvF1Oh4mRQPLsoUHlmB-eT0FkW0jtC4Aflz6AgVwnr3DwVZkQ7ED-yZrWSc_U89Yyw2dJP-CUnMzPCdxzRAxw5enxtCcFL69ZUvTbPfKrQdatnAsiecbAQKOC6Q3CERC9FojsxHqtLY2GUREI5tOh_9SMAReqHHRt8SFvG5eksjH4ZwN9yqYUCS2F9C4ir&amp;attredirects=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95" y="6218114"/>
            <a:ext cx="1966233" cy="5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543" y="65751"/>
            <a:ext cx="7735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en-US" altLang="ko-KR" sz="16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Korean Congress on Computational Mechanics 2019, Feb 15, 2019</a:t>
            </a:r>
            <a:endParaRPr lang="ko-KR" altLang="ko-KR" sz="160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31763"/>
            <a:ext cx="6500813" cy="439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500" b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7" name="Rectangle 5"/>
          <p:cNvSpPr txBox="1">
            <a:spLocks noChangeArrowheads="1"/>
          </p:cNvSpPr>
          <p:nvPr/>
        </p:nvSpPr>
        <p:spPr bwMode="auto">
          <a:xfrm>
            <a:off x="292073" y="775770"/>
            <a:ext cx="8640960" cy="45365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2400" kern="0" dirty="0" smtClean="0"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Introduction of component mode synthesis (CMS)</a:t>
            </a:r>
          </a:p>
          <a:p>
            <a:pPr marL="514350" marR="0" lvl="0" indent="-514350" algn="just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2400" kern="0" dirty="0" smtClean="0"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Structural problem: Family of Craig-Bampton methods</a:t>
            </a:r>
          </a:p>
          <a:p>
            <a:pPr marL="514350" marR="0" lvl="0" indent="-514350" algn="just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2400" kern="0" dirty="0" smtClean="0"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Multiphysics problem: CMS for </a:t>
            </a:r>
            <a:r>
              <a:rPr kumimoji="1" lang="en-US" altLang="ko-KR" sz="2400" kern="0" dirty="0" err="1" smtClean="0"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vibro</a:t>
            </a:r>
            <a:r>
              <a:rPr kumimoji="1" lang="en-US" altLang="ko-KR" sz="2400" kern="0" dirty="0" smtClean="0"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-acoustic problem</a:t>
            </a:r>
          </a:p>
          <a:p>
            <a:pPr marL="514350" marR="0" lvl="0" indent="-514350" algn="just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휴먼모음T" pitchFamily="18" charset="-127"/>
                <a:cs typeface="Times New Roman" panose="02020603050405020304" pitchFamily="18" charset="0"/>
              </a:rPr>
              <a:t>Future works</a:t>
            </a:r>
            <a:endParaRPr kumimoji="1" lang="en-US" altLang="ko-KR" sz="24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휴먼모음T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2"/>
          <p:cNvSpPr>
            <a:spLocks noChangeShapeType="1"/>
          </p:cNvSpPr>
          <p:nvPr/>
        </p:nvSpPr>
        <p:spPr bwMode="auto">
          <a:xfrm>
            <a:off x="468313" y="2001838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27" name="Line 3"/>
          <p:cNvSpPr>
            <a:spLocks noChangeShapeType="1"/>
          </p:cNvSpPr>
          <p:nvPr/>
        </p:nvSpPr>
        <p:spPr bwMode="auto">
          <a:xfrm>
            <a:off x="468313" y="2349500"/>
            <a:ext cx="6783387" cy="952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28" name="Rectangle 4"/>
          <p:cNvSpPr>
            <a:spLocks noChangeArrowheads="1"/>
          </p:cNvSpPr>
          <p:nvPr/>
        </p:nvSpPr>
        <p:spPr bwMode="auto">
          <a:xfrm>
            <a:off x="522288" y="2349500"/>
            <a:ext cx="3049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 b="1" i="1" dirty="0">
              <a:solidFill>
                <a:srgbClr val="777777"/>
              </a:solidFill>
              <a:ea typeface="돋움" pitchFamily="50" charset="-127"/>
            </a:endParaRPr>
          </a:p>
        </p:txBody>
      </p:sp>
      <p:sp>
        <p:nvSpPr>
          <p:cNvPr id="229" name="Rectangle 5"/>
          <p:cNvSpPr txBox="1">
            <a:spLocks noChangeArrowheads="1"/>
          </p:cNvSpPr>
          <p:nvPr/>
        </p:nvSpPr>
        <p:spPr bwMode="auto">
          <a:xfrm>
            <a:off x="251521" y="1844824"/>
            <a:ext cx="5832648" cy="115862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lvl="0" algn="ctr" latinLnBrk="1">
              <a:buAutoNum type="arabicPeriod"/>
              <a:defRPr/>
            </a:pPr>
            <a:r>
              <a:rPr kumimoji="1" lang="en-US" altLang="ko-KR" sz="3200" i="1" kern="0" dirty="0" smtClean="0">
                <a:ea typeface="휴먼모음T" pitchFamily="18" charset="-127"/>
                <a:cs typeface="+mj-cs"/>
              </a:rPr>
              <a:t> Introduction of component mode synthesis (CMS)</a:t>
            </a:r>
          </a:p>
        </p:txBody>
      </p:sp>
    </p:spTree>
    <p:extLst>
      <p:ext uri="{BB962C8B-B14F-4D97-AF65-F5344CB8AC3E}">
        <p14:creationId xmlns:p14="http://schemas.microsoft.com/office/powerpoint/2010/main" val="40090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31763"/>
            <a:ext cx="6500813" cy="439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5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1.1 Multiphysics </a:t>
            </a:r>
            <a:r>
              <a:rPr lang="en-US" altLang="ko-KR" sz="2500" b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ROM</a:t>
            </a:r>
          </a:p>
        </p:txBody>
      </p:sp>
      <p:sp>
        <p:nvSpPr>
          <p:cNvPr id="2790402" name="AutoShape 2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90404" name="AutoShape 4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90406" name="AutoShape 6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9636" name="AutoShape 4" descr="Image result for university of iow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9638" name="AutoShape 6" descr="Image result for university of iow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2474" y="5847796"/>
            <a:ext cx="8814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Morand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Henri J-P., and Roger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Ohayon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Fluid structure interaction.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Wiley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1995.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459728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06"/>
          <a:stretch/>
        </p:blipFill>
        <p:spPr bwMode="auto">
          <a:xfrm>
            <a:off x="4860032" y="908720"/>
            <a:ext cx="3960440" cy="307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987" y="4242696"/>
            <a:ext cx="881733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3" y="5025259"/>
            <a:ext cx="803457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107504" y="4233171"/>
            <a:ext cx="8928992" cy="15841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75" y="3785841"/>
            <a:ext cx="88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formulations</a:t>
            </a:r>
            <a:endParaRPr lang="ko-KR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067944" y="4276604"/>
            <a:ext cx="1512168" cy="72008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99992" y="5030592"/>
            <a:ext cx="2088232" cy="72008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81888" y="6449568"/>
            <a:ext cx="982662" cy="2778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</a:t>
            </a:r>
            <a:fld id="{E09AFA11-26E4-4F18-98ED-A266E0F464C2}" type="slidenum">
              <a:rPr kumimoji="0" lang="en-US" altLang="ko-KR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</a:t>
            </a: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131763"/>
            <a:ext cx="6500813" cy="439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5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1.2 Multiphysics </a:t>
            </a:r>
            <a:r>
              <a:rPr lang="en-US" altLang="ko-KR" sz="2500" b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ROM</a:t>
            </a:r>
          </a:p>
        </p:txBody>
      </p:sp>
      <p:sp>
        <p:nvSpPr>
          <p:cNvPr id="2790402" name="AutoShape 2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90404" name="AutoShape 4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90406" name="AutoShape 6" descr="Fig. 1: Photo of sketch in da Vinci noteboo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9636" name="AutoShape 4" descr="Image result for university of iow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9638" name="AutoShape 6" descr="Image result for university of iow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5445224"/>
            <a:ext cx="9071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 Kim,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JG Kim*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SW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Chae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KC Park, Strongly coupled model reduction of structural-acoustic interaction,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Methods in Applied Mechanics and Engineering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347, 495-516, 15 April 2019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[as a corresponding author]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6713371-EB8E-4268-B26A-B0CFD60228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4178" y="1609266"/>
            <a:ext cx="217592" cy="2218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83C1C6F-AA61-474E-83D9-7B86407DE1B6}"/>
              </a:ext>
            </a:extLst>
          </p:cNvPr>
          <p:cNvSpPr txBox="1"/>
          <p:nvPr/>
        </p:nvSpPr>
        <p:spPr>
          <a:xfrm>
            <a:off x="8252549" y="3843987"/>
            <a:ext cx="8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MPa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D9DE69F-3150-422F-A786-6FFBC19F6210}"/>
              </a:ext>
            </a:extLst>
          </p:cNvPr>
          <p:cNvSpPr txBox="1"/>
          <p:nvPr/>
        </p:nvSpPr>
        <p:spPr>
          <a:xfrm>
            <a:off x="6135509" y="4911684"/>
            <a:ext cx="27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Strongly coupled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9DE69F-3150-422F-A786-6FFBC19F6210}"/>
              </a:ext>
            </a:extLst>
          </p:cNvPr>
          <p:cNvSpPr txBox="1"/>
          <p:nvPr/>
        </p:nvSpPr>
        <p:spPr>
          <a:xfrm>
            <a:off x="3779912" y="4906331"/>
            <a:ext cx="27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Weakly coupled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56EEC1-2092-44B4-8A84-36346584C478}"/>
              </a:ext>
            </a:extLst>
          </p:cNvPr>
          <p:cNvSpPr txBox="1"/>
          <p:nvPr/>
        </p:nvSpPr>
        <p:spPr>
          <a:xfrm>
            <a:off x="3882929" y="1177427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model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46161A7-5BD1-45C7-BEA2-2D84C5F10DE2}"/>
              </a:ext>
            </a:extLst>
          </p:cNvPr>
          <p:cNvSpPr txBox="1"/>
          <p:nvPr/>
        </p:nvSpPr>
        <p:spPr>
          <a:xfrm>
            <a:off x="7990822" y="1204704"/>
            <a:ext cx="118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300 MPa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3168352" cy="44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1888" y="6449568"/>
            <a:ext cx="982662" cy="2778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</a:t>
            </a:r>
            <a:fld id="{E09AFA11-26E4-4F18-98ED-A266E0F464C2}" type="slidenum">
              <a:rPr kumimoji="0" lang="en-US" altLang="ko-KR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</a:t>
            </a: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2"/>
          <p:cNvSpPr>
            <a:spLocks noChangeShapeType="1"/>
          </p:cNvSpPr>
          <p:nvPr/>
        </p:nvSpPr>
        <p:spPr bwMode="auto">
          <a:xfrm>
            <a:off x="796799" y="3564366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27" name="Line 3"/>
          <p:cNvSpPr>
            <a:spLocks noChangeShapeType="1"/>
          </p:cNvSpPr>
          <p:nvPr/>
        </p:nvSpPr>
        <p:spPr bwMode="auto">
          <a:xfrm>
            <a:off x="796799" y="3912028"/>
            <a:ext cx="6783387" cy="952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28" name="Text Box 2"/>
          <p:cNvSpPr txBox="1">
            <a:spLocks noChangeArrowheads="1"/>
          </p:cNvSpPr>
          <p:nvPr/>
        </p:nvSpPr>
        <p:spPr bwMode="auto">
          <a:xfrm>
            <a:off x="928662" y="3071810"/>
            <a:ext cx="6955706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</a:t>
            </a:r>
            <a:endParaRPr lang="en-US" altLang="ko-KR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4077072"/>
            <a:ext cx="5868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https://sites.google.com/site/modelingnsimulation/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Grid">
          <a:fgClr>
            <a:schemeClr val="accent1"/>
          </a:fgClr>
          <a:bgClr>
            <a:srgbClr val="FFFFFF"/>
          </a:bgClr>
        </a:pattFill>
        <a:ln w="317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체" pitchFamily="49" charset="-127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gGrid">
          <a:fgClr>
            <a:schemeClr val="accent1"/>
          </a:fgClr>
          <a:bgClr>
            <a:srgbClr val="FFFFFF"/>
          </a:bgClr>
        </a:pattFill>
        <a:ln w="317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체" pitchFamily="49" charset="-127"/>
            <a:ea typeface="돋움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54777</TotalTime>
  <Words>182</Words>
  <Application>Microsoft Office PowerPoint</Application>
  <PresentationFormat>화면 슬라이드 쇼(4:3)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Topic: Recent advanced component mode synthesis and its applications for structural and multiphysics analysis</vt:lpstr>
      <vt:lpstr>Contents</vt:lpstr>
      <vt:lpstr>PowerPoint 프레젠테이션</vt:lpstr>
      <vt:lpstr>1.1 Multiphysics ROM</vt:lpstr>
      <vt:lpstr>1.2 Multiphysics ROM</vt:lpstr>
      <vt:lpstr>PowerPoint 프레젠테이션</vt:lpstr>
    </vt:vector>
  </TitlesOfParts>
  <Company>Hanyang Univ._HYSAM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교량 유지관리 자동화를 위한  첨단 로봇 시스템 개발(BIRDI)</dc:title>
  <dc:creator>Sang-hyun Hong</dc:creator>
  <cp:lastModifiedBy>jingyun</cp:lastModifiedBy>
  <cp:revision>4190</cp:revision>
  <cp:lastPrinted>2013-12-24T01:35:52Z</cp:lastPrinted>
  <dcterms:created xsi:type="dcterms:W3CDTF">2007-11-28T13:36:35Z</dcterms:created>
  <dcterms:modified xsi:type="dcterms:W3CDTF">2019-08-02T14:22:46Z</dcterms:modified>
</cp:coreProperties>
</file>