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7" r:id="rId6"/>
    <p:sldId id="308" r:id="rId7"/>
    <p:sldId id="314" r:id="rId8"/>
    <p:sldId id="294" r:id="rId9"/>
    <p:sldId id="309" r:id="rId10"/>
    <p:sldId id="315" r:id="rId11"/>
    <p:sldId id="295" r:id="rId12"/>
    <p:sldId id="316" r:id="rId13"/>
    <p:sldId id="317" r:id="rId14"/>
    <p:sldId id="304" r:id="rId15"/>
    <p:sldId id="319" r:id="rId16"/>
    <p:sldId id="318" r:id="rId17"/>
    <p:sldId id="320" r:id="rId18"/>
    <p:sldId id="321" r:id="rId19"/>
    <p:sldId id="322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lanka, Bartosz (ext)" initials="MB(" lastIdx="1" clrIdx="0">
    <p:extLst>
      <p:ext uri="{19B8F6BF-5375-455C-9EA6-DF929625EA0E}">
        <p15:presenceInfo xmlns:p15="http://schemas.microsoft.com/office/powerpoint/2012/main" userId="S::bartosz.maslanka.external@atos.net::124de7e0-bcb6-44e6-8d2f-107beeebe6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E9710-0057-40AA-9EE7-DA8FC32C4D08}" v="61" dt="2022-05-15T10:21:28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lanka, Bartosz (ext)" userId="124de7e0-bcb6-44e6-8d2f-107beeebe659" providerId="ADAL" clId="{AB6E9710-0057-40AA-9EE7-DA8FC32C4D08}"/>
    <pc:docChg chg="undo custSel addSld delSld modSld sldOrd">
      <pc:chgData name="Maslanka, Bartosz (ext)" userId="124de7e0-bcb6-44e6-8d2f-107beeebe659" providerId="ADAL" clId="{AB6E9710-0057-40AA-9EE7-DA8FC32C4D08}" dt="2022-05-15T10:21:28.237" v="283" actId="1076"/>
      <pc:docMkLst>
        <pc:docMk/>
      </pc:docMkLst>
      <pc:sldChg chg="modSp mod">
        <pc:chgData name="Maslanka, Bartosz (ext)" userId="124de7e0-bcb6-44e6-8d2f-107beeebe659" providerId="ADAL" clId="{AB6E9710-0057-40AA-9EE7-DA8FC32C4D08}" dt="2022-05-15T10:10:23.787" v="205" actId="20577"/>
        <pc:sldMkLst>
          <pc:docMk/>
          <pc:sldMk cId="1613598062" sldId="307"/>
        </pc:sldMkLst>
        <pc:spChg chg="mod">
          <ac:chgData name="Maslanka, Bartosz (ext)" userId="124de7e0-bcb6-44e6-8d2f-107beeebe659" providerId="ADAL" clId="{AB6E9710-0057-40AA-9EE7-DA8FC32C4D08}" dt="2022-05-15T10:10:23.787" v="205" actId="20577"/>
          <ac:spMkLst>
            <pc:docMk/>
            <pc:sldMk cId="1613598062" sldId="307"/>
            <ac:spMk id="4" creationId="{65DE74E9-AA78-46C1-845A-0B72FA8AF35E}"/>
          </ac:spMkLst>
        </pc:spChg>
      </pc:sldChg>
      <pc:sldChg chg="addSp delSp modSp mod">
        <pc:chgData name="Maslanka, Bartosz (ext)" userId="124de7e0-bcb6-44e6-8d2f-107beeebe659" providerId="ADAL" clId="{AB6E9710-0057-40AA-9EE7-DA8FC32C4D08}" dt="2022-05-14T19:15:07.453" v="32"/>
        <pc:sldMkLst>
          <pc:docMk/>
          <pc:sldMk cId="2854736042" sldId="320"/>
        </pc:sldMkLst>
        <pc:spChg chg="add del mod">
          <ac:chgData name="Maslanka, Bartosz (ext)" userId="124de7e0-bcb6-44e6-8d2f-107beeebe659" providerId="ADAL" clId="{AB6E9710-0057-40AA-9EE7-DA8FC32C4D08}" dt="2022-05-14T19:03:08.831" v="20"/>
          <ac:spMkLst>
            <pc:docMk/>
            <pc:sldMk cId="2854736042" sldId="320"/>
            <ac:spMk id="2" creationId="{0B19A853-DFDE-409B-B783-EBA752E2BC85}"/>
          </ac:spMkLst>
        </pc:spChg>
        <pc:spChg chg="mod">
          <ac:chgData name="Maslanka, Bartosz (ext)" userId="124de7e0-bcb6-44e6-8d2f-107beeebe659" providerId="ADAL" clId="{AB6E9710-0057-40AA-9EE7-DA8FC32C4D08}" dt="2022-05-14T19:03:21.300" v="24" actId="6549"/>
          <ac:spMkLst>
            <pc:docMk/>
            <pc:sldMk cId="2854736042" sldId="320"/>
            <ac:spMk id="5" creationId="{E1D92ECA-81B9-4ACC-939F-D06A9309C405}"/>
          </ac:spMkLst>
        </pc:spChg>
        <pc:spChg chg="add mod">
          <ac:chgData name="Maslanka, Bartosz (ext)" userId="124de7e0-bcb6-44e6-8d2f-107beeebe659" providerId="ADAL" clId="{AB6E9710-0057-40AA-9EE7-DA8FC32C4D08}" dt="2022-05-14T19:03:06.812" v="18" actId="20577"/>
          <ac:spMkLst>
            <pc:docMk/>
            <pc:sldMk cId="2854736042" sldId="320"/>
            <ac:spMk id="6" creationId="{B57E1B9C-449E-4C3C-A2AD-3C92DAB8CFF4}"/>
          </ac:spMkLst>
        </pc:spChg>
        <pc:spChg chg="mod">
          <ac:chgData name="Maslanka, Bartosz (ext)" userId="124de7e0-bcb6-44e6-8d2f-107beeebe659" providerId="ADAL" clId="{AB6E9710-0057-40AA-9EE7-DA8FC32C4D08}" dt="2022-05-14T19:02:54.962" v="16" actId="6549"/>
          <ac:spMkLst>
            <pc:docMk/>
            <pc:sldMk cId="2854736042" sldId="320"/>
            <ac:spMk id="8" creationId="{E02342FD-8236-43F0-A7C6-D9DB0426A2D1}"/>
          </ac:spMkLst>
        </pc:spChg>
        <pc:spChg chg="mod">
          <ac:chgData name="Maslanka, Bartosz (ext)" userId="124de7e0-bcb6-44e6-8d2f-107beeebe659" providerId="ADAL" clId="{AB6E9710-0057-40AA-9EE7-DA8FC32C4D08}" dt="2022-05-14T19:15:07.453" v="32"/>
          <ac:spMkLst>
            <pc:docMk/>
            <pc:sldMk cId="2854736042" sldId="320"/>
            <ac:spMk id="13" creationId="{82363B29-1266-4486-86D2-D7E82FC8844A}"/>
          </ac:spMkLst>
        </pc:spChg>
        <pc:picChg chg="add mod">
          <ac:chgData name="Maslanka, Bartosz (ext)" userId="124de7e0-bcb6-44e6-8d2f-107beeebe659" providerId="ADAL" clId="{AB6E9710-0057-40AA-9EE7-DA8FC32C4D08}" dt="2022-05-14T19:14:37.399" v="28" actId="1076"/>
          <ac:picMkLst>
            <pc:docMk/>
            <pc:sldMk cId="2854736042" sldId="320"/>
            <ac:picMk id="10" creationId="{57D3278C-1C90-46B9-8DAE-385521D87193}"/>
          </ac:picMkLst>
        </pc:picChg>
      </pc:sldChg>
      <pc:sldChg chg="addSp delSp modSp add mod">
        <pc:chgData name="Maslanka, Bartosz (ext)" userId="124de7e0-bcb6-44e6-8d2f-107beeebe659" providerId="ADAL" clId="{AB6E9710-0057-40AA-9EE7-DA8FC32C4D08}" dt="2022-05-14T19:38:11.523" v="191" actId="208"/>
        <pc:sldMkLst>
          <pc:docMk/>
          <pc:sldMk cId="473097287" sldId="321"/>
        </pc:sldMkLst>
        <pc:spChg chg="add mod">
          <ac:chgData name="Maslanka, Bartosz (ext)" userId="124de7e0-bcb6-44e6-8d2f-107beeebe659" providerId="ADAL" clId="{AB6E9710-0057-40AA-9EE7-DA8FC32C4D08}" dt="2022-05-14T19:35:10.838" v="176" actId="313"/>
          <ac:spMkLst>
            <pc:docMk/>
            <pc:sldMk cId="473097287" sldId="321"/>
            <ac:spMk id="2" creationId="{65B692C2-FF19-41E8-9C08-1E246654560B}"/>
          </ac:spMkLst>
        </pc:spChg>
        <pc:spChg chg="del">
          <ac:chgData name="Maslanka, Bartosz (ext)" userId="124de7e0-bcb6-44e6-8d2f-107beeebe659" providerId="ADAL" clId="{AB6E9710-0057-40AA-9EE7-DA8FC32C4D08}" dt="2022-05-14T19:18:56.825" v="34" actId="478"/>
          <ac:spMkLst>
            <pc:docMk/>
            <pc:sldMk cId="473097287" sldId="321"/>
            <ac:spMk id="4" creationId="{A702C9DB-1D80-4B30-AA27-FF2547D54E27}"/>
          </ac:spMkLst>
        </pc:spChg>
        <pc:spChg chg="del">
          <ac:chgData name="Maslanka, Bartosz (ext)" userId="124de7e0-bcb6-44e6-8d2f-107beeebe659" providerId="ADAL" clId="{AB6E9710-0057-40AA-9EE7-DA8FC32C4D08}" dt="2022-05-14T19:18:56.825" v="34" actId="478"/>
          <ac:spMkLst>
            <pc:docMk/>
            <pc:sldMk cId="473097287" sldId="321"/>
            <ac:spMk id="5" creationId="{E1D92ECA-81B9-4ACC-939F-D06A9309C405}"/>
          </ac:spMkLst>
        </pc:spChg>
        <pc:spChg chg="del">
          <ac:chgData name="Maslanka, Bartosz (ext)" userId="124de7e0-bcb6-44e6-8d2f-107beeebe659" providerId="ADAL" clId="{AB6E9710-0057-40AA-9EE7-DA8FC32C4D08}" dt="2022-05-14T19:18:56.825" v="34" actId="478"/>
          <ac:spMkLst>
            <pc:docMk/>
            <pc:sldMk cId="473097287" sldId="321"/>
            <ac:spMk id="6" creationId="{B57E1B9C-449E-4C3C-A2AD-3C92DAB8CFF4}"/>
          </ac:spMkLst>
        </pc:spChg>
        <pc:spChg chg="del">
          <ac:chgData name="Maslanka, Bartosz (ext)" userId="124de7e0-bcb6-44e6-8d2f-107beeebe659" providerId="ADAL" clId="{AB6E9710-0057-40AA-9EE7-DA8FC32C4D08}" dt="2022-05-14T19:18:56.825" v="34" actId="478"/>
          <ac:spMkLst>
            <pc:docMk/>
            <pc:sldMk cId="473097287" sldId="321"/>
            <ac:spMk id="8" creationId="{E02342FD-8236-43F0-A7C6-D9DB0426A2D1}"/>
          </ac:spMkLst>
        </pc:spChg>
        <pc:spChg chg="add mod">
          <ac:chgData name="Maslanka, Bartosz (ext)" userId="124de7e0-bcb6-44e6-8d2f-107beeebe659" providerId="ADAL" clId="{AB6E9710-0057-40AA-9EE7-DA8FC32C4D08}" dt="2022-05-14T19:31:14.869" v="113" actId="20577"/>
          <ac:spMkLst>
            <pc:docMk/>
            <pc:sldMk cId="473097287" sldId="321"/>
            <ac:spMk id="12" creationId="{1B7BD8D0-C1C1-4C86-879F-9270C72A63BA}"/>
          </ac:spMkLst>
        </pc:spChg>
        <pc:spChg chg="del">
          <ac:chgData name="Maslanka, Bartosz (ext)" userId="124de7e0-bcb6-44e6-8d2f-107beeebe659" providerId="ADAL" clId="{AB6E9710-0057-40AA-9EE7-DA8FC32C4D08}" dt="2022-05-14T19:18:56.825" v="34" actId="478"/>
          <ac:spMkLst>
            <pc:docMk/>
            <pc:sldMk cId="473097287" sldId="321"/>
            <ac:spMk id="13" creationId="{82363B29-1266-4486-86D2-D7E82FC8844A}"/>
          </ac:spMkLst>
        </pc:spChg>
        <pc:spChg chg="add mod">
          <ac:chgData name="Maslanka, Bartosz (ext)" userId="124de7e0-bcb6-44e6-8d2f-107beeebe659" providerId="ADAL" clId="{AB6E9710-0057-40AA-9EE7-DA8FC32C4D08}" dt="2022-05-14T19:36:33.954" v="184" actId="208"/>
          <ac:spMkLst>
            <pc:docMk/>
            <pc:sldMk cId="473097287" sldId="321"/>
            <ac:spMk id="22" creationId="{4568363E-C129-4F4F-945B-2B6CA3690CCE}"/>
          </ac:spMkLst>
        </pc:spChg>
        <pc:spChg chg="add mod">
          <ac:chgData name="Maslanka, Bartosz (ext)" userId="124de7e0-bcb6-44e6-8d2f-107beeebe659" providerId="ADAL" clId="{AB6E9710-0057-40AA-9EE7-DA8FC32C4D08}" dt="2022-05-14T19:38:11.523" v="191" actId="208"/>
          <ac:spMkLst>
            <pc:docMk/>
            <pc:sldMk cId="473097287" sldId="321"/>
            <ac:spMk id="25" creationId="{9A450A6F-640A-4002-9A01-6C6BE783CDE8}"/>
          </ac:spMkLst>
        </pc:spChg>
        <pc:picChg chg="del">
          <ac:chgData name="Maslanka, Bartosz (ext)" userId="124de7e0-bcb6-44e6-8d2f-107beeebe659" providerId="ADAL" clId="{AB6E9710-0057-40AA-9EE7-DA8FC32C4D08}" dt="2022-05-14T19:18:56.825" v="34" actId="478"/>
          <ac:picMkLst>
            <pc:docMk/>
            <pc:sldMk cId="473097287" sldId="321"/>
            <ac:picMk id="3" creationId="{D4E943AE-1D0B-4022-AC1C-68DF65C69B4D}"/>
          </ac:picMkLst>
        </pc:picChg>
        <pc:picChg chg="del">
          <ac:chgData name="Maslanka, Bartosz (ext)" userId="124de7e0-bcb6-44e6-8d2f-107beeebe659" providerId="ADAL" clId="{AB6E9710-0057-40AA-9EE7-DA8FC32C4D08}" dt="2022-05-14T19:18:56.825" v="34" actId="478"/>
          <ac:picMkLst>
            <pc:docMk/>
            <pc:sldMk cId="473097287" sldId="321"/>
            <ac:picMk id="7" creationId="{98FF6671-E5FF-436A-B880-83B6F6050F26}"/>
          </ac:picMkLst>
        </pc:picChg>
        <pc:picChg chg="del">
          <ac:chgData name="Maslanka, Bartosz (ext)" userId="124de7e0-bcb6-44e6-8d2f-107beeebe659" providerId="ADAL" clId="{AB6E9710-0057-40AA-9EE7-DA8FC32C4D08}" dt="2022-05-14T19:18:56.825" v="34" actId="478"/>
          <ac:picMkLst>
            <pc:docMk/>
            <pc:sldMk cId="473097287" sldId="321"/>
            <ac:picMk id="10" creationId="{57D3278C-1C90-46B9-8DAE-385521D87193}"/>
          </ac:picMkLst>
        </pc:picChg>
        <pc:picChg chg="add mod">
          <ac:chgData name="Maslanka, Bartosz (ext)" userId="124de7e0-bcb6-44e6-8d2f-107beeebe659" providerId="ADAL" clId="{AB6E9710-0057-40AA-9EE7-DA8FC32C4D08}" dt="2022-05-14T19:28:12.399" v="83" actId="1076"/>
          <ac:picMkLst>
            <pc:docMk/>
            <pc:sldMk cId="473097287" sldId="321"/>
            <ac:picMk id="11" creationId="{DC7B7475-F4FE-4B19-B16C-B649EB46CD97}"/>
          </ac:picMkLst>
        </pc:picChg>
        <pc:picChg chg="add mod">
          <ac:chgData name="Maslanka, Bartosz (ext)" userId="124de7e0-bcb6-44e6-8d2f-107beeebe659" providerId="ADAL" clId="{AB6E9710-0057-40AA-9EE7-DA8FC32C4D08}" dt="2022-05-14T19:32:26.849" v="130" actId="1076"/>
          <ac:picMkLst>
            <pc:docMk/>
            <pc:sldMk cId="473097287" sldId="321"/>
            <ac:picMk id="15" creationId="{7E290D61-6DF9-4075-80C8-8A4E8830A8F0}"/>
          </ac:picMkLst>
        </pc:picChg>
        <pc:picChg chg="add del mod">
          <ac:chgData name="Maslanka, Bartosz (ext)" userId="124de7e0-bcb6-44e6-8d2f-107beeebe659" providerId="ADAL" clId="{AB6E9710-0057-40AA-9EE7-DA8FC32C4D08}" dt="2022-05-14T19:34:46.200" v="167" actId="478"/>
          <ac:picMkLst>
            <pc:docMk/>
            <pc:sldMk cId="473097287" sldId="321"/>
            <ac:picMk id="17" creationId="{B41C6E78-0DE4-4E1A-B6F1-A963B09E25A1}"/>
          </ac:picMkLst>
        </pc:picChg>
        <pc:picChg chg="add mod">
          <ac:chgData name="Maslanka, Bartosz (ext)" userId="124de7e0-bcb6-44e6-8d2f-107beeebe659" providerId="ADAL" clId="{AB6E9710-0057-40AA-9EE7-DA8FC32C4D08}" dt="2022-05-14T19:35:22.777" v="178" actId="1076"/>
          <ac:picMkLst>
            <pc:docMk/>
            <pc:sldMk cId="473097287" sldId="321"/>
            <ac:picMk id="19" creationId="{E098D60B-8845-4A36-934D-F829369D993A}"/>
          </ac:picMkLst>
        </pc:picChg>
        <pc:picChg chg="add mod">
          <ac:chgData name="Maslanka, Bartosz (ext)" userId="124de7e0-bcb6-44e6-8d2f-107beeebe659" providerId="ADAL" clId="{AB6E9710-0057-40AA-9EE7-DA8FC32C4D08}" dt="2022-05-14T19:35:56.707" v="180" actId="1076"/>
          <ac:picMkLst>
            <pc:docMk/>
            <pc:sldMk cId="473097287" sldId="321"/>
            <ac:picMk id="21" creationId="{5D3994E7-889F-4C45-A307-0F48B1EFB580}"/>
          </ac:picMkLst>
        </pc:picChg>
        <pc:picChg chg="add mod">
          <ac:chgData name="Maslanka, Bartosz (ext)" userId="124de7e0-bcb6-44e6-8d2f-107beeebe659" providerId="ADAL" clId="{AB6E9710-0057-40AA-9EE7-DA8FC32C4D08}" dt="2022-05-14T19:37:32.002" v="188" actId="1076"/>
          <ac:picMkLst>
            <pc:docMk/>
            <pc:sldMk cId="473097287" sldId="321"/>
            <ac:picMk id="24" creationId="{13B01392-7BD0-4BB9-9D06-69DAFAF4AB5A}"/>
          </ac:picMkLst>
        </pc:picChg>
      </pc:sldChg>
      <pc:sldChg chg="modSp add mod ord">
        <pc:chgData name="Maslanka, Bartosz (ext)" userId="124de7e0-bcb6-44e6-8d2f-107beeebe659" providerId="ADAL" clId="{AB6E9710-0057-40AA-9EE7-DA8FC32C4D08}" dt="2022-05-15T10:10:29.678" v="209" actId="20577"/>
        <pc:sldMkLst>
          <pc:docMk/>
          <pc:sldMk cId="1301401874" sldId="322"/>
        </pc:sldMkLst>
        <pc:spChg chg="mod">
          <ac:chgData name="Maslanka, Bartosz (ext)" userId="124de7e0-bcb6-44e6-8d2f-107beeebe659" providerId="ADAL" clId="{AB6E9710-0057-40AA-9EE7-DA8FC32C4D08}" dt="2022-05-15T10:10:29.678" v="209" actId="20577"/>
          <ac:spMkLst>
            <pc:docMk/>
            <pc:sldMk cId="1301401874" sldId="322"/>
            <ac:spMk id="2" creationId="{C5F2FB0B-15EC-453B-BC9B-69AD35DDCEA3}"/>
          </ac:spMkLst>
        </pc:spChg>
      </pc:sldChg>
      <pc:sldChg chg="add del">
        <pc:chgData name="Maslanka, Bartosz (ext)" userId="124de7e0-bcb6-44e6-8d2f-107beeebe659" providerId="ADAL" clId="{AB6E9710-0057-40AA-9EE7-DA8FC32C4D08}" dt="2022-05-15T10:09:58.918" v="193" actId="2890"/>
        <pc:sldMkLst>
          <pc:docMk/>
          <pc:sldMk cId="2625650885" sldId="322"/>
        </pc:sldMkLst>
      </pc:sldChg>
      <pc:sldChg chg="add del">
        <pc:chgData name="Maslanka, Bartosz (ext)" userId="124de7e0-bcb6-44e6-8d2f-107beeebe659" providerId="ADAL" clId="{AB6E9710-0057-40AA-9EE7-DA8FC32C4D08}" dt="2022-05-15T10:11:30.449" v="211" actId="47"/>
        <pc:sldMkLst>
          <pc:docMk/>
          <pc:sldMk cId="1814106275" sldId="323"/>
        </pc:sldMkLst>
      </pc:sldChg>
      <pc:sldChg chg="addSp delSp modSp add mod ord">
        <pc:chgData name="Maslanka, Bartosz (ext)" userId="124de7e0-bcb6-44e6-8d2f-107beeebe659" providerId="ADAL" clId="{AB6E9710-0057-40AA-9EE7-DA8FC32C4D08}" dt="2022-05-15T10:21:28.237" v="283" actId="1076"/>
        <pc:sldMkLst>
          <pc:docMk/>
          <pc:sldMk cId="2474570388" sldId="323"/>
        </pc:sldMkLst>
        <pc:spChg chg="del">
          <ac:chgData name="Maslanka, Bartosz (ext)" userId="124de7e0-bcb6-44e6-8d2f-107beeebe659" providerId="ADAL" clId="{AB6E9710-0057-40AA-9EE7-DA8FC32C4D08}" dt="2022-05-15T10:11:38.194" v="215" actId="478"/>
          <ac:spMkLst>
            <pc:docMk/>
            <pc:sldMk cId="2474570388" sldId="323"/>
            <ac:spMk id="2" creationId="{65B692C2-FF19-41E8-9C08-1E246654560B}"/>
          </ac:spMkLst>
        </pc:spChg>
        <pc:spChg chg="add mod">
          <ac:chgData name="Maslanka, Bartosz (ext)" userId="124de7e0-bcb6-44e6-8d2f-107beeebe659" providerId="ADAL" clId="{AB6E9710-0057-40AA-9EE7-DA8FC32C4D08}" dt="2022-05-15T10:18:25.754" v="246" actId="1076"/>
          <ac:spMkLst>
            <pc:docMk/>
            <pc:sldMk cId="2474570388" sldId="323"/>
            <ac:spMk id="3" creationId="{86B24180-C7EE-4B50-8BF6-3AD70B8C89DB}"/>
          </ac:spMkLst>
        </pc:spChg>
        <pc:spChg chg="del">
          <ac:chgData name="Maslanka, Bartosz (ext)" userId="124de7e0-bcb6-44e6-8d2f-107beeebe659" providerId="ADAL" clId="{AB6E9710-0057-40AA-9EE7-DA8FC32C4D08}" dt="2022-05-15T10:11:38.194" v="215" actId="478"/>
          <ac:spMkLst>
            <pc:docMk/>
            <pc:sldMk cId="2474570388" sldId="323"/>
            <ac:spMk id="12" creationId="{1B7BD8D0-C1C1-4C86-879F-9270C72A63BA}"/>
          </ac:spMkLst>
        </pc:spChg>
        <pc:spChg chg="del">
          <ac:chgData name="Maslanka, Bartosz (ext)" userId="124de7e0-bcb6-44e6-8d2f-107beeebe659" providerId="ADAL" clId="{AB6E9710-0057-40AA-9EE7-DA8FC32C4D08}" dt="2022-05-15T10:11:38.194" v="215" actId="478"/>
          <ac:spMkLst>
            <pc:docMk/>
            <pc:sldMk cId="2474570388" sldId="323"/>
            <ac:spMk id="22" creationId="{4568363E-C129-4F4F-945B-2B6CA3690CCE}"/>
          </ac:spMkLst>
        </pc:spChg>
        <pc:spChg chg="del">
          <ac:chgData name="Maslanka, Bartosz (ext)" userId="124de7e0-bcb6-44e6-8d2f-107beeebe659" providerId="ADAL" clId="{AB6E9710-0057-40AA-9EE7-DA8FC32C4D08}" dt="2022-05-15T10:11:38.194" v="215" actId="478"/>
          <ac:spMkLst>
            <pc:docMk/>
            <pc:sldMk cId="2474570388" sldId="323"/>
            <ac:spMk id="25" creationId="{9A450A6F-640A-4002-9A01-6C6BE783CDE8}"/>
          </ac:spMkLst>
        </pc:spChg>
        <pc:picChg chg="del">
          <ac:chgData name="Maslanka, Bartosz (ext)" userId="124de7e0-bcb6-44e6-8d2f-107beeebe659" providerId="ADAL" clId="{AB6E9710-0057-40AA-9EE7-DA8FC32C4D08}" dt="2022-05-15T10:11:38.194" v="215" actId="478"/>
          <ac:picMkLst>
            <pc:docMk/>
            <pc:sldMk cId="2474570388" sldId="323"/>
            <ac:picMk id="11" creationId="{DC7B7475-F4FE-4B19-B16C-B649EB46CD97}"/>
          </ac:picMkLst>
        </pc:picChg>
        <pc:picChg chg="del">
          <ac:chgData name="Maslanka, Bartosz (ext)" userId="124de7e0-bcb6-44e6-8d2f-107beeebe659" providerId="ADAL" clId="{AB6E9710-0057-40AA-9EE7-DA8FC32C4D08}" dt="2022-05-15T10:11:38.194" v="215" actId="478"/>
          <ac:picMkLst>
            <pc:docMk/>
            <pc:sldMk cId="2474570388" sldId="323"/>
            <ac:picMk id="15" creationId="{7E290D61-6DF9-4075-80C8-8A4E8830A8F0}"/>
          </ac:picMkLst>
        </pc:picChg>
        <pc:picChg chg="del">
          <ac:chgData name="Maslanka, Bartosz (ext)" userId="124de7e0-bcb6-44e6-8d2f-107beeebe659" providerId="ADAL" clId="{AB6E9710-0057-40AA-9EE7-DA8FC32C4D08}" dt="2022-05-15T10:11:38.194" v="215" actId="478"/>
          <ac:picMkLst>
            <pc:docMk/>
            <pc:sldMk cId="2474570388" sldId="323"/>
            <ac:picMk id="19" creationId="{E098D60B-8845-4A36-934D-F829369D993A}"/>
          </ac:picMkLst>
        </pc:picChg>
        <pc:picChg chg="del">
          <ac:chgData name="Maslanka, Bartosz (ext)" userId="124de7e0-bcb6-44e6-8d2f-107beeebe659" providerId="ADAL" clId="{AB6E9710-0057-40AA-9EE7-DA8FC32C4D08}" dt="2022-05-15T10:11:38.194" v="215" actId="478"/>
          <ac:picMkLst>
            <pc:docMk/>
            <pc:sldMk cId="2474570388" sldId="323"/>
            <ac:picMk id="21" creationId="{5D3994E7-889F-4C45-A307-0F48B1EFB580}"/>
          </ac:picMkLst>
        </pc:picChg>
        <pc:picChg chg="del">
          <ac:chgData name="Maslanka, Bartosz (ext)" userId="124de7e0-bcb6-44e6-8d2f-107beeebe659" providerId="ADAL" clId="{AB6E9710-0057-40AA-9EE7-DA8FC32C4D08}" dt="2022-05-15T10:11:38.194" v="215" actId="478"/>
          <ac:picMkLst>
            <pc:docMk/>
            <pc:sldMk cId="2474570388" sldId="323"/>
            <ac:picMk id="24" creationId="{13B01392-7BD0-4BB9-9D06-69DAFAF4AB5A}"/>
          </ac:picMkLst>
        </pc:picChg>
        <pc:picChg chg="add mod">
          <ac:chgData name="Maslanka, Bartosz (ext)" userId="124de7e0-bcb6-44e6-8d2f-107beeebe659" providerId="ADAL" clId="{AB6E9710-0057-40AA-9EE7-DA8FC32C4D08}" dt="2022-05-15T10:20:52.215" v="271" actId="1076"/>
          <ac:picMkLst>
            <pc:docMk/>
            <pc:sldMk cId="2474570388" sldId="323"/>
            <ac:picMk id="1026" creationId="{511ADB2C-3AE4-410A-8973-91CE7688D241}"/>
          </ac:picMkLst>
        </pc:picChg>
        <pc:picChg chg="add mod">
          <ac:chgData name="Maslanka, Bartosz (ext)" userId="124de7e0-bcb6-44e6-8d2f-107beeebe659" providerId="ADAL" clId="{AB6E9710-0057-40AA-9EE7-DA8FC32C4D08}" dt="2022-05-15T10:20:56.348" v="274" actId="1076"/>
          <ac:picMkLst>
            <pc:docMk/>
            <pc:sldMk cId="2474570388" sldId="323"/>
            <ac:picMk id="1028" creationId="{FC2B6041-13E0-4B9D-A2D6-D659EC3D6E6E}"/>
          </ac:picMkLst>
        </pc:picChg>
        <pc:picChg chg="add mod">
          <ac:chgData name="Maslanka, Bartosz (ext)" userId="124de7e0-bcb6-44e6-8d2f-107beeebe659" providerId="ADAL" clId="{AB6E9710-0057-40AA-9EE7-DA8FC32C4D08}" dt="2022-05-15T10:21:05.417" v="280" actId="1076"/>
          <ac:picMkLst>
            <pc:docMk/>
            <pc:sldMk cId="2474570388" sldId="323"/>
            <ac:picMk id="1030" creationId="{0016F406-CCF0-4166-931E-FC5021B665A2}"/>
          </ac:picMkLst>
        </pc:picChg>
        <pc:picChg chg="add mod">
          <ac:chgData name="Maslanka, Bartosz (ext)" userId="124de7e0-bcb6-44e6-8d2f-107beeebe659" providerId="ADAL" clId="{AB6E9710-0057-40AA-9EE7-DA8FC32C4D08}" dt="2022-05-15T10:21:01.801" v="278" actId="1076"/>
          <ac:picMkLst>
            <pc:docMk/>
            <pc:sldMk cId="2474570388" sldId="323"/>
            <ac:picMk id="1032" creationId="{E3FCD948-8096-469B-BC3F-8AF648CA882A}"/>
          </ac:picMkLst>
        </pc:picChg>
        <pc:picChg chg="add mod">
          <ac:chgData name="Maslanka, Bartosz (ext)" userId="124de7e0-bcb6-44e6-8d2f-107beeebe659" providerId="ADAL" clId="{AB6E9710-0057-40AA-9EE7-DA8FC32C4D08}" dt="2022-05-15T10:20:57.789" v="275" actId="1076"/>
          <ac:picMkLst>
            <pc:docMk/>
            <pc:sldMk cId="2474570388" sldId="323"/>
            <ac:picMk id="1034" creationId="{D1BB9CB0-C4C5-495B-B565-8C03ACC52299}"/>
          </ac:picMkLst>
        </pc:picChg>
        <pc:picChg chg="add mod">
          <ac:chgData name="Maslanka, Bartosz (ext)" userId="124de7e0-bcb6-44e6-8d2f-107beeebe659" providerId="ADAL" clId="{AB6E9710-0057-40AA-9EE7-DA8FC32C4D08}" dt="2022-05-15T10:20:43.928" v="267" actId="14100"/>
          <ac:picMkLst>
            <pc:docMk/>
            <pc:sldMk cId="2474570388" sldId="323"/>
            <ac:picMk id="1036" creationId="{86488986-4189-4E38-A05B-3E166C9D2D46}"/>
          </ac:picMkLst>
        </pc:picChg>
        <pc:picChg chg="add mod">
          <ac:chgData name="Maslanka, Bartosz (ext)" userId="124de7e0-bcb6-44e6-8d2f-107beeebe659" providerId="ADAL" clId="{AB6E9710-0057-40AA-9EE7-DA8FC32C4D08}" dt="2022-05-15T10:20:54.248" v="273" actId="1076"/>
          <ac:picMkLst>
            <pc:docMk/>
            <pc:sldMk cId="2474570388" sldId="323"/>
            <ac:picMk id="1038" creationId="{6419D025-2A55-4012-AC55-33A612CB4E3D}"/>
          </ac:picMkLst>
        </pc:picChg>
        <pc:picChg chg="add mod">
          <ac:chgData name="Maslanka, Bartosz (ext)" userId="124de7e0-bcb6-44e6-8d2f-107beeebe659" providerId="ADAL" clId="{AB6E9710-0057-40AA-9EE7-DA8FC32C4D08}" dt="2022-05-15T10:21:28.237" v="283" actId="1076"/>
          <ac:picMkLst>
            <pc:docMk/>
            <pc:sldMk cId="2474570388" sldId="323"/>
            <ac:picMk id="1040" creationId="{AED6622B-1363-4968-B226-95A2C20E015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4T19:34:04.58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release/python-380/" TargetMode="Externa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hyperlink" Target="https://gitforwindow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Bartosz </a:t>
            </a:r>
            <a:r>
              <a:rPr lang="en-US" sz="2000" dirty="0" err="1">
                <a:solidFill>
                  <a:schemeClr val="bg1"/>
                </a:solidFill>
              </a:rPr>
              <a:t>Maślanka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Install Pip on Windows - ActiveState">
            <a:extLst>
              <a:ext uri="{FF2B5EF4-FFF2-40B4-BE49-F238E27FC236}">
                <a16:creationId xmlns:a16="http://schemas.microsoft.com/office/drawing/2014/main" id="{1FA90DD4-7663-4325-A529-0A7180FD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2" y="403085"/>
            <a:ext cx="4543495" cy="24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703C19-8461-40B1-A468-799D43126535}"/>
              </a:ext>
            </a:extLst>
          </p:cNvPr>
          <p:cNvSpPr txBox="1"/>
          <p:nvPr/>
        </p:nvSpPr>
        <p:spPr>
          <a:xfrm>
            <a:off x="6307599" y="657850"/>
            <a:ext cx="5504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VENV (Virtual Environment)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Python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GIT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bash/PowerShell</a:t>
            </a:r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</p:txBody>
      </p:sp>
      <p:pic>
        <p:nvPicPr>
          <p:cNvPr id="4100" name="Picture 4" descr="What is a Python Virtual Environment? - DEV Community">
            <a:extLst>
              <a:ext uri="{FF2B5EF4-FFF2-40B4-BE49-F238E27FC236}">
                <a16:creationId xmlns:a16="http://schemas.microsoft.com/office/drawing/2014/main" id="{4123D5DC-7F7E-434A-B1D8-2DA61208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7" y="3243143"/>
            <a:ext cx="4224666" cy="321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s New in Python 3.8 - DEV Community">
            <a:extLst>
              <a:ext uri="{FF2B5EF4-FFF2-40B4-BE49-F238E27FC236}">
                <a16:creationId xmlns:a16="http://schemas.microsoft.com/office/drawing/2014/main" id="{1D403DF0-FD28-4E05-B775-99B96AB0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27" y="4300990"/>
            <a:ext cx="4174197" cy="2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D84F715-1DDB-4831-90F0-2C054DDC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66" y="2557010"/>
            <a:ext cx="2402260" cy="24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it Logo Vectors Free Download">
            <a:extLst>
              <a:ext uri="{FF2B5EF4-FFF2-40B4-BE49-F238E27FC236}">
                <a16:creationId xmlns:a16="http://schemas.microsoft.com/office/drawing/2014/main" id="{D979EF6A-93EC-444E-A65D-716AA6DD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32" y="2843439"/>
            <a:ext cx="3084934" cy="30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7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My software tools</a:t>
            </a:r>
          </a:p>
        </p:txBody>
      </p:sp>
      <p:pic>
        <p:nvPicPr>
          <p:cNvPr id="5122" name="Picture 2" descr="Project Jupyter - Wikipedia">
            <a:extLst>
              <a:ext uri="{FF2B5EF4-FFF2-40B4-BE49-F238E27FC236}">
                <a16:creationId xmlns:a16="http://schemas.microsoft.com/office/drawing/2014/main" id="{393463B8-8A55-47C4-8ECD-B58188A7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9" y="1714500"/>
            <a:ext cx="29583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yCharm – Wikipedia, wolna encyklopedia">
            <a:extLst>
              <a:ext uri="{FF2B5EF4-FFF2-40B4-BE49-F238E27FC236}">
                <a16:creationId xmlns:a16="http://schemas.microsoft.com/office/drawing/2014/main" id="{BC653FB4-027B-46ED-8953-4F306A76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4" y="1586204"/>
            <a:ext cx="2808514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it for Windows">
            <a:extLst>
              <a:ext uri="{FF2B5EF4-FFF2-40B4-BE49-F238E27FC236}">
                <a16:creationId xmlns:a16="http://schemas.microsoft.com/office/drawing/2014/main" id="{094EC1E3-FCE5-4540-AA68-6FCD4C39C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2" y="1579966"/>
            <a:ext cx="2958307" cy="29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elcome to Python 3.8. Python 3.8 is the latest major release… | by Srijan  Sahay | The Startup | Medium">
            <a:extLst>
              <a:ext uri="{FF2B5EF4-FFF2-40B4-BE49-F238E27FC236}">
                <a16:creationId xmlns:a16="http://schemas.microsoft.com/office/drawing/2014/main" id="{8BD41146-5E2A-4B3A-AD81-C125B600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22" y="5272636"/>
            <a:ext cx="3925078" cy="158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isual Studio Code – Wikipedia, wolna encyklopedia">
            <a:extLst>
              <a:ext uri="{FF2B5EF4-FFF2-40B4-BE49-F238E27FC236}">
                <a16:creationId xmlns:a16="http://schemas.microsoft.com/office/drawing/2014/main" id="{165E2623-1D4F-4C24-8C8C-D9DB6E03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34542"/>
            <a:ext cx="2623457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Let’s begin</a:t>
            </a:r>
          </a:p>
        </p:txBody>
      </p:sp>
    </p:spTree>
    <p:extLst>
      <p:ext uri="{BB962C8B-B14F-4D97-AF65-F5344CB8AC3E}">
        <p14:creationId xmlns:p14="http://schemas.microsoft.com/office/powerpoint/2010/main" val="301762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2C9DB-1D80-4B30-AA27-FF2547D54E27}"/>
              </a:ext>
            </a:extLst>
          </p:cNvPr>
          <p:cNvSpPr txBox="1"/>
          <p:nvPr/>
        </p:nvSpPr>
        <p:spPr>
          <a:xfrm>
            <a:off x="1283515" y="880844"/>
            <a:ext cx="10326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Link to download Python:</a:t>
            </a:r>
          </a:p>
          <a:p>
            <a:r>
              <a:rPr lang="en-GB" sz="2400" dirty="0"/>
              <a:t>	Python 3.8.0 -</a:t>
            </a:r>
            <a:r>
              <a:rPr lang="en-GB" sz="2400" dirty="0">
                <a:hlinkClick r:id="rId2"/>
              </a:rPr>
              <a:t>https://www.python.org/downloads/release/python-380/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Link to PyCharm:</a:t>
            </a:r>
          </a:p>
          <a:p>
            <a:r>
              <a:rPr lang="en-GB" sz="2400" dirty="0">
                <a:hlinkClick r:id="rId3"/>
              </a:rPr>
              <a:t>https://www.jetbrains.com/pycharm/download/#section=windows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Git Bash </a:t>
            </a:r>
          </a:p>
          <a:p>
            <a:r>
              <a:rPr lang="en-GB" sz="2400" dirty="0">
                <a:hlinkClick r:id="rId4"/>
              </a:rPr>
              <a:t>https://gitforwindows.org/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24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2C9DB-1D80-4B30-AA27-FF2547D54E27}"/>
              </a:ext>
            </a:extLst>
          </p:cNvPr>
          <p:cNvSpPr txBox="1"/>
          <p:nvPr/>
        </p:nvSpPr>
        <p:spPr>
          <a:xfrm>
            <a:off x="1283515" y="880844"/>
            <a:ext cx="10326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Check Python version:</a:t>
            </a:r>
          </a:p>
          <a:p>
            <a:r>
              <a:rPr lang="en-GB" sz="2400" dirty="0"/>
              <a:t>“python –V”</a:t>
            </a:r>
          </a:p>
          <a:p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943AE-1D0B-4022-AC1C-68DF65C6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15" y="1716917"/>
            <a:ext cx="5391902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92ECA-81B9-4ACC-939F-D06A9309C405}"/>
              </a:ext>
            </a:extLst>
          </p:cNvPr>
          <p:cNvSpPr txBox="1"/>
          <p:nvPr/>
        </p:nvSpPr>
        <p:spPr>
          <a:xfrm>
            <a:off x="1283515" y="2373745"/>
            <a:ext cx="806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Check pip version:</a:t>
            </a:r>
          </a:p>
          <a:p>
            <a:r>
              <a:rPr lang="en-GB" sz="2400" dirty="0"/>
              <a:t>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python -m pip install --upgrade pip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”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6671-E5FF-436A-B880-83B6F605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5" y="3209893"/>
            <a:ext cx="8592749" cy="43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342FD-8236-43F0-A7C6-D9DB0426A2D1}"/>
              </a:ext>
            </a:extLst>
          </p:cNvPr>
          <p:cNvSpPr txBox="1"/>
          <p:nvPr/>
        </p:nvSpPr>
        <p:spPr>
          <a:xfrm>
            <a:off x="1283515" y="3879273"/>
            <a:ext cx="481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Install </a:t>
            </a:r>
            <a:r>
              <a:rPr lang="en-GB" dirty="0" err="1"/>
              <a:t>Jupyter</a:t>
            </a:r>
            <a:r>
              <a:rPr lang="en-GB" dirty="0"/>
              <a:t> Notebook:</a:t>
            </a:r>
          </a:p>
          <a:p>
            <a:r>
              <a:rPr lang="en-GB" dirty="0"/>
              <a:t>“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python -m pip 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jupyter</a:t>
            </a:r>
            <a:r>
              <a:rPr lang="en-GB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63B29-1266-4486-86D2-D7E82FC8844A}"/>
              </a:ext>
            </a:extLst>
          </p:cNvPr>
          <p:cNvSpPr txBox="1"/>
          <p:nvPr/>
        </p:nvSpPr>
        <p:spPr>
          <a:xfrm>
            <a:off x="1283515" y="4702794"/>
            <a:ext cx="326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</a:t>
            </a:r>
            <a:r>
              <a:rPr lang="en-GB" dirty="0" err="1"/>
              <a:t>Jupyter</a:t>
            </a:r>
            <a:r>
              <a:rPr lang="en-GB" dirty="0"/>
              <a:t> Version:</a:t>
            </a:r>
          </a:p>
          <a:p>
            <a:r>
              <a:rPr lang="en-GB" dirty="0"/>
              <a:t>“python -m notebook”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7E1B9C-449E-4C3C-A2AD-3C92DAB8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0604"/>
            <a:ext cx="65" cy="741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3278C-1C90-46B9-8DAE-385521D8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140" y="4602206"/>
            <a:ext cx="6667860" cy="22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692C2-FF19-41E8-9C08-1E246654560B}"/>
              </a:ext>
            </a:extLst>
          </p:cNvPr>
          <p:cNvSpPr txBox="1"/>
          <p:nvPr/>
        </p:nvSpPr>
        <p:spPr>
          <a:xfrm>
            <a:off x="1135030" y="374918"/>
            <a:ext cx="6778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1A1A1A"/>
                </a:solidFill>
                <a:effectLst/>
                <a:latin typeface="Lucida Grande"/>
              </a:rPr>
              <a:t>Creating virtual environment</a:t>
            </a:r>
          </a:p>
          <a:p>
            <a:r>
              <a:rPr lang="en-GB" dirty="0"/>
              <a:t>“</a:t>
            </a:r>
            <a:r>
              <a:rPr lang="es-ES" dirty="0" err="1"/>
              <a:t>python</a:t>
            </a:r>
            <a:r>
              <a:rPr lang="es-ES" dirty="0"/>
              <a:t> -m </a:t>
            </a:r>
            <a:r>
              <a:rPr lang="es-ES" dirty="0" err="1"/>
              <a:t>venv</a:t>
            </a:r>
            <a:r>
              <a:rPr lang="es-ES" dirty="0"/>
              <a:t> </a:t>
            </a:r>
            <a:r>
              <a:rPr lang="es-ES" dirty="0" err="1"/>
              <a:t>academy_venv</a:t>
            </a:r>
            <a:r>
              <a:rPr lang="en-GB" dirty="0"/>
              <a:t>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Install </a:t>
            </a:r>
            <a:r>
              <a:rPr lang="en-GB" dirty="0" err="1"/>
              <a:t>ipykernel</a:t>
            </a:r>
            <a:r>
              <a:rPr lang="en-GB" dirty="0"/>
              <a:t>:</a:t>
            </a:r>
          </a:p>
          <a:p>
            <a:r>
              <a:rPr lang="en-GB" dirty="0"/>
              <a:t>“python -m pip install --user </a:t>
            </a:r>
            <a:r>
              <a:rPr lang="en-GB" dirty="0" err="1"/>
              <a:t>ipykernel</a:t>
            </a:r>
            <a:r>
              <a:rPr lang="en-GB" dirty="0"/>
              <a:t>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our </a:t>
            </a:r>
            <a:r>
              <a:rPr lang="en-GB" dirty="0" err="1"/>
              <a:t>venv</a:t>
            </a:r>
            <a:r>
              <a:rPr lang="en-GB" dirty="0"/>
              <a:t> to </a:t>
            </a:r>
            <a:r>
              <a:rPr lang="en-GB" dirty="0" err="1"/>
              <a:t>jupyter</a:t>
            </a:r>
            <a:r>
              <a:rPr lang="en-GB" dirty="0"/>
              <a:t>:</a:t>
            </a:r>
          </a:p>
          <a:p>
            <a:r>
              <a:rPr lang="en-GB" dirty="0"/>
              <a:t>“python -m </a:t>
            </a:r>
            <a:r>
              <a:rPr lang="en-GB" dirty="0" err="1"/>
              <a:t>ipykernel</a:t>
            </a:r>
            <a:r>
              <a:rPr lang="en-GB" dirty="0"/>
              <a:t> install --user --name=</a:t>
            </a:r>
            <a:r>
              <a:rPr lang="en-GB" dirty="0" err="1"/>
              <a:t>academy_venv</a:t>
            </a:r>
            <a:r>
              <a:rPr lang="en-GB" dirty="0"/>
              <a:t>”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B7475-F4FE-4B19-B16C-B649EB46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1" y="1188430"/>
            <a:ext cx="5553850" cy="15242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B7BD8D0-C1C1-4C86-879F-9270C72A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290D61-6DF9-4075-80C8-8A4E8830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30" y="2274235"/>
            <a:ext cx="6516009" cy="161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98D60B-8845-4A36-934D-F829369D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30" y="3176943"/>
            <a:ext cx="7763958" cy="190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3994E7-889F-4C45-A307-0F48B1EFB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791" y="3603021"/>
            <a:ext cx="4467849" cy="274358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568363E-C129-4F4F-945B-2B6CA3690CCE}"/>
              </a:ext>
            </a:extLst>
          </p:cNvPr>
          <p:cNvSpPr/>
          <p:nvPr/>
        </p:nvSpPr>
        <p:spPr>
          <a:xfrm>
            <a:off x="3850716" y="5872294"/>
            <a:ext cx="1560183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B01392-7BD0-4BB9-9D06-69DAFAF4A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2690" y="3990226"/>
            <a:ext cx="5994125" cy="84154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9A450A6F-640A-4002-9A01-6C6BE783CDE8}"/>
              </a:ext>
            </a:extLst>
          </p:cNvPr>
          <p:cNvSpPr/>
          <p:nvPr/>
        </p:nvSpPr>
        <p:spPr>
          <a:xfrm>
            <a:off x="10335237" y="4288514"/>
            <a:ext cx="1266737" cy="333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9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bg1"/>
                </a:solidFill>
              </a:rPr>
              <a:t>What makes you a good developer?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0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24180-C7EE-4B50-8BF6-3AD70B8C89DB}"/>
              </a:ext>
            </a:extLst>
          </p:cNvPr>
          <p:cNvSpPr txBox="1"/>
          <p:nvPr/>
        </p:nvSpPr>
        <p:spPr>
          <a:xfrm>
            <a:off x="7238918" y="1199138"/>
            <a:ext cx="67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PEP 8 </a:t>
            </a:r>
            <a:r>
              <a:rPr lang="en-GB" dirty="0"/>
              <a:t>https://peps.python.org/pep-0008/</a:t>
            </a:r>
          </a:p>
        </p:txBody>
      </p:sp>
      <p:pic>
        <p:nvPicPr>
          <p:cNvPr id="1026" name="Picture 2" descr="I have no idea what I'm doing (but) I'm a programmer | by Kamil Lelonek |  Kamil Lelonek - Software Engineer">
            <a:extLst>
              <a:ext uri="{FF2B5EF4-FFF2-40B4-BE49-F238E27FC236}">
                <a16:creationId xmlns:a16="http://schemas.microsoft.com/office/drawing/2014/main" id="{511ADB2C-3AE4-410A-8973-91CE7688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44" y="2191851"/>
            <a:ext cx="3506175" cy="223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2B6041-13E0-4B9D-A2D6-D659EC3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2" y="4965090"/>
            <a:ext cx="2788330" cy="54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eksforGeeks | A computer science portal for geeks">
            <a:extLst>
              <a:ext uri="{FF2B5EF4-FFF2-40B4-BE49-F238E27FC236}">
                <a16:creationId xmlns:a16="http://schemas.microsoft.com/office/drawing/2014/main" id="{0016F406-CCF0-4166-931E-FC5021B66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1" y="773201"/>
            <a:ext cx="3656077" cy="5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um logo | Logok">
            <a:extLst>
              <a:ext uri="{FF2B5EF4-FFF2-40B4-BE49-F238E27FC236}">
                <a16:creationId xmlns:a16="http://schemas.microsoft.com/office/drawing/2014/main" id="{E3FCD948-8096-469B-BC3F-8AF648CA8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39" y="4796788"/>
            <a:ext cx="2193886" cy="5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Tube – Wikipedia, wolna encyklopedia">
            <a:extLst>
              <a:ext uri="{FF2B5EF4-FFF2-40B4-BE49-F238E27FC236}">
                <a16:creationId xmlns:a16="http://schemas.microsoft.com/office/drawing/2014/main" id="{D1BB9CB0-C4C5-495B-B565-8C03ACC52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94" y="5547039"/>
            <a:ext cx="1101774" cy="11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n just used a documentation generator. : r/ProgrammerHumor">
            <a:extLst>
              <a:ext uri="{FF2B5EF4-FFF2-40B4-BE49-F238E27FC236}">
                <a16:creationId xmlns:a16="http://schemas.microsoft.com/office/drawing/2014/main" id="{86488986-4189-4E38-A05B-3E166C9D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17" y="1516389"/>
            <a:ext cx="4404041" cy="43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s? : r/ProgrammerHumor">
            <a:extLst>
              <a:ext uri="{FF2B5EF4-FFF2-40B4-BE49-F238E27FC236}">
                <a16:creationId xmlns:a16="http://schemas.microsoft.com/office/drawing/2014/main" id="{6419D025-2A55-4012-AC55-33A612CB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9" y="2061211"/>
            <a:ext cx="3183217" cy="27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bierz GitHub za darmo – najnowsza wersja z 2022">
            <a:extLst>
              <a:ext uri="{FF2B5EF4-FFF2-40B4-BE49-F238E27FC236}">
                <a16:creationId xmlns:a16="http://schemas.microsoft.com/office/drawing/2014/main" id="{AED6622B-1363-4968-B226-95A2C20E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80" y="422751"/>
            <a:ext cx="1708539" cy="96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7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What is Python?</a:t>
            </a:r>
          </a:p>
          <a:p>
            <a:pPr algn="r"/>
            <a:r>
              <a:rPr lang="en-GB" sz="1800" dirty="0">
                <a:solidFill>
                  <a:schemeClr val="bg1"/>
                </a:solidFill>
              </a:rPr>
              <a:t>Why Python is The Best?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Before we start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Let’s begin</a:t>
            </a:r>
          </a:p>
          <a:p>
            <a:pPr algn="r"/>
            <a:r>
              <a:rPr lang="en-GB" sz="1800" dirty="0">
                <a:solidFill>
                  <a:schemeClr val="bg1"/>
                </a:solidFill>
              </a:rPr>
              <a:t>What makes you a good developer?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01DBB2D-93CB-4E1F-8CC8-EE21DE77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2421388"/>
            <a:ext cx="5598367" cy="31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Who Am I?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Software Engineer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AI/ML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BlockChain</a:t>
            </a:r>
            <a:r>
              <a:rPr lang="en-US" dirty="0"/>
              <a:t>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j-lt"/>
              </a:rPr>
              <a:t>"The Boundaries are only in our heads.“ – “</a:t>
            </a:r>
            <a:r>
              <a:rPr lang="en-GB" b="0" i="0" dirty="0" err="1">
                <a:effectLst/>
                <a:latin typeface="+mj-lt"/>
              </a:rPr>
              <a:t>Ograniczenia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są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tylko</a:t>
            </a:r>
            <a:r>
              <a:rPr lang="en-GB" b="0" i="0" dirty="0">
                <a:effectLst/>
                <a:latin typeface="+mj-lt"/>
              </a:rPr>
              <a:t> w </a:t>
            </a:r>
            <a:r>
              <a:rPr lang="en-GB" b="0" i="0" dirty="0" err="1">
                <a:effectLst/>
                <a:latin typeface="+mj-lt"/>
              </a:rPr>
              <a:t>naszych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głowach</a:t>
            </a:r>
            <a:r>
              <a:rPr lang="en-GB" b="0" i="0" dirty="0">
                <a:effectLst/>
                <a:latin typeface="+mj-lt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Cofounder of </a:t>
            </a:r>
            <a:r>
              <a:rPr lang="en-US" b="1" dirty="0" err="1">
                <a:latin typeface="+mj-lt"/>
              </a:rPr>
              <a:t>LynxSense</a:t>
            </a:r>
            <a:endParaRPr lang="en-US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80DE6C8-DFF3-4686-80BE-153F731210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217962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 algn="ctr"/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FEB8468-4E70-41A6-851A-81244ACC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94" y="2002194"/>
            <a:ext cx="2853612" cy="28536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7854F-B766-4658-B612-34CD87B09750}"/>
              </a:ext>
            </a:extLst>
          </p:cNvPr>
          <p:cNvSpPr txBox="1"/>
          <p:nvPr/>
        </p:nvSpPr>
        <p:spPr>
          <a:xfrm>
            <a:off x="7887983" y="1888063"/>
            <a:ext cx="4016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High-level programming language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FD23D-6082-44C9-B521-7395D98CFEB6}"/>
              </a:ext>
            </a:extLst>
          </p:cNvPr>
          <p:cNvSpPr txBox="1"/>
          <p:nvPr/>
        </p:nvSpPr>
        <p:spPr>
          <a:xfrm>
            <a:off x="7522806" y="4669471"/>
            <a:ext cx="4916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Interpreted language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EB11F-CFE5-4941-BDC7-477EE304FBBB}"/>
              </a:ext>
            </a:extLst>
          </p:cNvPr>
          <p:cNvSpPr txBox="1"/>
          <p:nvPr/>
        </p:nvSpPr>
        <p:spPr>
          <a:xfrm>
            <a:off x="374694" y="4300974"/>
            <a:ext cx="4916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Based on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CPython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1BFAB-D748-4D57-BE51-13AD1371B59A}"/>
              </a:ext>
            </a:extLst>
          </p:cNvPr>
          <p:cNvSpPr txBox="1"/>
          <p:nvPr/>
        </p:nvSpPr>
        <p:spPr>
          <a:xfrm>
            <a:off x="3768368" y="898260"/>
            <a:ext cx="4916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Dynamic typing </a:t>
            </a:r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6C50F-3187-4D04-A6CF-A6EE6CA6BD3F}"/>
              </a:ext>
            </a:extLst>
          </p:cNvPr>
          <p:cNvSpPr txBox="1"/>
          <p:nvPr/>
        </p:nvSpPr>
        <p:spPr>
          <a:xfrm>
            <a:off x="4069326" y="5341839"/>
            <a:ext cx="4314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Automatic memory management (Garbage-collector)</a:t>
            </a:r>
            <a:endParaRPr lang="en-GB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5B96D-A276-404F-AC2B-5C02B2BB75B5}"/>
              </a:ext>
            </a:extLst>
          </p:cNvPr>
          <p:cNvSpPr txBox="1"/>
          <p:nvPr/>
        </p:nvSpPr>
        <p:spPr>
          <a:xfrm>
            <a:off x="-304800" y="1845958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Philosophy of readability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GB" sz="6200"/>
              <a:t>Why Python is The Best?</a:t>
            </a:r>
            <a:endParaRPr lang="en-US" sz="6200"/>
          </a:p>
        </p:txBody>
      </p:sp>
      <p:sp>
        <p:nvSpPr>
          <p:cNvPr id="7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8C8509-7841-4FCF-88FB-E4A04435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77" y="0"/>
            <a:ext cx="5684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Meme Creator - Funny PYTHON? PYTHON? PYTHON? PYTHON? PYTHON!!! Meme  Generator at MemeCreator.org!">
            <a:extLst>
              <a:ext uri="{FF2B5EF4-FFF2-40B4-BE49-F238E27FC236}">
                <a16:creationId xmlns:a16="http://schemas.microsoft.com/office/drawing/2014/main" id="{F8F20071-0FC9-4220-B73F-58730A75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14" y="864779"/>
            <a:ext cx="4095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 ftw ----------------------------- #python #c #ProgrammerHumor  #Programmer #Developer #coding #Programmer… | Programmer humor, Nerd humor,  Programmer jokes">
            <a:extLst>
              <a:ext uri="{FF2B5EF4-FFF2-40B4-BE49-F238E27FC236}">
                <a16:creationId xmlns:a16="http://schemas.microsoft.com/office/drawing/2014/main" id="{6680A0E3-C4CC-472F-AA57-13C2C7BE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96" y="345233"/>
            <a:ext cx="437072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script to generate Meme | Daily Python #11 | by Ajinkya Sonawane |  Daily Python | Medium">
            <a:extLst>
              <a:ext uri="{FF2B5EF4-FFF2-40B4-BE49-F238E27FC236}">
                <a16:creationId xmlns:a16="http://schemas.microsoft.com/office/drawing/2014/main" id="{47E181B2-50B4-43E5-8E3B-294AAD820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3" t="16392" r="28404" b="20611"/>
          <a:stretch/>
        </p:blipFill>
        <p:spPr bwMode="auto">
          <a:xfrm>
            <a:off x="600352" y="3655604"/>
            <a:ext cx="2759977" cy="267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happens when C++ Developer is learning Python and Python Developer is  learning C++ - 9GAG">
            <a:extLst>
              <a:ext uri="{FF2B5EF4-FFF2-40B4-BE49-F238E27FC236}">
                <a16:creationId xmlns:a16="http://schemas.microsoft.com/office/drawing/2014/main" id="{BC350B68-D8B2-4D07-B882-A50D5C93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989"/>
            <a:ext cx="3960682" cy="279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5 Best Funny Python Programming Memes | CodeItBro">
            <a:extLst>
              <a:ext uri="{FF2B5EF4-FFF2-40B4-BE49-F238E27FC236}">
                <a16:creationId xmlns:a16="http://schemas.microsoft.com/office/drawing/2014/main" id="{41E333A8-AD17-42BC-B11D-4020E5AA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48" y="3317032"/>
            <a:ext cx="3265713" cy="34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86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080" name="Picture 8" descr="popular Demand Programming Languages">
            <a:extLst>
              <a:ext uri="{FF2B5EF4-FFF2-40B4-BE49-F238E27FC236}">
                <a16:creationId xmlns:a16="http://schemas.microsoft.com/office/drawing/2014/main" id="{F5B69157-DCFB-4936-ADB1-38EBCA87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29" y="58491"/>
            <a:ext cx="6211863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09FE650-3F99-41FB-B0EA-97849840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4" y="2312929"/>
            <a:ext cx="2853612" cy="2853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8C2DF-06F7-4470-865A-BABDC164F578}"/>
              </a:ext>
            </a:extLst>
          </p:cNvPr>
          <p:cNvSpPr txBox="1"/>
          <p:nvPr/>
        </p:nvSpPr>
        <p:spPr>
          <a:xfrm>
            <a:off x="1245266" y="2583654"/>
            <a:ext cx="156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AI/ML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6DAA-DC4B-4A66-B36F-257503205E7B}"/>
              </a:ext>
            </a:extLst>
          </p:cNvPr>
          <p:cNvSpPr txBox="1"/>
          <p:nvPr/>
        </p:nvSpPr>
        <p:spPr>
          <a:xfrm>
            <a:off x="3658531" y="5643594"/>
            <a:ext cx="2853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Network Programming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629B5-44BB-4C49-BA41-713037D6A63A}"/>
              </a:ext>
            </a:extLst>
          </p:cNvPr>
          <p:cNvSpPr txBox="1"/>
          <p:nvPr/>
        </p:nvSpPr>
        <p:spPr>
          <a:xfrm>
            <a:off x="5646750" y="3255106"/>
            <a:ext cx="1567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Data Analyst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279FD-CE1E-4624-8040-2A298EEBE6E6}"/>
              </a:ext>
            </a:extLst>
          </p:cNvPr>
          <p:cNvSpPr txBox="1"/>
          <p:nvPr/>
        </p:nvSpPr>
        <p:spPr>
          <a:xfrm>
            <a:off x="5218955" y="2170194"/>
            <a:ext cx="1567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C53A0-296C-48B8-8FD2-DDF234759809}"/>
              </a:ext>
            </a:extLst>
          </p:cNvPr>
          <p:cNvSpPr txBox="1"/>
          <p:nvPr/>
        </p:nvSpPr>
        <p:spPr>
          <a:xfrm>
            <a:off x="1245266" y="4943280"/>
            <a:ext cx="2853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Web applications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E37BB-9E02-454E-964D-C06499A6F36F}"/>
              </a:ext>
            </a:extLst>
          </p:cNvPr>
          <p:cNvSpPr txBox="1"/>
          <p:nvPr/>
        </p:nvSpPr>
        <p:spPr>
          <a:xfrm>
            <a:off x="1041159" y="3377598"/>
            <a:ext cx="156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PoC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5B920-FBDF-4EB1-9C39-F9826F62200E}"/>
              </a:ext>
            </a:extLst>
          </p:cNvPr>
          <p:cNvSpPr txBox="1"/>
          <p:nvPr/>
        </p:nvSpPr>
        <p:spPr>
          <a:xfrm>
            <a:off x="1285648" y="1821908"/>
            <a:ext cx="285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Automation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0345E-665B-44D8-B387-E292EF1AC076}"/>
              </a:ext>
            </a:extLst>
          </p:cNvPr>
          <p:cNvSpPr txBox="1"/>
          <p:nvPr/>
        </p:nvSpPr>
        <p:spPr>
          <a:xfrm>
            <a:off x="5186823" y="4454297"/>
            <a:ext cx="2853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Software development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270B0-F3FF-4750-B5AA-15DE75EE5700}"/>
              </a:ext>
            </a:extLst>
          </p:cNvPr>
          <p:cNvSpPr txBox="1"/>
          <p:nvPr/>
        </p:nvSpPr>
        <p:spPr>
          <a:xfrm>
            <a:off x="3467780" y="1551183"/>
            <a:ext cx="314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Before we start</a:t>
            </a:r>
          </a:p>
        </p:txBody>
      </p:sp>
    </p:spTree>
    <p:extLst>
      <p:ext uri="{BB962C8B-B14F-4D97-AF65-F5344CB8AC3E}">
        <p14:creationId xmlns:p14="http://schemas.microsoft.com/office/powerpoint/2010/main" val="38214955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{66DF2E4B-3BA2-4C48-BB61-9163490B23A9}tf89338750_win32</Template>
  <TotalTime>444</TotalTime>
  <Words>293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Consolas</vt:lpstr>
      <vt:lpstr>Lucida Grande</vt:lpstr>
      <vt:lpstr>Univers</vt:lpstr>
      <vt:lpstr>GradientUnivers</vt:lpstr>
      <vt:lpstr>Python</vt:lpstr>
      <vt:lpstr>Agenda</vt:lpstr>
      <vt:lpstr>Who Am I?</vt:lpstr>
      <vt:lpstr>What is Python?</vt:lpstr>
      <vt:lpstr>PowerPoint Presentation</vt:lpstr>
      <vt:lpstr>Why Python is The Best?</vt:lpstr>
      <vt:lpstr>PowerPoint Presentation</vt:lpstr>
      <vt:lpstr>PowerPoint Presentation</vt:lpstr>
      <vt:lpstr>Before we start</vt:lpstr>
      <vt:lpstr>PowerPoint Presentation</vt:lpstr>
      <vt:lpstr> My software tools</vt:lpstr>
      <vt:lpstr>Let’s begin</vt:lpstr>
      <vt:lpstr>PowerPoint Presentation</vt:lpstr>
      <vt:lpstr>PowerPoint Presentation</vt:lpstr>
      <vt:lpstr>PowerPoint Presentation</vt:lpstr>
      <vt:lpstr>What makes you a good developer?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Maslanka, Bartosz (ext)</dc:creator>
  <cp:lastModifiedBy>Maslanka, Bartosz (ext)</cp:lastModifiedBy>
  <cp:revision>17</cp:revision>
  <dcterms:created xsi:type="dcterms:W3CDTF">2022-05-14T12:19:29Z</dcterms:created>
  <dcterms:modified xsi:type="dcterms:W3CDTF">2022-05-15T10:21:39Z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463cba9-5f6c-478d-9329-7b2295e4e8ed_Enabled">
    <vt:lpwstr>true</vt:lpwstr>
  </property>
  <property fmtid="{D5CDD505-2E9C-101B-9397-08002B2CF9AE}" pid="4" name="MSIP_Label_e463cba9-5f6c-478d-9329-7b2295e4e8ed_SetDate">
    <vt:lpwstr>2022-05-14T12:19:30Z</vt:lpwstr>
  </property>
  <property fmtid="{D5CDD505-2E9C-101B-9397-08002B2CF9AE}" pid="5" name="MSIP_Label_e463cba9-5f6c-478d-9329-7b2295e4e8ed_Method">
    <vt:lpwstr>Standard</vt:lpwstr>
  </property>
  <property fmtid="{D5CDD505-2E9C-101B-9397-08002B2CF9AE}" pid="6" name="MSIP_Label_e463cba9-5f6c-478d-9329-7b2295e4e8ed_Name">
    <vt:lpwstr>All Employees_2</vt:lpwstr>
  </property>
  <property fmtid="{D5CDD505-2E9C-101B-9397-08002B2CF9AE}" pid="7" name="MSIP_Label_e463cba9-5f6c-478d-9329-7b2295e4e8ed_SiteId">
    <vt:lpwstr>33440fc6-b7c7-412c-bb73-0e70b0198d5a</vt:lpwstr>
  </property>
  <property fmtid="{D5CDD505-2E9C-101B-9397-08002B2CF9AE}" pid="8" name="MSIP_Label_e463cba9-5f6c-478d-9329-7b2295e4e8ed_ActionId">
    <vt:lpwstr>de5c7abb-206d-4845-8561-98af4153081c</vt:lpwstr>
  </property>
  <property fmtid="{D5CDD505-2E9C-101B-9397-08002B2CF9AE}" pid="9" name="MSIP_Label_e463cba9-5f6c-478d-9329-7b2295e4e8ed_ContentBits">
    <vt:lpwstr>0</vt:lpwstr>
  </property>
</Properties>
</file>