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xenonstack.com/blog/artificial-neural-network-application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615d12c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615d12c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 for my project?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machine learning to teach computers to play simple games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wanted to get out of this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Python, which is a language I don’t have a lot of experience 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more about about machine learning and not just apply the algorithms, but understand how they 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a project that is demonstrative of my programming experience and knowledge of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purpose of my project was not to create the best game playing ai, but to see how I could use and learn about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615d12c2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615d12c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field of machine learning involves programming computers to learn as opposed explicitly programming them to do certain tasks.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often, but not always, done with a neural network.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neural network is a structure based off the human brain and can be visualized as a group of connected nodes. (pictured to the right)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important parts are that it takes in a group of inputs, outputs a number of outputs, and can be strategically modified in order to get certain outputs based on the inputs.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Neural networks played a big role in my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https://www.xenonstack.com/blog/artificial-neural-network-applications/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615d12c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615d12c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my project I decided to implement the </a:t>
            </a:r>
            <a:r>
              <a:rPr lang="en"/>
              <a:t>NeuroEvolution of Augmenting Topologies (NEAT) algorithm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be separated into two parts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 out with a certain population of networks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Calculate fitness of networks by simulating gameplay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Sort population of networks based on fitness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Breed the networks which had the highest fitness to create a new population of network.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the procedure all over again until a desired fitness is reached.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Children may not share the same topologies as their parents.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Don’t worry about this if you’re new to neural networks.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615d12c2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615d12c2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Dinosaur Game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Game can be found by trying to load a page in Google Chrome without internet connection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Involves a dinosaur who must jump or duck to avoid cactuses and pterodactyls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Fitness calculated by number of obstacles jumped over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beginning dinosaurs are not very good at the game, but they quickly learn to handle the basic obstacles, until eventually they master the game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86a51f4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86a51f4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game involves players trying to escape a storm and live as long as possible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Players must avoid obstacles such as lava and/or walls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time survived as a measure of fitness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Sequentially made the course more difficult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 course I tried was a map with no obstacles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Last generation of the evolution, and as you can see, the agents are gravitating towards the middle of the map, which is good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86a51f4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86a51f4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Next I moved onto a slightly more complicated version of the game in which agents would need to avoid lava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you can see, in the first generation, no one does very well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we move onto later generations, the agents start to learn and get better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Eventually some make it to the middle of the map, the optimal location for survival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then many make it to the middle of the map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6a51f4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86a51f4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Lastly, I worked on having learning occur on a giant map with multiple obstacles and players spawning at random locations (see map)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Unfortunately, I don’t have a video of the results, but I do have this graph which shows how the agents did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you can see, there is a strange </a:t>
            </a:r>
            <a:r>
              <a:rPr lang="en"/>
              <a:t>plateau</a:t>
            </a:r>
            <a:r>
              <a:rPr lang="en"/>
              <a:t> in which progress stagnates for hundreds of generations, which I unfortunately never figured out, but it does actually do survive for a long time, which is impressive given that players are spawning at one of 160 randomly assigned spawn </a:t>
            </a:r>
            <a:r>
              <a:rPr lang="en"/>
              <a:t>locations</a:t>
            </a:r>
            <a:r>
              <a:rPr lang="en"/>
              <a:t>, suggesting that robust learning occurred.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86a51f4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86a51f4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5jkBzNCt6m8YIS4FU28gP1Wnqc1HqLsk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g2Cx4o1D_d0WmBKCvwBaYDeEagaJqzH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zBVwbX6zTVit6aXjC3z39jBm9YitAIZR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 Maslen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 for my Senior Project?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Overarching goal: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</a:t>
            </a:r>
            <a:r>
              <a:rPr lang="en" sz="1600"/>
              <a:t>rogram computers to learn simple games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Learning objectives: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 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 about machine learning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a cool project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444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Programming computers to learn.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Often done with neural networks.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Takes in a group of inputs, outputs a number of outputs, and can be strategically modified in order to get certain outputs based on the inputs.</a:t>
            </a:r>
            <a:endParaRPr sz="1600"/>
          </a:p>
        </p:txBody>
      </p:sp>
      <p:pic>
        <p:nvPicPr>
          <p:cNvPr descr="Artificial Neural Network Applications and Algorithms - XenonStack"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825" y="1730450"/>
            <a:ext cx="2650749" cy="20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5965800" y="3866025"/>
            <a:ext cx="2650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Diagram of a Neural Network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NeuroEvolution of Augmenting Topologies (NEAT)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488" y="1348075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NeuroEvolution (NE):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process during which neural networks are optimized through simulated evolution. </a:t>
            </a:r>
            <a:endParaRPr sz="1200"/>
          </a:p>
        </p:txBody>
      </p:sp>
      <p:grpSp>
        <p:nvGrpSpPr>
          <p:cNvPr id="156" name="Google Shape;156;p16"/>
          <p:cNvGrpSpPr/>
          <p:nvPr/>
        </p:nvGrpSpPr>
        <p:grpSpPr>
          <a:xfrm>
            <a:off x="1993165" y="2728467"/>
            <a:ext cx="1791940" cy="786588"/>
            <a:chOff x="323513" y="1986800"/>
            <a:chExt cx="2952125" cy="1289700"/>
          </a:xfrm>
        </p:grpSpPr>
        <p:sp>
          <p:nvSpPr>
            <p:cNvPr id="157" name="Google Shape;157;p16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Simulate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Calculate fitness of networks by simulating gameplay.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" name="Google Shape;158;p16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9" name="Google Shape;159;p16"/>
          <p:cNvGrpSpPr/>
          <p:nvPr/>
        </p:nvGrpSpPr>
        <p:grpSpPr>
          <a:xfrm>
            <a:off x="4959164" y="2163425"/>
            <a:ext cx="2191665" cy="786588"/>
            <a:chOff x="5209838" y="1060350"/>
            <a:chExt cx="3610650" cy="1289700"/>
          </a:xfrm>
        </p:grpSpPr>
        <p:sp>
          <p:nvSpPr>
            <p:cNvPr id="160" name="Google Shape;160;p16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Breed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Breed the networks which had the highest fitness to create a new population of network.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" name="Google Shape;161;p1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2" name="Google Shape;162;p16"/>
          <p:cNvGrpSpPr/>
          <p:nvPr/>
        </p:nvGrpSpPr>
        <p:grpSpPr>
          <a:xfrm>
            <a:off x="4959164" y="3358890"/>
            <a:ext cx="2191665" cy="786588"/>
            <a:chOff x="5209838" y="3020450"/>
            <a:chExt cx="3610650" cy="1289700"/>
          </a:xfrm>
        </p:grpSpPr>
        <p:sp>
          <p:nvSpPr>
            <p:cNvPr id="163" name="Google Shape;163;p16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Sort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Sort population of networks based on fitness.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" name="Google Shape;164;p1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5" name="Google Shape;165;p16"/>
          <p:cNvGrpSpPr/>
          <p:nvPr/>
        </p:nvGrpSpPr>
        <p:grpSpPr>
          <a:xfrm>
            <a:off x="3412756" y="1961002"/>
            <a:ext cx="2315605" cy="2311885"/>
            <a:chOff x="2662213" y="676344"/>
            <a:chExt cx="3814835" cy="3790597"/>
          </a:xfrm>
        </p:grpSpPr>
        <p:sp>
          <p:nvSpPr>
            <p:cNvPr id="166" name="Google Shape;166;p1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70" name="Google Shape;170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73" name="Google Shape;173;p1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76" name="Google Shape;176;p1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" name="Google Shape;178;p16"/>
            <p:cNvSpPr txBox="1"/>
            <p:nvPr/>
          </p:nvSpPr>
          <p:spPr>
            <a:xfrm>
              <a:off x="4327384" y="1117738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5281877" y="278202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6"/>
            <p:cNvSpPr txBox="1"/>
            <p:nvPr/>
          </p:nvSpPr>
          <p:spPr>
            <a:xfrm>
              <a:off x="3375648" y="2786199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16"/>
          <p:cNvSpPr txBox="1"/>
          <p:nvPr/>
        </p:nvSpPr>
        <p:spPr>
          <a:xfrm>
            <a:off x="1297500" y="4146175"/>
            <a:ext cx="70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Augmenting Topologies (AT):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-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Network  structure can change  as evolution occurs.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Dinosaur Game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1297500" y="1567550"/>
            <a:ext cx="3448200" cy="1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Dinosaur Game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Game about dinosaur who must avoid obstacles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Fitness calculated by number of obstacles evaded</a:t>
            </a:r>
            <a:endParaRPr sz="1600"/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0" r="26329" t="0"/>
          <a:stretch/>
        </p:blipFill>
        <p:spPr>
          <a:xfrm>
            <a:off x="5688725" y="783375"/>
            <a:ext cx="2428676" cy="163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 title="Dino slid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713" y="2893626"/>
            <a:ext cx="2428699" cy="18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6158163" y="4715150"/>
            <a:ext cx="1489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158163" y="2379750"/>
            <a:ext cx="1489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Dinosaur game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Navigation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297500" y="1567550"/>
            <a:ext cx="30969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goal of this “game” is survival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Players must avoid obstacles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time survived as a measure of fitness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Tried a few different courses</a:t>
            </a:r>
            <a:endParaRPr/>
          </a:p>
        </p:txBody>
      </p:sp>
      <p:pic>
        <p:nvPicPr>
          <p:cNvPr id="198" name="Google Shape;198;p18" title="step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775" y="1567553"/>
            <a:ext cx="2979625" cy="22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5120538" y="3967600"/>
            <a:ext cx="345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Navigation: Example 1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250" y="1729505"/>
            <a:ext cx="3452250" cy="259911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810600" y="4408450"/>
            <a:ext cx="345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4955325" y="4408450"/>
            <a:ext cx="345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Orange is best fitness, blue is average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19" title="step 2 revised revise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788" y="1631163"/>
            <a:ext cx="3727733" cy="2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Navigation: Example 2</a:t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681" y="1317801"/>
            <a:ext cx="3576719" cy="283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3134725" cy="285867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4821988" y="4351550"/>
            <a:ext cx="345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Orange is best fitness, blue is average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138800" y="4351550"/>
            <a:ext cx="345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 which the players interact with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