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77"/>
  </p:normalViewPr>
  <p:slideViewPr>
    <p:cSldViewPr snapToGrid="0" snapToObjects="1">
      <p:cViewPr varScale="1">
        <p:scale>
          <a:sx n="210" d="100"/>
          <a:sy n="210" d="100"/>
        </p:scale>
        <p:origin x="3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2-env.eba-px5x52m2.us-east-1.elasticbeanstal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CO2 Emission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Using Machine Learning and Data Visualization to Predict Future Emissions</a:t>
            </a:r>
          </a:p>
          <a:p>
            <a:r>
              <a:t>Presented by Luis Llamas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Line chart: Global CO2 emissions over time.</a:t>
            </a:r>
          </a:p>
          <a:p>
            <a:r>
              <a:t>- Bar chart: Top 10 CO2 emitting countries (2020).</a:t>
            </a:r>
          </a:p>
          <a:p>
            <a:r>
              <a:t>- Line chart: CO2 emissions over time for selected countries.</a:t>
            </a:r>
          </a:p>
          <a:p>
            <a:r>
              <a:t>- Prediction charts for future emissions (2025-2027).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Deployment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Deployed using AWS Elastic Beanstalk.</a:t>
            </a:r>
          </a:p>
          <a:p>
            <a:r>
              <a:t>- PostgreSQL database managed on AWS RDS.</a:t>
            </a:r>
          </a:p>
          <a:p>
            <a:r>
              <a:t>- Flask app runs on Elastic Beanstalk with an EC2 instance.</a:t>
            </a:r>
          </a:p>
          <a:p>
            <a:r>
              <a:t>- Code managed with Git and version control.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hlinkClick r:id="rId2"/>
              </a:rPr>
              <a:t>Present a live demo of the web app.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Use more complex models like Random Forest or XGBoost.</a:t>
            </a:r>
          </a:p>
          <a:p>
            <a:r>
              <a:t>- Integrate real-time data from external APIs.</a:t>
            </a:r>
          </a:p>
          <a:p>
            <a:r>
              <a:t>- Expand the model to include other environmental factors (e.g., deforestation, renewable energy).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Data Cleaning: Handling inconsistencies and missing values.</a:t>
            </a:r>
          </a:p>
          <a:p>
            <a:r>
              <a:t>- Model Tuning: Optimizing the machine learning model for accuracy.</a:t>
            </a:r>
          </a:p>
          <a:p>
            <a:r>
              <a:t>- Deployment: Managing Python version compatibility issues on AWS.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The CO2 Emission Prediction Project demonstrates the use of machine learning for environmental data analysis.</a:t>
            </a:r>
          </a:p>
          <a:p>
            <a:r>
              <a:t>- Predictive tools like this can help policymakers make informed decisions to combat climate change.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For more information, please contact:</a:t>
            </a:r>
          </a:p>
          <a:p>
            <a:r>
              <a:t>Luis Llamas</a:t>
            </a:r>
          </a:p>
          <a:p>
            <a:r>
              <a:t>Email: luis.llamas@maslla.com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- The CO2 Emission Prediction Project aims to analyze historical CO2 emission data and predict future emissions.</a:t>
            </a:r>
          </a:p>
          <a:p>
            <a:r>
              <a:t>- The project uses a combination of data science, machine learning, and web technologies.</a:t>
            </a:r>
          </a:p>
          <a:p>
            <a:r>
              <a:t>- It includes an interactive web-based dashboard for visualization and predictions based on historical data.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Climate change is driven by rising CO2 emissions.</a:t>
            </a:r>
          </a:p>
          <a:p>
            <a:r>
              <a:t>- Tools for forecasting future emissions can help governments and organizations in decision-making.</a:t>
            </a:r>
          </a:p>
          <a:p>
            <a:r>
              <a:t>- This project builds a predictive model for CO2 emissions and presents results via a web-based dashboard.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1. Data Collection: Gather historical CO2 emissions data.</a:t>
            </a:r>
          </a:p>
          <a:p>
            <a:r>
              <a:t>2. Data Cleaning &amp; Preprocessing: Handle missing values and normalize data.</a:t>
            </a:r>
          </a:p>
          <a:p>
            <a:r>
              <a:t>3. Data Analysis &amp; Visualization: Explore data patterns.</a:t>
            </a:r>
          </a:p>
          <a:p>
            <a:r>
              <a:t>4. Machine Learning Model: Train a Linear Regression model.</a:t>
            </a:r>
          </a:p>
          <a:p>
            <a:r>
              <a:t>5. Web Development: Build an interactive dashboard using Flask and Plotly.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- Data Processing: Python, Pandas, Jupyter Notebooks</a:t>
            </a:r>
          </a:p>
          <a:p>
            <a:r>
              <a:t>- Machine Learning: Scikit-learn (Linear Regression)</a:t>
            </a:r>
          </a:p>
          <a:p>
            <a:r>
              <a:t>- Web Development: Flask, Plotly, HTML/CSS, Bootstrap</a:t>
            </a:r>
          </a:p>
          <a:p>
            <a:r>
              <a:t>- Database: PostgreSQL, SQLAlchemy</a:t>
            </a:r>
          </a:p>
          <a:p>
            <a:r>
              <a:t>- Cloud &amp; Deployment: AWS Elastic Beanstalk, AWS RDS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Historical CO2 emissions data by country (1990-2020).</a:t>
            </a:r>
          </a:p>
          <a:p>
            <a:r>
              <a:t>- Data Source: Global environmental datasets.</a:t>
            </a:r>
          </a:p>
          <a:p>
            <a:r>
              <a:t>- Key features: CO2 emissions per country (in kilotons), Years 1990 to 2020.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Removed missing values using imputation.</a:t>
            </a:r>
          </a:p>
          <a:p>
            <a:r>
              <a:t>- Re-formatted columns and handled null values.</a:t>
            </a:r>
          </a:p>
          <a:p>
            <a:r>
              <a:t>- Normalized data for consistency across years and countries.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Model: Linear Regression</a:t>
            </a:r>
          </a:p>
          <a:p>
            <a:r>
              <a:t>- Training Data: Historical data from 1990-2020</a:t>
            </a:r>
          </a:p>
          <a:p>
            <a:r>
              <a:t>- Evaluation Metrics: Mean Squared Error (MSE) and R-squared</a:t>
            </a:r>
          </a:p>
          <a:p>
            <a:r>
              <a:t>- Predicted future CO2 emissions for 2025-2027.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Flask-based web app with interactive visualizations.</a:t>
            </a:r>
          </a:p>
          <a:p>
            <a:r>
              <a:t>- Data visualization of historical CO2 emissions.</a:t>
            </a:r>
          </a:p>
          <a:p>
            <a:r>
              <a:t>- Prediction tool for future CO2 emissions (2025-2027).</a:t>
            </a:r>
          </a:p>
          <a:p>
            <a:r>
              <a:t>- Frontend: HTML/CSS/Bootstrap and Plotly for interactive charts.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</TotalTime>
  <Words>599</Words>
  <Application>Microsoft Macintosh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CO2 Emission Prediction Project</vt:lpstr>
      <vt:lpstr>Project Overview</vt:lpstr>
      <vt:lpstr>Problem Statement</vt:lpstr>
      <vt:lpstr>Project Workflow</vt:lpstr>
      <vt:lpstr>Technologies Used</vt:lpstr>
      <vt:lpstr>Data Overview</vt:lpstr>
      <vt:lpstr>Data Preprocessing</vt:lpstr>
      <vt:lpstr>Machine Learning Model</vt:lpstr>
      <vt:lpstr>Web Application Overview</vt:lpstr>
      <vt:lpstr>Data Visualizations</vt:lpstr>
      <vt:lpstr>Cloud Deployment on AWS</vt:lpstr>
      <vt:lpstr>Live Demo</vt:lpstr>
      <vt:lpstr>Future Improvements</vt:lpstr>
      <vt:lpstr>Challenges Faced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Maslla</cp:lastModifiedBy>
  <cp:revision>3</cp:revision>
  <dcterms:created xsi:type="dcterms:W3CDTF">2013-01-27T09:14:16Z</dcterms:created>
  <dcterms:modified xsi:type="dcterms:W3CDTF">2024-10-12T18:47:44Z</dcterms:modified>
  <cp:category/>
</cp:coreProperties>
</file>