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99"/>
  </p:normalViewPr>
  <p:slideViewPr>
    <p:cSldViewPr snapToGrid="0" snapToObjects="1">
      <p:cViewPr varScale="1">
        <p:scale>
          <a:sx n="210" d="100"/>
          <a:sy n="210" d="100"/>
        </p:scale>
        <p:origin x="1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A48B6-B1A3-4F47-973C-5DF1839DEAA4}" type="doc">
      <dgm:prSet loTypeId="urn:microsoft.com/office/officeart/2016/7/layout/RepeatingBendingProcessNew" loCatId="process" qsTypeId="urn:microsoft.com/office/officeart/2005/8/quickstyle/simple1" qsCatId="simple" csTypeId="urn:microsoft.com/office/officeart/2005/8/colors/accent3_2" csCatId="accent3"/>
      <dgm:spPr/>
      <dgm:t>
        <a:bodyPr/>
        <a:lstStyle/>
        <a:p>
          <a:endParaRPr lang="en-US"/>
        </a:p>
      </dgm:t>
    </dgm:pt>
    <dgm:pt modelId="{0A713437-7AC2-4998-A561-34585EDB8282}">
      <dgm:prSet/>
      <dgm:spPr/>
      <dgm:t>
        <a:bodyPr/>
        <a:lstStyle/>
        <a:p>
          <a:r>
            <a:rPr lang="en-US" b="0"/>
            <a:t>1. Positional Analysis</a:t>
          </a:r>
          <a:endParaRPr lang="en-US"/>
        </a:p>
      </dgm:t>
    </dgm:pt>
    <dgm:pt modelId="{1CA7A2DE-7AD5-43EE-927E-10579D48D7FC}" type="parTrans" cxnId="{8F0EC756-4240-4AA9-8EFA-FABB87F2AD53}">
      <dgm:prSet/>
      <dgm:spPr/>
      <dgm:t>
        <a:bodyPr/>
        <a:lstStyle/>
        <a:p>
          <a:endParaRPr lang="en-US"/>
        </a:p>
      </dgm:t>
    </dgm:pt>
    <dgm:pt modelId="{6847B20C-5CE6-4A9D-B02D-4F9AF1E5D2A4}" type="sibTrans" cxnId="{8F0EC756-4240-4AA9-8EFA-FABB87F2AD53}">
      <dgm:prSet/>
      <dgm:spPr/>
      <dgm:t>
        <a:bodyPr/>
        <a:lstStyle/>
        <a:p>
          <a:endParaRPr lang="en-US"/>
        </a:p>
      </dgm:t>
    </dgm:pt>
    <dgm:pt modelId="{B1070CC9-CCFE-41BB-97D7-EFA83173CFF6}">
      <dgm:prSet/>
      <dgm:spPr/>
      <dgm:t>
        <a:bodyPr/>
        <a:lstStyle/>
        <a:p>
          <a:r>
            <a:rPr lang="en-US" b="0"/>
            <a:t>2. Performance Metrics</a:t>
          </a:r>
          <a:endParaRPr lang="en-US"/>
        </a:p>
      </dgm:t>
    </dgm:pt>
    <dgm:pt modelId="{92EE675A-BC7C-4ECC-95F5-FD254E8D755C}" type="parTrans" cxnId="{B945DA3C-44B6-43F9-97B6-A8A3EC68EC88}">
      <dgm:prSet/>
      <dgm:spPr/>
      <dgm:t>
        <a:bodyPr/>
        <a:lstStyle/>
        <a:p>
          <a:endParaRPr lang="en-US"/>
        </a:p>
      </dgm:t>
    </dgm:pt>
    <dgm:pt modelId="{80EF30F5-5CD7-41FD-A23E-711AE0CC378C}" type="sibTrans" cxnId="{B945DA3C-44B6-43F9-97B6-A8A3EC68EC88}">
      <dgm:prSet/>
      <dgm:spPr/>
      <dgm:t>
        <a:bodyPr/>
        <a:lstStyle/>
        <a:p>
          <a:endParaRPr lang="en-US"/>
        </a:p>
      </dgm:t>
    </dgm:pt>
    <dgm:pt modelId="{F0DBFA42-B667-424B-BDFE-D7A82885967A}">
      <dgm:prSet/>
      <dgm:spPr/>
      <dgm:t>
        <a:bodyPr/>
        <a:lstStyle/>
        <a:p>
          <a:r>
            <a:rPr lang="en-US" b="0"/>
            <a:t>3. Draft Position Impact</a:t>
          </a:r>
          <a:endParaRPr lang="en-US"/>
        </a:p>
      </dgm:t>
    </dgm:pt>
    <dgm:pt modelId="{9684B884-58A1-450D-9E18-5A5B81E99851}" type="parTrans" cxnId="{FF9E9DF4-B7FF-47A9-9151-8338D49DDFE3}">
      <dgm:prSet/>
      <dgm:spPr/>
      <dgm:t>
        <a:bodyPr/>
        <a:lstStyle/>
        <a:p>
          <a:endParaRPr lang="en-US"/>
        </a:p>
      </dgm:t>
    </dgm:pt>
    <dgm:pt modelId="{238E2D7D-3693-48C6-8B63-795244006E92}" type="sibTrans" cxnId="{FF9E9DF4-B7FF-47A9-9151-8338D49DDFE3}">
      <dgm:prSet/>
      <dgm:spPr/>
      <dgm:t>
        <a:bodyPr/>
        <a:lstStyle/>
        <a:p>
          <a:endParaRPr lang="en-US"/>
        </a:p>
      </dgm:t>
    </dgm:pt>
    <dgm:pt modelId="{68901C45-9516-4839-9625-98B927B1ACC7}">
      <dgm:prSet/>
      <dgm:spPr/>
      <dgm:t>
        <a:bodyPr/>
        <a:lstStyle/>
        <a:p>
          <a:r>
            <a:rPr lang="en-US" b="0"/>
            <a:t>4. Contract Length and Value</a:t>
          </a:r>
          <a:endParaRPr lang="en-US"/>
        </a:p>
      </dgm:t>
    </dgm:pt>
    <dgm:pt modelId="{CBF4F549-0983-4696-83B2-4EABE32322B8}" type="parTrans" cxnId="{7FC900E6-FE86-41B2-94B3-0DF029063937}">
      <dgm:prSet/>
      <dgm:spPr/>
      <dgm:t>
        <a:bodyPr/>
        <a:lstStyle/>
        <a:p>
          <a:endParaRPr lang="en-US"/>
        </a:p>
      </dgm:t>
    </dgm:pt>
    <dgm:pt modelId="{049EFC43-512E-4A1C-9C8F-3D17FDFB3BAB}" type="sibTrans" cxnId="{7FC900E6-FE86-41B2-94B3-0DF029063937}">
      <dgm:prSet/>
      <dgm:spPr/>
      <dgm:t>
        <a:bodyPr/>
        <a:lstStyle/>
        <a:p>
          <a:endParaRPr lang="en-US"/>
        </a:p>
      </dgm:t>
    </dgm:pt>
    <dgm:pt modelId="{963F7202-D8D7-401E-BAE4-10AA950C2599}">
      <dgm:prSet/>
      <dgm:spPr/>
      <dgm:t>
        <a:bodyPr/>
        <a:lstStyle/>
        <a:p>
          <a:r>
            <a:rPr lang="en-US" b="0"/>
            <a:t>5. Team Strategies</a:t>
          </a:r>
          <a:endParaRPr lang="en-US"/>
        </a:p>
      </dgm:t>
    </dgm:pt>
    <dgm:pt modelId="{07E36AC2-8D57-4E17-BCE8-3A82FB5CDE61}" type="parTrans" cxnId="{1E872DD1-D0C5-4286-BF0A-FC46F5D72551}">
      <dgm:prSet/>
      <dgm:spPr/>
      <dgm:t>
        <a:bodyPr/>
        <a:lstStyle/>
        <a:p>
          <a:endParaRPr lang="en-US"/>
        </a:p>
      </dgm:t>
    </dgm:pt>
    <dgm:pt modelId="{6FF7CA31-392B-4133-B6A5-6D6DD663F82E}" type="sibTrans" cxnId="{1E872DD1-D0C5-4286-BF0A-FC46F5D72551}">
      <dgm:prSet/>
      <dgm:spPr/>
      <dgm:t>
        <a:bodyPr/>
        <a:lstStyle/>
        <a:p>
          <a:endParaRPr lang="en-US"/>
        </a:p>
      </dgm:t>
    </dgm:pt>
    <dgm:pt modelId="{E2E843C3-4C02-4963-87BA-C78A94BEDCDB}">
      <dgm:prSet/>
      <dgm:spPr/>
      <dgm:t>
        <a:bodyPr/>
        <a:lstStyle/>
        <a:p>
          <a:r>
            <a:rPr lang="en-US" b="0"/>
            <a:t>6. Injury History</a:t>
          </a:r>
          <a:endParaRPr lang="en-US"/>
        </a:p>
      </dgm:t>
    </dgm:pt>
    <dgm:pt modelId="{3BE7BFC4-BA13-4459-88CD-6F8A158D2EE5}" type="parTrans" cxnId="{EDFA985D-F51D-4DC3-AFC2-7676B7972FCE}">
      <dgm:prSet/>
      <dgm:spPr/>
      <dgm:t>
        <a:bodyPr/>
        <a:lstStyle/>
        <a:p>
          <a:endParaRPr lang="en-US"/>
        </a:p>
      </dgm:t>
    </dgm:pt>
    <dgm:pt modelId="{0D747D34-E04D-4250-A2D0-A2C49063AA0A}" type="sibTrans" cxnId="{EDFA985D-F51D-4DC3-AFC2-7676B7972FCE}">
      <dgm:prSet/>
      <dgm:spPr/>
      <dgm:t>
        <a:bodyPr/>
        <a:lstStyle/>
        <a:p>
          <a:endParaRPr lang="en-US"/>
        </a:p>
      </dgm:t>
    </dgm:pt>
    <dgm:pt modelId="{6AB332E6-FFF1-4317-804D-AD4748F1BE95}">
      <dgm:prSet/>
      <dgm:spPr/>
      <dgm:t>
        <a:bodyPr/>
        <a:lstStyle/>
        <a:p>
          <a:r>
            <a:rPr lang="en-US" b="0"/>
            <a:t>7. Player Development</a:t>
          </a:r>
          <a:endParaRPr lang="en-US"/>
        </a:p>
      </dgm:t>
    </dgm:pt>
    <dgm:pt modelId="{64BC205A-3B6C-4CEB-BF2D-F5C381C4D274}" type="parTrans" cxnId="{C66BC430-5EB9-4649-B7F4-E2ED26616F60}">
      <dgm:prSet/>
      <dgm:spPr/>
      <dgm:t>
        <a:bodyPr/>
        <a:lstStyle/>
        <a:p>
          <a:endParaRPr lang="en-US"/>
        </a:p>
      </dgm:t>
    </dgm:pt>
    <dgm:pt modelId="{9FE9931E-A5D3-4BA7-B9B6-A3F4AB5DC1A6}" type="sibTrans" cxnId="{C66BC430-5EB9-4649-B7F4-E2ED26616F60}">
      <dgm:prSet/>
      <dgm:spPr/>
      <dgm:t>
        <a:bodyPr/>
        <a:lstStyle/>
        <a:p>
          <a:endParaRPr lang="en-US"/>
        </a:p>
      </dgm:t>
    </dgm:pt>
    <dgm:pt modelId="{77640308-95ED-457A-970F-140D7FB9B2CB}">
      <dgm:prSet/>
      <dgm:spPr/>
      <dgm:t>
        <a:bodyPr/>
        <a:lstStyle/>
        <a:p>
          <a:r>
            <a:rPr lang="en-US" b="0"/>
            <a:t>8. Economic Factors</a:t>
          </a:r>
          <a:endParaRPr lang="en-US"/>
        </a:p>
      </dgm:t>
    </dgm:pt>
    <dgm:pt modelId="{D209FC3A-F1B4-46A6-8F03-35C9D6339C2E}" type="parTrans" cxnId="{94460B9A-BE9F-4630-BDB3-130B342FAD2A}">
      <dgm:prSet/>
      <dgm:spPr/>
      <dgm:t>
        <a:bodyPr/>
        <a:lstStyle/>
        <a:p>
          <a:endParaRPr lang="en-US"/>
        </a:p>
      </dgm:t>
    </dgm:pt>
    <dgm:pt modelId="{C9D82F7A-1984-45A3-AF43-850D82C935DB}" type="sibTrans" cxnId="{94460B9A-BE9F-4630-BDB3-130B342FAD2A}">
      <dgm:prSet/>
      <dgm:spPr/>
      <dgm:t>
        <a:bodyPr/>
        <a:lstStyle/>
        <a:p>
          <a:endParaRPr lang="en-US"/>
        </a:p>
      </dgm:t>
    </dgm:pt>
    <dgm:pt modelId="{797A06F5-F59B-4655-9875-02414A73DDC4}">
      <dgm:prSet/>
      <dgm:spPr/>
      <dgm:t>
        <a:bodyPr/>
        <a:lstStyle/>
        <a:p>
          <a:r>
            <a:rPr lang="en-US" b="0"/>
            <a:t>9. Career Longevity</a:t>
          </a:r>
          <a:endParaRPr lang="en-US"/>
        </a:p>
      </dgm:t>
    </dgm:pt>
    <dgm:pt modelId="{D44E87BB-9202-43B8-B128-D71ED603D79D}" type="parTrans" cxnId="{18AEBAD5-4EF1-4153-9EEB-D72DA3E03FA4}">
      <dgm:prSet/>
      <dgm:spPr/>
      <dgm:t>
        <a:bodyPr/>
        <a:lstStyle/>
        <a:p>
          <a:endParaRPr lang="en-US"/>
        </a:p>
      </dgm:t>
    </dgm:pt>
    <dgm:pt modelId="{ACD5EDD0-D883-424A-B937-35C76A983B7C}" type="sibTrans" cxnId="{18AEBAD5-4EF1-4153-9EEB-D72DA3E03FA4}">
      <dgm:prSet/>
      <dgm:spPr/>
      <dgm:t>
        <a:bodyPr/>
        <a:lstStyle/>
        <a:p>
          <a:endParaRPr lang="en-US"/>
        </a:p>
      </dgm:t>
    </dgm:pt>
    <dgm:pt modelId="{371F67C1-4D6C-48DA-92BB-3788D53507FC}">
      <dgm:prSet/>
      <dgm:spPr/>
      <dgm:t>
        <a:bodyPr/>
        <a:lstStyle/>
        <a:p>
          <a:r>
            <a:rPr lang="en-US" b="0"/>
            <a:t>10. Comparative Analysis</a:t>
          </a:r>
          <a:endParaRPr lang="en-US"/>
        </a:p>
      </dgm:t>
    </dgm:pt>
    <dgm:pt modelId="{406826E8-97CC-4178-993E-AB6D8D496D5F}" type="parTrans" cxnId="{35D1925C-8682-4976-B4F1-27DFF5B2E73F}">
      <dgm:prSet/>
      <dgm:spPr/>
      <dgm:t>
        <a:bodyPr/>
        <a:lstStyle/>
        <a:p>
          <a:endParaRPr lang="en-US"/>
        </a:p>
      </dgm:t>
    </dgm:pt>
    <dgm:pt modelId="{E517819B-7444-45ED-873E-3862D0C5DAA9}" type="sibTrans" cxnId="{35D1925C-8682-4976-B4F1-27DFF5B2E73F}">
      <dgm:prSet/>
      <dgm:spPr/>
      <dgm:t>
        <a:bodyPr/>
        <a:lstStyle/>
        <a:p>
          <a:endParaRPr lang="en-US"/>
        </a:p>
      </dgm:t>
    </dgm:pt>
    <dgm:pt modelId="{9F4E5926-76B3-E54C-9680-FF2AC6E13975}" type="pres">
      <dgm:prSet presAssocID="{BC2A48B6-B1A3-4F47-973C-5DF1839DEAA4}" presName="Name0" presStyleCnt="0">
        <dgm:presLayoutVars>
          <dgm:dir/>
          <dgm:resizeHandles val="exact"/>
        </dgm:presLayoutVars>
      </dgm:prSet>
      <dgm:spPr/>
    </dgm:pt>
    <dgm:pt modelId="{5C2F1FA0-289B-7D42-AB31-B94B092034C9}" type="pres">
      <dgm:prSet presAssocID="{0A713437-7AC2-4998-A561-34585EDB8282}" presName="node" presStyleLbl="node1" presStyleIdx="0" presStyleCnt="10">
        <dgm:presLayoutVars>
          <dgm:bulletEnabled val="1"/>
        </dgm:presLayoutVars>
      </dgm:prSet>
      <dgm:spPr/>
    </dgm:pt>
    <dgm:pt modelId="{6DDA43D8-275E-2945-B78C-46E001B326D0}" type="pres">
      <dgm:prSet presAssocID="{6847B20C-5CE6-4A9D-B02D-4F9AF1E5D2A4}" presName="sibTrans" presStyleLbl="sibTrans1D1" presStyleIdx="0" presStyleCnt="9"/>
      <dgm:spPr/>
    </dgm:pt>
    <dgm:pt modelId="{93CE9450-9DCE-174F-820E-F1832FFBA410}" type="pres">
      <dgm:prSet presAssocID="{6847B20C-5CE6-4A9D-B02D-4F9AF1E5D2A4}" presName="connectorText" presStyleLbl="sibTrans1D1" presStyleIdx="0" presStyleCnt="9"/>
      <dgm:spPr/>
    </dgm:pt>
    <dgm:pt modelId="{D0E043D7-CF21-1D4E-A5CB-EA9E141579BF}" type="pres">
      <dgm:prSet presAssocID="{B1070CC9-CCFE-41BB-97D7-EFA83173CFF6}" presName="node" presStyleLbl="node1" presStyleIdx="1" presStyleCnt="10">
        <dgm:presLayoutVars>
          <dgm:bulletEnabled val="1"/>
        </dgm:presLayoutVars>
      </dgm:prSet>
      <dgm:spPr/>
    </dgm:pt>
    <dgm:pt modelId="{54F18B17-9118-FE4A-BA33-519EB7841EE6}" type="pres">
      <dgm:prSet presAssocID="{80EF30F5-5CD7-41FD-A23E-711AE0CC378C}" presName="sibTrans" presStyleLbl="sibTrans1D1" presStyleIdx="1" presStyleCnt="9"/>
      <dgm:spPr/>
    </dgm:pt>
    <dgm:pt modelId="{C84616E3-EAFB-3044-B470-0098FC219D0C}" type="pres">
      <dgm:prSet presAssocID="{80EF30F5-5CD7-41FD-A23E-711AE0CC378C}" presName="connectorText" presStyleLbl="sibTrans1D1" presStyleIdx="1" presStyleCnt="9"/>
      <dgm:spPr/>
    </dgm:pt>
    <dgm:pt modelId="{BA218868-C26F-D146-8320-532E9E551260}" type="pres">
      <dgm:prSet presAssocID="{F0DBFA42-B667-424B-BDFE-D7A82885967A}" presName="node" presStyleLbl="node1" presStyleIdx="2" presStyleCnt="10">
        <dgm:presLayoutVars>
          <dgm:bulletEnabled val="1"/>
        </dgm:presLayoutVars>
      </dgm:prSet>
      <dgm:spPr/>
    </dgm:pt>
    <dgm:pt modelId="{92AF89A0-C4C3-8144-934E-C51CA165307C}" type="pres">
      <dgm:prSet presAssocID="{238E2D7D-3693-48C6-8B63-795244006E92}" presName="sibTrans" presStyleLbl="sibTrans1D1" presStyleIdx="2" presStyleCnt="9"/>
      <dgm:spPr/>
    </dgm:pt>
    <dgm:pt modelId="{2AEA9332-86B6-F042-AF0A-C9A7D2A2928D}" type="pres">
      <dgm:prSet presAssocID="{238E2D7D-3693-48C6-8B63-795244006E92}" presName="connectorText" presStyleLbl="sibTrans1D1" presStyleIdx="2" presStyleCnt="9"/>
      <dgm:spPr/>
    </dgm:pt>
    <dgm:pt modelId="{D7F603A9-202E-F74B-A7F7-9A8BE6D0CB7E}" type="pres">
      <dgm:prSet presAssocID="{68901C45-9516-4839-9625-98B927B1ACC7}" presName="node" presStyleLbl="node1" presStyleIdx="3" presStyleCnt="10">
        <dgm:presLayoutVars>
          <dgm:bulletEnabled val="1"/>
        </dgm:presLayoutVars>
      </dgm:prSet>
      <dgm:spPr/>
    </dgm:pt>
    <dgm:pt modelId="{FDA47EE5-72A6-F14A-8AEE-8B245783673D}" type="pres">
      <dgm:prSet presAssocID="{049EFC43-512E-4A1C-9C8F-3D17FDFB3BAB}" presName="sibTrans" presStyleLbl="sibTrans1D1" presStyleIdx="3" presStyleCnt="9"/>
      <dgm:spPr/>
    </dgm:pt>
    <dgm:pt modelId="{BA87C0D8-7217-2A44-B9A4-7F64376938AE}" type="pres">
      <dgm:prSet presAssocID="{049EFC43-512E-4A1C-9C8F-3D17FDFB3BAB}" presName="connectorText" presStyleLbl="sibTrans1D1" presStyleIdx="3" presStyleCnt="9"/>
      <dgm:spPr/>
    </dgm:pt>
    <dgm:pt modelId="{079F0819-B0EE-D24F-9D88-BCDAF62EAAD3}" type="pres">
      <dgm:prSet presAssocID="{963F7202-D8D7-401E-BAE4-10AA950C2599}" presName="node" presStyleLbl="node1" presStyleIdx="4" presStyleCnt="10">
        <dgm:presLayoutVars>
          <dgm:bulletEnabled val="1"/>
        </dgm:presLayoutVars>
      </dgm:prSet>
      <dgm:spPr/>
    </dgm:pt>
    <dgm:pt modelId="{E5AB2563-E0A7-1B4D-9DF6-726E85077CB7}" type="pres">
      <dgm:prSet presAssocID="{6FF7CA31-392B-4133-B6A5-6D6DD663F82E}" presName="sibTrans" presStyleLbl="sibTrans1D1" presStyleIdx="4" presStyleCnt="9"/>
      <dgm:spPr/>
    </dgm:pt>
    <dgm:pt modelId="{18F8C171-AA49-194B-AA50-1E22AD4DDCD2}" type="pres">
      <dgm:prSet presAssocID="{6FF7CA31-392B-4133-B6A5-6D6DD663F82E}" presName="connectorText" presStyleLbl="sibTrans1D1" presStyleIdx="4" presStyleCnt="9"/>
      <dgm:spPr/>
    </dgm:pt>
    <dgm:pt modelId="{9342A58D-72D4-5B4F-8A2C-E65577B6B631}" type="pres">
      <dgm:prSet presAssocID="{E2E843C3-4C02-4963-87BA-C78A94BEDCDB}" presName="node" presStyleLbl="node1" presStyleIdx="5" presStyleCnt="10">
        <dgm:presLayoutVars>
          <dgm:bulletEnabled val="1"/>
        </dgm:presLayoutVars>
      </dgm:prSet>
      <dgm:spPr/>
    </dgm:pt>
    <dgm:pt modelId="{73DBD782-C22F-C54A-9C20-A719241C30E2}" type="pres">
      <dgm:prSet presAssocID="{0D747D34-E04D-4250-A2D0-A2C49063AA0A}" presName="sibTrans" presStyleLbl="sibTrans1D1" presStyleIdx="5" presStyleCnt="9"/>
      <dgm:spPr/>
    </dgm:pt>
    <dgm:pt modelId="{EEA2E5C6-078B-404C-89BC-E4B99F03C710}" type="pres">
      <dgm:prSet presAssocID="{0D747D34-E04D-4250-A2D0-A2C49063AA0A}" presName="connectorText" presStyleLbl="sibTrans1D1" presStyleIdx="5" presStyleCnt="9"/>
      <dgm:spPr/>
    </dgm:pt>
    <dgm:pt modelId="{4BC75C5F-7644-EC4A-A235-BFD98F413B65}" type="pres">
      <dgm:prSet presAssocID="{6AB332E6-FFF1-4317-804D-AD4748F1BE95}" presName="node" presStyleLbl="node1" presStyleIdx="6" presStyleCnt="10">
        <dgm:presLayoutVars>
          <dgm:bulletEnabled val="1"/>
        </dgm:presLayoutVars>
      </dgm:prSet>
      <dgm:spPr/>
    </dgm:pt>
    <dgm:pt modelId="{2C9C90EC-525E-FC4B-9045-A82B994DE5FC}" type="pres">
      <dgm:prSet presAssocID="{9FE9931E-A5D3-4BA7-B9B6-A3F4AB5DC1A6}" presName="sibTrans" presStyleLbl="sibTrans1D1" presStyleIdx="6" presStyleCnt="9"/>
      <dgm:spPr/>
    </dgm:pt>
    <dgm:pt modelId="{28B120BE-2E9D-BF46-A831-B6D8E1D75570}" type="pres">
      <dgm:prSet presAssocID="{9FE9931E-A5D3-4BA7-B9B6-A3F4AB5DC1A6}" presName="connectorText" presStyleLbl="sibTrans1D1" presStyleIdx="6" presStyleCnt="9"/>
      <dgm:spPr/>
    </dgm:pt>
    <dgm:pt modelId="{73AB57DF-C3EE-CC44-84A2-AF2E7802AEE5}" type="pres">
      <dgm:prSet presAssocID="{77640308-95ED-457A-970F-140D7FB9B2CB}" presName="node" presStyleLbl="node1" presStyleIdx="7" presStyleCnt="10">
        <dgm:presLayoutVars>
          <dgm:bulletEnabled val="1"/>
        </dgm:presLayoutVars>
      </dgm:prSet>
      <dgm:spPr/>
    </dgm:pt>
    <dgm:pt modelId="{8B529B6D-7260-A64D-867B-033E43530C45}" type="pres">
      <dgm:prSet presAssocID="{C9D82F7A-1984-45A3-AF43-850D82C935DB}" presName="sibTrans" presStyleLbl="sibTrans1D1" presStyleIdx="7" presStyleCnt="9"/>
      <dgm:spPr/>
    </dgm:pt>
    <dgm:pt modelId="{5237EC81-DD06-3149-9EA2-A61EDAE3E4E2}" type="pres">
      <dgm:prSet presAssocID="{C9D82F7A-1984-45A3-AF43-850D82C935DB}" presName="connectorText" presStyleLbl="sibTrans1D1" presStyleIdx="7" presStyleCnt="9"/>
      <dgm:spPr/>
    </dgm:pt>
    <dgm:pt modelId="{A547CFF0-2441-C848-8B70-FE53AEC35255}" type="pres">
      <dgm:prSet presAssocID="{797A06F5-F59B-4655-9875-02414A73DDC4}" presName="node" presStyleLbl="node1" presStyleIdx="8" presStyleCnt="10">
        <dgm:presLayoutVars>
          <dgm:bulletEnabled val="1"/>
        </dgm:presLayoutVars>
      </dgm:prSet>
      <dgm:spPr/>
    </dgm:pt>
    <dgm:pt modelId="{35D8E6A0-BF7F-C148-B4DD-DCF89880B2AA}" type="pres">
      <dgm:prSet presAssocID="{ACD5EDD0-D883-424A-B937-35C76A983B7C}" presName="sibTrans" presStyleLbl="sibTrans1D1" presStyleIdx="8" presStyleCnt="9"/>
      <dgm:spPr/>
    </dgm:pt>
    <dgm:pt modelId="{16A00E4E-F5E3-5844-8243-FE5D690E715D}" type="pres">
      <dgm:prSet presAssocID="{ACD5EDD0-D883-424A-B937-35C76A983B7C}" presName="connectorText" presStyleLbl="sibTrans1D1" presStyleIdx="8" presStyleCnt="9"/>
      <dgm:spPr/>
    </dgm:pt>
    <dgm:pt modelId="{0DED1FE6-9179-AA4D-B994-BC2DB2D5D41B}" type="pres">
      <dgm:prSet presAssocID="{371F67C1-4D6C-48DA-92BB-3788D53507FC}" presName="node" presStyleLbl="node1" presStyleIdx="9" presStyleCnt="10">
        <dgm:presLayoutVars>
          <dgm:bulletEnabled val="1"/>
        </dgm:presLayoutVars>
      </dgm:prSet>
      <dgm:spPr/>
    </dgm:pt>
  </dgm:ptLst>
  <dgm:cxnLst>
    <dgm:cxn modelId="{8AF6FC00-F795-0C49-A6C7-1DE88CC681A0}" type="presOf" srcId="{0A713437-7AC2-4998-A561-34585EDB8282}" destId="{5C2F1FA0-289B-7D42-AB31-B94B092034C9}" srcOrd="0" destOrd="0" presId="urn:microsoft.com/office/officeart/2016/7/layout/RepeatingBendingProcessNew"/>
    <dgm:cxn modelId="{2D086A02-DCD5-3F49-A4B3-DCAC5F09A79F}" type="presOf" srcId="{6847B20C-5CE6-4A9D-B02D-4F9AF1E5D2A4}" destId="{93CE9450-9DCE-174F-820E-F1832FFBA410}" srcOrd="1" destOrd="0" presId="urn:microsoft.com/office/officeart/2016/7/layout/RepeatingBendingProcessNew"/>
    <dgm:cxn modelId="{79CFB003-656D-9747-A450-7E3B382CB0DA}" type="presOf" srcId="{6FF7CA31-392B-4133-B6A5-6D6DD663F82E}" destId="{18F8C171-AA49-194B-AA50-1E22AD4DDCD2}" srcOrd="1" destOrd="0" presId="urn:microsoft.com/office/officeart/2016/7/layout/RepeatingBendingProcessNew"/>
    <dgm:cxn modelId="{290FEB1E-ACC5-4243-A252-11278CAF1958}" type="presOf" srcId="{238E2D7D-3693-48C6-8B63-795244006E92}" destId="{92AF89A0-C4C3-8144-934E-C51CA165307C}" srcOrd="0" destOrd="0" presId="urn:microsoft.com/office/officeart/2016/7/layout/RepeatingBendingProcessNew"/>
    <dgm:cxn modelId="{812E4425-F277-254D-BA9A-F9F7F0B714F3}" type="presOf" srcId="{ACD5EDD0-D883-424A-B937-35C76A983B7C}" destId="{35D8E6A0-BF7F-C148-B4DD-DCF89880B2AA}" srcOrd="0" destOrd="0" presId="urn:microsoft.com/office/officeart/2016/7/layout/RepeatingBendingProcessNew"/>
    <dgm:cxn modelId="{FD6AC42A-0DDB-0F4D-B764-1848161C6E6A}" type="presOf" srcId="{F0DBFA42-B667-424B-BDFE-D7A82885967A}" destId="{BA218868-C26F-D146-8320-532E9E551260}" srcOrd="0" destOrd="0" presId="urn:microsoft.com/office/officeart/2016/7/layout/RepeatingBendingProcessNew"/>
    <dgm:cxn modelId="{16C49E30-915E-334B-B088-AC8D8534ACBD}" type="presOf" srcId="{C9D82F7A-1984-45A3-AF43-850D82C935DB}" destId="{5237EC81-DD06-3149-9EA2-A61EDAE3E4E2}" srcOrd="1" destOrd="0" presId="urn:microsoft.com/office/officeart/2016/7/layout/RepeatingBendingProcessNew"/>
    <dgm:cxn modelId="{C66BC430-5EB9-4649-B7F4-E2ED26616F60}" srcId="{BC2A48B6-B1A3-4F47-973C-5DF1839DEAA4}" destId="{6AB332E6-FFF1-4317-804D-AD4748F1BE95}" srcOrd="6" destOrd="0" parTransId="{64BC205A-3B6C-4CEB-BF2D-F5C381C4D274}" sibTransId="{9FE9931E-A5D3-4BA7-B9B6-A3F4AB5DC1A6}"/>
    <dgm:cxn modelId="{AB753239-C761-F448-8A19-FE536901BC98}" type="presOf" srcId="{963F7202-D8D7-401E-BAE4-10AA950C2599}" destId="{079F0819-B0EE-D24F-9D88-BCDAF62EAAD3}" srcOrd="0" destOrd="0" presId="urn:microsoft.com/office/officeart/2016/7/layout/RepeatingBendingProcessNew"/>
    <dgm:cxn modelId="{E8C4D23A-1E2D-F049-8DA9-F1F2D55E7867}" type="presOf" srcId="{6AB332E6-FFF1-4317-804D-AD4748F1BE95}" destId="{4BC75C5F-7644-EC4A-A235-BFD98F413B65}" srcOrd="0" destOrd="0" presId="urn:microsoft.com/office/officeart/2016/7/layout/RepeatingBendingProcessNew"/>
    <dgm:cxn modelId="{B945DA3C-44B6-43F9-97B6-A8A3EC68EC88}" srcId="{BC2A48B6-B1A3-4F47-973C-5DF1839DEAA4}" destId="{B1070CC9-CCFE-41BB-97D7-EFA83173CFF6}" srcOrd="1" destOrd="0" parTransId="{92EE675A-BC7C-4ECC-95F5-FD254E8D755C}" sibTransId="{80EF30F5-5CD7-41FD-A23E-711AE0CC378C}"/>
    <dgm:cxn modelId="{6C76803D-4583-6A4E-91C3-67F6C7641A72}" type="presOf" srcId="{238E2D7D-3693-48C6-8B63-795244006E92}" destId="{2AEA9332-86B6-F042-AF0A-C9A7D2A2928D}" srcOrd="1" destOrd="0" presId="urn:microsoft.com/office/officeart/2016/7/layout/RepeatingBendingProcessNew"/>
    <dgm:cxn modelId="{8F0EC756-4240-4AA9-8EFA-FABB87F2AD53}" srcId="{BC2A48B6-B1A3-4F47-973C-5DF1839DEAA4}" destId="{0A713437-7AC2-4998-A561-34585EDB8282}" srcOrd="0" destOrd="0" parTransId="{1CA7A2DE-7AD5-43EE-927E-10579D48D7FC}" sibTransId="{6847B20C-5CE6-4A9D-B02D-4F9AF1E5D2A4}"/>
    <dgm:cxn modelId="{D9BDA35A-2307-2B4F-9FFC-362FC5B8B879}" type="presOf" srcId="{9FE9931E-A5D3-4BA7-B9B6-A3F4AB5DC1A6}" destId="{28B120BE-2E9D-BF46-A831-B6D8E1D75570}" srcOrd="1" destOrd="0" presId="urn:microsoft.com/office/officeart/2016/7/layout/RepeatingBendingProcessNew"/>
    <dgm:cxn modelId="{35D1925C-8682-4976-B4F1-27DFF5B2E73F}" srcId="{BC2A48B6-B1A3-4F47-973C-5DF1839DEAA4}" destId="{371F67C1-4D6C-48DA-92BB-3788D53507FC}" srcOrd="9" destOrd="0" parTransId="{406826E8-97CC-4178-993E-AB6D8D496D5F}" sibTransId="{E517819B-7444-45ED-873E-3862D0C5DAA9}"/>
    <dgm:cxn modelId="{EDFA985D-F51D-4DC3-AFC2-7676B7972FCE}" srcId="{BC2A48B6-B1A3-4F47-973C-5DF1839DEAA4}" destId="{E2E843C3-4C02-4963-87BA-C78A94BEDCDB}" srcOrd="5" destOrd="0" parTransId="{3BE7BFC4-BA13-4459-88CD-6F8A158D2EE5}" sibTransId="{0D747D34-E04D-4250-A2D0-A2C49063AA0A}"/>
    <dgm:cxn modelId="{7DB9FB64-F081-404E-968C-ACCB2A08A6DC}" type="presOf" srcId="{797A06F5-F59B-4655-9875-02414A73DDC4}" destId="{A547CFF0-2441-C848-8B70-FE53AEC35255}" srcOrd="0" destOrd="0" presId="urn:microsoft.com/office/officeart/2016/7/layout/RepeatingBendingProcessNew"/>
    <dgm:cxn modelId="{8847BC6E-F635-2E46-BCAD-E6876AAEF62E}" type="presOf" srcId="{049EFC43-512E-4A1C-9C8F-3D17FDFB3BAB}" destId="{FDA47EE5-72A6-F14A-8AEE-8B245783673D}" srcOrd="0" destOrd="0" presId="urn:microsoft.com/office/officeart/2016/7/layout/RepeatingBendingProcessNew"/>
    <dgm:cxn modelId="{EB38906F-3CAA-9447-9857-065F324005DC}" type="presOf" srcId="{049EFC43-512E-4A1C-9C8F-3D17FDFB3BAB}" destId="{BA87C0D8-7217-2A44-B9A4-7F64376938AE}" srcOrd="1" destOrd="0" presId="urn:microsoft.com/office/officeart/2016/7/layout/RepeatingBendingProcessNew"/>
    <dgm:cxn modelId="{C5847073-9FF2-C143-9E99-17A4CC94B39C}" type="presOf" srcId="{6847B20C-5CE6-4A9D-B02D-4F9AF1E5D2A4}" destId="{6DDA43D8-275E-2945-B78C-46E001B326D0}" srcOrd="0" destOrd="0" presId="urn:microsoft.com/office/officeart/2016/7/layout/RepeatingBendingProcessNew"/>
    <dgm:cxn modelId="{8DD7BD75-5A40-3E45-AB4B-342A6FC3149B}" type="presOf" srcId="{77640308-95ED-457A-970F-140D7FB9B2CB}" destId="{73AB57DF-C3EE-CC44-84A2-AF2E7802AEE5}" srcOrd="0" destOrd="0" presId="urn:microsoft.com/office/officeart/2016/7/layout/RepeatingBendingProcessNew"/>
    <dgm:cxn modelId="{3736627B-48C7-7648-B8D9-FAAB72F0F2E2}" type="presOf" srcId="{68901C45-9516-4839-9625-98B927B1ACC7}" destId="{D7F603A9-202E-F74B-A7F7-9A8BE6D0CB7E}" srcOrd="0" destOrd="0" presId="urn:microsoft.com/office/officeart/2016/7/layout/RepeatingBendingProcessNew"/>
    <dgm:cxn modelId="{6C5EE380-8DBC-3348-AE54-755985E8ADC5}" type="presOf" srcId="{80EF30F5-5CD7-41FD-A23E-711AE0CC378C}" destId="{C84616E3-EAFB-3044-B470-0098FC219D0C}" srcOrd="1" destOrd="0" presId="urn:microsoft.com/office/officeart/2016/7/layout/RepeatingBendingProcessNew"/>
    <dgm:cxn modelId="{1C8BB983-2ECE-934C-872C-BD9C75EA9371}" type="presOf" srcId="{B1070CC9-CCFE-41BB-97D7-EFA83173CFF6}" destId="{D0E043D7-CF21-1D4E-A5CB-EA9E141579BF}" srcOrd="0" destOrd="0" presId="urn:microsoft.com/office/officeart/2016/7/layout/RepeatingBendingProcessNew"/>
    <dgm:cxn modelId="{ECF99298-C50C-FD42-A666-6802212259F3}" type="presOf" srcId="{80EF30F5-5CD7-41FD-A23E-711AE0CC378C}" destId="{54F18B17-9118-FE4A-BA33-519EB7841EE6}" srcOrd="0" destOrd="0" presId="urn:microsoft.com/office/officeart/2016/7/layout/RepeatingBendingProcessNew"/>
    <dgm:cxn modelId="{94460B9A-BE9F-4630-BDB3-130B342FAD2A}" srcId="{BC2A48B6-B1A3-4F47-973C-5DF1839DEAA4}" destId="{77640308-95ED-457A-970F-140D7FB9B2CB}" srcOrd="7" destOrd="0" parTransId="{D209FC3A-F1B4-46A6-8F03-35C9D6339C2E}" sibTransId="{C9D82F7A-1984-45A3-AF43-850D82C935DB}"/>
    <dgm:cxn modelId="{1EA3309D-94FD-EA4B-90D0-9D31E87136F3}" type="presOf" srcId="{E2E843C3-4C02-4963-87BA-C78A94BEDCDB}" destId="{9342A58D-72D4-5B4F-8A2C-E65577B6B631}" srcOrd="0" destOrd="0" presId="urn:microsoft.com/office/officeart/2016/7/layout/RepeatingBendingProcessNew"/>
    <dgm:cxn modelId="{2001AEA0-6AF8-F34D-9E93-20058DCC7F2F}" type="presOf" srcId="{9FE9931E-A5D3-4BA7-B9B6-A3F4AB5DC1A6}" destId="{2C9C90EC-525E-FC4B-9045-A82B994DE5FC}" srcOrd="0" destOrd="0" presId="urn:microsoft.com/office/officeart/2016/7/layout/RepeatingBendingProcessNew"/>
    <dgm:cxn modelId="{38495FB4-BA99-584A-A43C-F686F8327349}" type="presOf" srcId="{BC2A48B6-B1A3-4F47-973C-5DF1839DEAA4}" destId="{9F4E5926-76B3-E54C-9680-FF2AC6E13975}" srcOrd="0" destOrd="0" presId="urn:microsoft.com/office/officeart/2016/7/layout/RepeatingBendingProcessNew"/>
    <dgm:cxn modelId="{F76603B7-DF39-4949-AF3C-DE3B6EE90574}" type="presOf" srcId="{ACD5EDD0-D883-424A-B937-35C76A983B7C}" destId="{16A00E4E-F5E3-5844-8243-FE5D690E715D}" srcOrd="1" destOrd="0" presId="urn:microsoft.com/office/officeart/2016/7/layout/RepeatingBendingProcessNew"/>
    <dgm:cxn modelId="{3F75EABA-AFD4-164A-B7B6-0930FD6591FF}" type="presOf" srcId="{6FF7CA31-392B-4133-B6A5-6D6DD663F82E}" destId="{E5AB2563-E0A7-1B4D-9DF6-726E85077CB7}" srcOrd="0" destOrd="0" presId="urn:microsoft.com/office/officeart/2016/7/layout/RepeatingBendingProcessNew"/>
    <dgm:cxn modelId="{B7B128BD-CC17-2F4F-8478-6CEEEA6C44EE}" type="presOf" srcId="{0D747D34-E04D-4250-A2D0-A2C49063AA0A}" destId="{73DBD782-C22F-C54A-9C20-A719241C30E2}" srcOrd="0" destOrd="0" presId="urn:microsoft.com/office/officeart/2016/7/layout/RepeatingBendingProcessNew"/>
    <dgm:cxn modelId="{C0EE0BC6-F1D8-214A-9C81-9ED2BD680D7E}" type="presOf" srcId="{0D747D34-E04D-4250-A2D0-A2C49063AA0A}" destId="{EEA2E5C6-078B-404C-89BC-E4B99F03C710}" srcOrd="1" destOrd="0" presId="urn:microsoft.com/office/officeart/2016/7/layout/RepeatingBendingProcessNew"/>
    <dgm:cxn modelId="{1E872DD1-D0C5-4286-BF0A-FC46F5D72551}" srcId="{BC2A48B6-B1A3-4F47-973C-5DF1839DEAA4}" destId="{963F7202-D8D7-401E-BAE4-10AA950C2599}" srcOrd="4" destOrd="0" parTransId="{07E36AC2-8D57-4E17-BCE8-3A82FB5CDE61}" sibTransId="{6FF7CA31-392B-4133-B6A5-6D6DD663F82E}"/>
    <dgm:cxn modelId="{F95562D5-8608-9540-8658-A5CC1624CD95}" type="presOf" srcId="{C9D82F7A-1984-45A3-AF43-850D82C935DB}" destId="{8B529B6D-7260-A64D-867B-033E43530C45}" srcOrd="0" destOrd="0" presId="urn:microsoft.com/office/officeart/2016/7/layout/RepeatingBendingProcessNew"/>
    <dgm:cxn modelId="{18AEBAD5-4EF1-4153-9EEB-D72DA3E03FA4}" srcId="{BC2A48B6-B1A3-4F47-973C-5DF1839DEAA4}" destId="{797A06F5-F59B-4655-9875-02414A73DDC4}" srcOrd="8" destOrd="0" parTransId="{D44E87BB-9202-43B8-B128-D71ED603D79D}" sibTransId="{ACD5EDD0-D883-424A-B937-35C76A983B7C}"/>
    <dgm:cxn modelId="{7FC900E6-FE86-41B2-94B3-0DF029063937}" srcId="{BC2A48B6-B1A3-4F47-973C-5DF1839DEAA4}" destId="{68901C45-9516-4839-9625-98B927B1ACC7}" srcOrd="3" destOrd="0" parTransId="{CBF4F549-0983-4696-83B2-4EABE32322B8}" sibTransId="{049EFC43-512E-4A1C-9C8F-3D17FDFB3BAB}"/>
    <dgm:cxn modelId="{FF9E9DF4-B7FF-47A9-9151-8338D49DDFE3}" srcId="{BC2A48B6-B1A3-4F47-973C-5DF1839DEAA4}" destId="{F0DBFA42-B667-424B-BDFE-D7A82885967A}" srcOrd="2" destOrd="0" parTransId="{9684B884-58A1-450D-9E18-5A5B81E99851}" sibTransId="{238E2D7D-3693-48C6-8B63-795244006E92}"/>
    <dgm:cxn modelId="{EACD1CF5-E6D4-F945-B35F-9998E0542375}" type="presOf" srcId="{371F67C1-4D6C-48DA-92BB-3788D53507FC}" destId="{0DED1FE6-9179-AA4D-B994-BC2DB2D5D41B}" srcOrd="0" destOrd="0" presId="urn:microsoft.com/office/officeart/2016/7/layout/RepeatingBendingProcessNew"/>
    <dgm:cxn modelId="{11AA8FA5-A1C9-D74F-B7E9-39DE8103BAEC}" type="presParOf" srcId="{9F4E5926-76B3-E54C-9680-FF2AC6E13975}" destId="{5C2F1FA0-289B-7D42-AB31-B94B092034C9}" srcOrd="0" destOrd="0" presId="urn:microsoft.com/office/officeart/2016/7/layout/RepeatingBendingProcessNew"/>
    <dgm:cxn modelId="{3B2CCE6D-E2E7-4A4C-BBC9-56768F34C269}" type="presParOf" srcId="{9F4E5926-76B3-E54C-9680-FF2AC6E13975}" destId="{6DDA43D8-275E-2945-B78C-46E001B326D0}" srcOrd="1" destOrd="0" presId="urn:microsoft.com/office/officeart/2016/7/layout/RepeatingBendingProcessNew"/>
    <dgm:cxn modelId="{6499D8A4-D22B-7942-982C-A9A79A3055A6}" type="presParOf" srcId="{6DDA43D8-275E-2945-B78C-46E001B326D0}" destId="{93CE9450-9DCE-174F-820E-F1832FFBA410}" srcOrd="0" destOrd="0" presId="urn:microsoft.com/office/officeart/2016/7/layout/RepeatingBendingProcessNew"/>
    <dgm:cxn modelId="{CB64552C-44D1-5443-A6AE-F3C398F8FCFD}" type="presParOf" srcId="{9F4E5926-76B3-E54C-9680-FF2AC6E13975}" destId="{D0E043D7-CF21-1D4E-A5CB-EA9E141579BF}" srcOrd="2" destOrd="0" presId="urn:microsoft.com/office/officeart/2016/7/layout/RepeatingBendingProcessNew"/>
    <dgm:cxn modelId="{1D592D3D-40AD-6E4D-925E-2ED76D1B462C}" type="presParOf" srcId="{9F4E5926-76B3-E54C-9680-FF2AC6E13975}" destId="{54F18B17-9118-FE4A-BA33-519EB7841EE6}" srcOrd="3" destOrd="0" presId="urn:microsoft.com/office/officeart/2016/7/layout/RepeatingBendingProcessNew"/>
    <dgm:cxn modelId="{E87F186D-49BA-284A-A595-8C32B78D509D}" type="presParOf" srcId="{54F18B17-9118-FE4A-BA33-519EB7841EE6}" destId="{C84616E3-EAFB-3044-B470-0098FC219D0C}" srcOrd="0" destOrd="0" presId="urn:microsoft.com/office/officeart/2016/7/layout/RepeatingBendingProcessNew"/>
    <dgm:cxn modelId="{27A851A1-F821-E44B-885E-32A03D2720AC}" type="presParOf" srcId="{9F4E5926-76B3-E54C-9680-FF2AC6E13975}" destId="{BA218868-C26F-D146-8320-532E9E551260}" srcOrd="4" destOrd="0" presId="urn:microsoft.com/office/officeart/2016/7/layout/RepeatingBendingProcessNew"/>
    <dgm:cxn modelId="{A03F2205-8CFF-7C41-8CF2-6B622F3642F7}" type="presParOf" srcId="{9F4E5926-76B3-E54C-9680-FF2AC6E13975}" destId="{92AF89A0-C4C3-8144-934E-C51CA165307C}" srcOrd="5" destOrd="0" presId="urn:microsoft.com/office/officeart/2016/7/layout/RepeatingBendingProcessNew"/>
    <dgm:cxn modelId="{AD8C7DD6-03FC-7B4A-ACE5-E1A33E9DE014}" type="presParOf" srcId="{92AF89A0-C4C3-8144-934E-C51CA165307C}" destId="{2AEA9332-86B6-F042-AF0A-C9A7D2A2928D}" srcOrd="0" destOrd="0" presId="urn:microsoft.com/office/officeart/2016/7/layout/RepeatingBendingProcessNew"/>
    <dgm:cxn modelId="{7A1A7405-9C88-4840-866D-83B60C7B517D}" type="presParOf" srcId="{9F4E5926-76B3-E54C-9680-FF2AC6E13975}" destId="{D7F603A9-202E-F74B-A7F7-9A8BE6D0CB7E}" srcOrd="6" destOrd="0" presId="urn:microsoft.com/office/officeart/2016/7/layout/RepeatingBendingProcessNew"/>
    <dgm:cxn modelId="{73300AE6-8078-2343-9BD7-9FF0765B290E}" type="presParOf" srcId="{9F4E5926-76B3-E54C-9680-FF2AC6E13975}" destId="{FDA47EE5-72A6-F14A-8AEE-8B245783673D}" srcOrd="7" destOrd="0" presId="urn:microsoft.com/office/officeart/2016/7/layout/RepeatingBendingProcessNew"/>
    <dgm:cxn modelId="{301D5945-3D21-AF45-807F-8C5D53066208}" type="presParOf" srcId="{FDA47EE5-72A6-F14A-8AEE-8B245783673D}" destId="{BA87C0D8-7217-2A44-B9A4-7F64376938AE}" srcOrd="0" destOrd="0" presId="urn:microsoft.com/office/officeart/2016/7/layout/RepeatingBendingProcessNew"/>
    <dgm:cxn modelId="{150CC27A-7BEE-B44C-884F-D22C5CC66C17}" type="presParOf" srcId="{9F4E5926-76B3-E54C-9680-FF2AC6E13975}" destId="{079F0819-B0EE-D24F-9D88-BCDAF62EAAD3}" srcOrd="8" destOrd="0" presId="urn:microsoft.com/office/officeart/2016/7/layout/RepeatingBendingProcessNew"/>
    <dgm:cxn modelId="{3F4771D4-C4EB-DD42-9CAF-19E4FDAFE90D}" type="presParOf" srcId="{9F4E5926-76B3-E54C-9680-FF2AC6E13975}" destId="{E5AB2563-E0A7-1B4D-9DF6-726E85077CB7}" srcOrd="9" destOrd="0" presId="urn:microsoft.com/office/officeart/2016/7/layout/RepeatingBendingProcessNew"/>
    <dgm:cxn modelId="{7AF41637-8C8B-6348-989F-8E44A60D1BFC}" type="presParOf" srcId="{E5AB2563-E0A7-1B4D-9DF6-726E85077CB7}" destId="{18F8C171-AA49-194B-AA50-1E22AD4DDCD2}" srcOrd="0" destOrd="0" presId="urn:microsoft.com/office/officeart/2016/7/layout/RepeatingBendingProcessNew"/>
    <dgm:cxn modelId="{240E2223-3F88-1C4D-A7F6-E14C5250FA14}" type="presParOf" srcId="{9F4E5926-76B3-E54C-9680-FF2AC6E13975}" destId="{9342A58D-72D4-5B4F-8A2C-E65577B6B631}" srcOrd="10" destOrd="0" presId="urn:microsoft.com/office/officeart/2016/7/layout/RepeatingBendingProcessNew"/>
    <dgm:cxn modelId="{D37AC38A-8C58-A74B-BBF5-2A290F8310C9}" type="presParOf" srcId="{9F4E5926-76B3-E54C-9680-FF2AC6E13975}" destId="{73DBD782-C22F-C54A-9C20-A719241C30E2}" srcOrd="11" destOrd="0" presId="urn:microsoft.com/office/officeart/2016/7/layout/RepeatingBendingProcessNew"/>
    <dgm:cxn modelId="{47EA6872-B432-324E-B762-BDCED81F3D3E}" type="presParOf" srcId="{73DBD782-C22F-C54A-9C20-A719241C30E2}" destId="{EEA2E5C6-078B-404C-89BC-E4B99F03C710}" srcOrd="0" destOrd="0" presId="urn:microsoft.com/office/officeart/2016/7/layout/RepeatingBendingProcessNew"/>
    <dgm:cxn modelId="{A9DD282F-3EAB-8E40-9E0A-B71453EBFBA9}" type="presParOf" srcId="{9F4E5926-76B3-E54C-9680-FF2AC6E13975}" destId="{4BC75C5F-7644-EC4A-A235-BFD98F413B65}" srcOrd="12" destOrd="0" presId="urn:microsoft.com/office/officeart/2016/7/layout/RepeatingBendingProcessNew"/>
    <dgm:cxn modelId="{5B39BCFC-3F12-0E48-A240-FFFF2CD56CAD}" type="presParOf" srcId="{9F4E5926-76B3-E54C-9680-FF2AC6E13975}" destId="{2C9C90EC-525E-FC4B-9045-A82B994DE5FC}" srcOrd="13" destOrd="0" presId="urn:microsoft.com/office/officeart/2016/7/layout/RepeatingBendingProcessNew"/>
    <dgm:cxn modelId="{6F908C4B-7DA4-FF4A-A825-6C9E06CB04BD}" type="presParOf" srcId="{2C9C90EC-525E-FC4B-9045-A82B994DE5FC}" destId="{28B120BE-2E9D-BF46-A831-B6D8E1D75570}" srcOrd="0" destOrd="0" presId="urn:microsoft.com/office/officeart/2016/7/layout/RepeatingBendingProcessNew"/>
    <dgm:cxn modelId="{A4764BCA-7D6C-D54A-85B0-B07847EAB6E7}" type="presParOf" srcId="{9F4E5926-76B3-E54C-9680-FF2AC6E13975}" destId="{73AB57DF-C3EE-CC44-84A2-AF2E7802AEE5}" srcOrd="14" destOrd="0" presId="urn:microsoft.com/office/officeart/2016/7/layout/RepeatingBendingProcessNew"/>
    <dgm:cxn modelId="{0D881C79-74E5-5D4D-A6CA-EA123F7D22CA}" type="presParOf" srcId="{9F4E5926-76B3-E54C-9680-FF2AC6E13975}" destId="{8B529B6D-7260-A64D-867B-033E43530C45}" srcOrd="15" destOrd="0" presId="urn:microsoft.com/office/officeart/2016/7/layout/RepeatingBendingProcessNew"/>
    <dgm:cxn modelId="{292DCF4B-BF61-BD4F-B5D7-0D22D9455628}" type="presParOf" srcId="{8B529B6D-7260-A64D-867B-033E43530C45}" destId="{5237EC81-DD06-3149-9EA2-A61EDAE3E4E2}" srcOrd="0" destOrd="0" presId="urn:microsoft.com/office/officeart/2016/7/layout/RepeatingBendingProcessNew"/>
    <dgm:cxn modelId="{2FC03189-F3F6-6C4F-806F-5EEF9A1CEDA8}" type="presParOf" srcId="{9F4E5926-76B3-E54C-9680-FF2AC6E13975}" destId="{A547CFF0-2441-C848-8B70-FE53AEC35255}" srcOrd="16" destOrd="0" presId="urn:microsoft.com/office/officeart/2016/7/layout/RepeatingBendingProcessNew"/>
    <dgm:cxn modelId="{6AC17ED2-F273-0140-9B5E-5B576BA8F7EC}" type="presParOf" srcId="{9F4E5926-76B3-E54C-9680-FF2AC6E13975}" destId="{35D8E6A0-BF7F-C148-B4DD-DCF89880B2AA}" srcOrd="17" destOrd="0" presId="urn:microsoft.com/office/officeart/2016/7/layout/RepeatingBendingProcessNew"/>
    <dgm:cxn modelId="{862F27AC-0B8B-A142-84F2-40D4264471F1}" type="presParOf" srcId="{35D8E6A0-BF7F-C148-B4DD-DCF89880B2AA}" destId="{16A00E4E-F5E3-5844-8243-FE5D690E715D}" srcOrd="0" destOrd="0" presId="urn:microsoft.com/office/officeart/2016/7/layout/RepeatingBendingProcessNew"/>
    <dgm:cxn modelId="{38E958BF-F68D-6B41-B836-20C0BCA53431}" type="presParOf" srcId="{9F4E5926-76B3-E54C-9680-FF2AC6E13975}" destId="{0DED1FE6-9179-AA4D-B994-BC2DB2D5D41B}" srcOrd="18"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43D8-275E-2945-B78C-46E001B326D0}">
      <dsp:nvSpPr>
        <dsp:cNvPr id="0" name=""/>
        <dsp:cNvSpPr/>
      </dsp:nvSpPr>
      <dsp:spPr>
        <a:xfrm>
          <a:off x="2127064" y="391881"/>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1012" y="435925"/>
        <a:ext cx="16762" cy="3352"/>
      </dsp:txXfrm>
    </dsp:sp>
    <dsp:sp modelId="{5C2F1FA0-289B-7D42-AB31-B94B092034C9}">
      <dsp:nvSpPr>
        <dsp:cNvPr id="0" name=""/>
        <dsp:cNvSpPr/>
      </dsp:nvSpPr>
      <dsp:spPr>
        <a:xfrm>
          <a:off x="671216" y="307"/>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1. Positional Analysis</a:t>
          </a:r>
          <a:endParaRPr lang="en-US" sz="1600" kern="1200"/>
        </a:p>
      </dsp:txBody>
      <dsp:txXfrm>
        <a:off x="671216" y="307"/>
        <a:ext cx="1457647" cy="874588"/>
      </dsp:txXfrm>
    </dsp:sp>
    <dsp:sp modelId="{54F18B17-9118-FE4A-BA33-519EB7841EE6}">
      <dsp:nvSpPr>
        <dsp:cNvPr id="0" name=""/>
        <dsp:cNvSpPr/>
      </dsp:nvSpPr>
      <dsp:spPr>
        <a:xfrm>
          <a:off x="3919970" y="391881"/>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3918" y="435925"/>
        <a:ext cx="16762" cy="3352"/>
      </dsp:txXfrm>
    </dsp:sp>
    <dsp:sp modelId="{D0E043D7-CF21-1D4E-A5CB-EA9E141579BF}">
      <dsp:nvSpPr>
        <dsp:cNvPr id="0" name=""/>
        <dsp:cNvSpPr/>
      </dsp:nvSpPr>
      <dsp:spPr>
        <a:xfrm>
          <a:off x="2464123" y="307"/>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2. Performance Metrics</a:t>
          </a:r>
          <a:endParaRPr lang="en-US" sz="1600" kern="1200"/>
        </a:p>
      </dsp:txBody>
      <dsp:txXfrm>
        <a:off x="2464123" y="307"/>
        <a:ext cx="1457647" cy="874588"/>
      </dsp:txXfrm>
    </dsp:sp>
    <dsp:sp modelId="{92AF89A0-C4C3-8144-934E-C51CA165307C}">
      <dsp:nvSpPr>
        <dsp:cNvPr id="0" name=""/>
        <dsp:cNvSpPr/>
      </dsp:nvSpPr>
      <dsp:spPr>
        <a:xfrm>
          <a:off x="5712876" y="391881"/>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6824" y="435925"/>
        <a:ext cx="16762" cy="3352"/>
      </dsp:txXfrm>
    </dsp:sp>
    <dsp:sp modelId="{BA218868-C26F-D146-8320-532E9E551260}">
      <dsp:nvSpPr>
        <dsp:cNvPr id="0" name=""/>
        <dsp:cNvSpPr/>
      </dsp:nvSpPr>
      <dsp:spPr>
        <a:xfrm>
          <a:off x="4257029" y="307"/>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3. Draft Position Impact</a:t>
          </a:r>
          <a:endParaRPr lang="en-US" sz="1600" kern="1200"/>
        </a:p>
      </dsp:txBody>
      <dsp:txXfrm>
        <a:off x="4257029" y="307"/>
        <a:ext cx="1457647" cy="874588"/>
      </dsp:txXfrm>
    </dsp:sp>
    <dsp:sp modelId="{FDA47EE5-72A6-F14A-8AEE-8B245783673D}">
      <dsp:nvSpPr>
        <dsp:cNvPr id="0" name=""/>
        <dsp:cNvSpPr/>
      </dsp:nvSpPr>
      <dsp:spPr>
        <a:xfrm>
          <a:off x="1400040" y="873095"/>
          <a:ext cx="5378719" cy="304658"/>
        </a:xfrm>
        <a:custGeom>
          <a:avLst/>
          <a:gdLst/>
          <a:ahLst/>
          <a:cxnLst/>
          <a:rect l="0" t="0" r="0" b="0"/>
          <a:pathLst>
            <a:path>
              <a:moveTo>
                <a:pt x="5378719" y="0"/>
              </a:moveTo>
              <a:lnTo>
                <a:pt x="5378719" y="169429"/>
              </a:lnTo>
              <a:lnTo>
                <a:pt x="0" y="169429"/>
              </a:lnTo>
              <a:lnTo>
                <a:pt x="0" y="304658"/>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671" y="1023749"/>
        <a:ext cx="269457" cy="3352"/>
      </dsp:txXfrm>
    </dsp:sp>
    <dsp:sp modelId="{D7F603A9-202E-F74B-A7F7-9A8BE6D0CB7E}">
      <dsp:nvSpPr>
        <dsp:cNvPr id="0" name=""/>
        <dsp:cNvSpPr/>
      </dsp:nvSpPr>
      <dsp:spPr>
        <a:xfrm>
          <a:off x="6049935" y="307"/>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4. Contract Length and Value</a:t>
          </a:r>
          <a:endParaRPr lang="en-US" sz="1600" kern="1200"/>
        </a:p>
      </dsp:txBody>
      <dsp:txXfrm>
        <a:off x="6049935" y="307"/>
        <a:ext cx="1457647" cy="874588"/>
      </dsp:txXfrm>
    </dsp:sp>
    <dsp:sp modelId="{E5AB2563-E0A7-1B4D-9DF6-726E85077CB7}">
      <dsp:nvSpPr>
        <dsp:cNvPr id="0" name=""/>
        <dsp:cNvSpPr/>
      </dsp:nvSpPr>
      <dsp:spPr>
        <a:xfrm>
          <a:off x="2127064" y="1601728"/>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1012" y="1645772"/>
        <a:ext cx="16762" cy="3352"/>
      </dsp:txXfrm>
    </dsp:sp>
    <dsp:sp modelId="{079F0819-B0EE-D24F-9D88-BCDAF62EAAD3}">
      <dsp:nvSpPr>
        <dsp:cNvPr id="0" name=""/>
        <dsp:cNvSpPr/>
      </dsp:nvSpPr>
      <dsp:spPr>
        <a:xfrm>
          <a:off x="671216" y="1210154"/>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5. Team Strategies</a:t>
          </a:r>
          <a:endParaRPr lang="en-US" sz="1600" kern="1200"/>
        </a:p>
      </dsp:txBody>
      <dsp:txXfrm>
        <a:off x="671216" y="1210154"/>
        <a:ext cx="1457647" cy="874588"/>
      </dsp:txXfrm>
    </dsp:sp>
    <dsp:sp modelId="{73DBD782-C22F-C54A-9C20-A719241C30E2}">
      <dsp:nvSpPr>
        <dsp:cNvPr id="0" name=""/>
        <dsp:cNvSpPr/>
      </dsp:nvSpPr>
      <dsp:spPr>
        <a:xfrm>
          <a:off x="3919970" y="1601728"/>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3918" y="1645772"/>
        <a:ext cx="16762" cy="3352"/>
      </dsp:txXfrm>
    </dsp:sp>
    <dsp:sp modelId="{9342A58D-72D4-5B4F-8A2C-E65577B6B631}">
      <dsp:nvSpPr>
        <dsp:cNvPr id="0" name=""/>
        <dsp:cNvSpPr/>
      </dsp:nvSpPr>
      <dsp:spPr>
        <a:xfrm>
          <a:off x="2464123" y="1210154"/>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6. Injury History</a:t>
          </a:r>
          <a:endParaRPr lang="en-US" sz="1600" kern="1200"/>
        </a:p>
      </dsp:txBody>
      <dsp:txXfrm>
        <a:off x="2464123" y="1210154"/>
        <a:ext cx="1457647" cy="874588"/>
      </dsp:txXfrm>
    </dsp:sp>
    <dsp:sp modelId="{2C9C90EC-525E-FC4B-9045-A82B994DE5FC}">
      <dsp:nvSpPr>
        <dsp:cNvPr id="0" name=""/>
        <dsp:cNvSpPr/>
      </dsp:nvSpPr>
      <dsp:spPr>
        <a:xfrm>
          <a:off x="5712876" y="1601728"/>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6824" y="1645772"/>
        <a:ext cx="16762" cy="3352"/>
      </dsp:txXfrm>
    </dsp:sp>
    <dsp:sp modelId="{4BC75C5F-7644-EC4A-A235-BFD98F413B65}">
      <dsp:nvSpPr>
        <dsp:cNvPr id="0" name=""/>
        <dsp:cNvSpPr/>
      </dsp:nvSpPr>
      <dsp:spPr>
        <a:xfrm>
          <a:off x="4257029" y="1210154"/>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7. Player Development</a:t>
          </a:r>
          <a:endParaRPr lang="en-US" sz="1600" kern="1200"/>
        </a:p>
      </dsp:txBody>
      <dsp:txXfrm>
        <a:off x="4257029" y="1210154"/>
        <a:ext cx="1457647" cy="874588"/>
      </dsp:txXfrm>
    </dsp:sp>
    <dsp:sp modelId="{8B529B6D-7260-A64D-867B-033E43530C45}">
      <dsp:nvSpPr>
        <dsp:cNvPr id="0" name=""/>
        <dsp:cNvSpPr/>
      </dsp:nvSpPr>
      <dsp:spPr>
        <a:xfrm>
          <a:off x="1400040" y="2082943"/>
          <a:ext cx="5378719" cy="304658"/>
        </a:xfrm>
        <a:custGeom>
          <a:avLst/>
          <a:gdLst/>
          <a:ahLst/>
          <a:cxnLst/>
          <a:rect l="0" t="0" r="0" b="0"/>
          <a:pathLst>
            <a:path>
              <a:moveTo>
                <a:pt x="5378719" y="0"/>
              </a:moveTo>
              <a:lnTo>
                <a:pt x="5378719" y="169429"/>
              </a:lnTo>
              <a:lnTo>
                <a:pt x="0" y="169429"/>
              </a:lnTo>
              <a:lnTo>
                <a:pt x="0" y="304658"/>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671" y="2233596"/>
        <a:ext cx="269457" cy="3352"/>
      </dsp:txXfrm>
    </dsp:sp>
    <dsp:sp modelId="{73AB57DF-C3EE-CC44-84A2-AF2E7802AEE5}">
      <dsp:nvSpPr>
        <dsp:cNvPr id="0" name=""/>
        <dsp:cNvSpPr/>
      </dsp:nvSpPr>
      <dsp:spPr>
        <a:xfrm>
          <a:off x="6049935" y="1210154"/>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8. Economic Factors</a:t>
          </a:r>
          <a:endParaRPr lang="en-US" sz="1600" kern="1200"/>
        </a:p>
      </dsp:txBody>
      <dsp:txXfrm>
        <a:off x="6049935" y="1210154"/>
        <a:ext cx="1457647" cy="874588"/>
      </dsp:txXfrm>
    </dsp:sp>
    <dsp:sp modelId="{35D8E6A0-BF7F-C148-B4DD-DCF89880B2AA}">
      <dsp:nvSpPr>
        <dsp:cNvPr id="0" name=""/>
        <dsp:cNvSpPr/>
      </dsp:nvSpPr>
      <dsp:spPr>
        <a:xfrm>
          <a:off x="2127064" y="2811576"/>
          <a:ext cx="304658" cy="91440"/>
        </a:xfrm>
        <a:custGeom>
          <a:avLst/>
          <a:gdLst/>
          <a:ahLst/>
          <a:cxnLst/>
          <a:rect l="0" t="0" r="0" b="0"/>
          <a:pathLst>
            <a:path>
              <a:moveTo>
                <a:pt x="0" y="45720"/>
              </a:moveTo>
              <a:lnTo>
                <a:pt x="304658"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1012" y="2855620"/>
        <a:ext cx="16762" cy="3352"/>
      </dsp:txXfrm>
    </dsp:sp>
    <dsp:sp modelId="{A547CFF0-2441-C848-8B70-FE53AEC35255}">
      <dsp:nvSpPr>
        <dsp:cNvPr id="0" name=""/>
        <dsp:cNvSpPr/>
      </dsp:nvSpPr>
      <dsp:spPr>
        <a:xfrm>
          <a:off x="671216" y="2420002"/>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9. Career Longevity</a:t>
          </a:r>
          <a:endParaRPr lang="en-US" sz="1600" kern="1200"/>
        </a:p>
      </dsp:txBody>
      <dsp:txXfrm>
        <a:off x="671216" y="2420002"/>
        <a:ext cx="1457647" cy="874588"/>
      </dsp:txXfrm>
    </dsp:sp>
    <dsp:sp modelId="{0DED1FE6-9179-AA4D-B994-BC2DB2D5D41B}">
      <dsp:nvSpPr>
        <dsp:cNvPr id="0" name=""/>
        <dsp:cNvSpPr/>
      </dsp:nvSpPr>
      <dsp:spPr>
        <a:xfrm>
          <a:off x="2464123" y="2420002"/>
          <a:ext cx="1457647" cy="8745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26" tIns="74974" rIns="71426" bIns="74974" numCol="1" spcCol="1270" anchor="ctr" anchorCtr="0">
          <a:noAutofit/>
        </a:bodyPr>
        <a:lstStyle/>
        <a:p>
          <a:pPr marL="0" lvl="0" indent="0" algn="ctr" defTabSz="711200">
            <a:lnSpc>
              <a:spcPct val="90000"/>
            </a:lnSpc>
            <a:spcBef>
              <a:spcPct val="0"/>
            </a:spcBef>
            <a:spcAft>
              <a:spcPct val="35000"/>
            </a:spcAft>
            <a:buNone/>
          </a:pPr>
          <a:r>
            <a:rPr lang="en-US" sz="1600" b="0" kern="1200"/>
            <a:t>10. Comparative Analysis</a:t>
          </a:r>
          <a:endParaRPr lang="en-US" sz="1600" kern="1200"/>
        </a:p>
      </dsp:txBody>
      <dsp:txXfrm>
        <a:off x="2464123" y="2420002"/>
        <a:ext cx="1457647" cy="87458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3746952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256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92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610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6/25/24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277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6031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28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6/25/24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09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552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5BCAD085-E8A6-8845-BD4E-CB4CCA059FC4}" type="datetimeFigureOut">
              <a:rPr lang="en-US" smtClean="0"/>
              <a:t>6/25/24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55280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5BCAD085-E8A6-8845-BD4E-CB4CCA059FC4}" type="datetimeFigureOut">
              <a:rPr lang="en-US" smtClean="0"/>
              <a:t>6/25/24</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082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6/25/24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36255380"/>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EF1ACE3-5D4E-D8B6-6040-623BAD1E73F7}"/>
              </a:ext>
            </a:extLst>
          </p:cNvPr>
          <p:cNvPicPr>
            <a:picLocks noChangeAspect="1"/>
          </p:cNvPicPr>
          <p:nvPr/>
        </p:nvPicPr>
        <p:blipFill rotWithShape="1">
          <a:blip r:embed="rId2"/>
          <a:srcRect l="24546" t="9091" r="-1" b="-1"/>
          <a:stretch/>
        </p:blipFill>
        <p:spPr>
          <a:xfrm>
            <a:off x="20" y="10"/>
            <a:ext cx="9143980" cy="6857989"/>
          </a:xfrm>
          <a:prstGeom prst="rect">
            <a:avLst/>
          </a:prstGeom>
        </p:spPr>
      </p:pic>
      <p:sp>
        <p:nvSpPr>
          <p:cNvPr id="34" name="Rectangle 33">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2531684"/>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2669517"/>
            <a:ext cx="7667244"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484434"/>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5253661"/>
            <a:ext cx="810678" cy="1080902"/>
            <a:chOff x="9685338" y="4460675"/>
            <a:chExt cx="1080904" cy="1080902"/>
          </a:xfrm>
        </p:grpSpPr>
        <p:sp>
          <p:nvSpPr>
            <p:cNvPr id="43" name="Oval 42">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2612367"/>
            <a:ext cx="7475220" cy="3017156"/>
          </a:xfrm>
        </p:spPr>
        <p:txBody>
          <a:bodyPr>
            <a:normAutofit/>
          </a:bodyPr>
          <a:lstStyle/>
          <a:p>
            <a:r>
              <a:rPr lang="en-US" sz="4500" b="1">
                <a:latin typeface="Arial"/>
              </a:rPr>
              <a:t>Analyzing NFL Draft Trends and Contracts Over the Last Four Years</a:t>
            </a:r>
          </a:p>
        </p:txBody>
      </p:sp>
      <p:sp>
        <p:nvSpPr>
          <p:cNvPr id="3" name="Subtitle 2"/>
          <p:cNvSpPr>
            <a:spLocks noGrp="1"/>
          </p:cNvSpPr>
          <p:nvPr>
            <p:ph type="subTitle" idx="1"/>
          </p:nvPr>
        </p:nvSpPr>
        <p:spPr>
          <a:xfrm>
            <a:off x="802386" y="5565117"/>
            <a:ext cx="5918454" cy="620015"/>
          </a:xfrm>
          <a:ln>
            <a:noFill/>
          </a:ln>
        </p:spPr>
        <p:txBody>
          <a:bodyPr>
            <a:normAutofit/>
          </a:bodyPr>
          <a:lstStyle/>
          <a:p>
            <a:r>
              <a:rPr lang="en-US" b="0">
                <a:solidFill>
                  <a:schemeClr val="bg1"/>
                </a:solidFill>
                <a:latin typeface="Arial"/>
              </a:rPr>
              <a:t>Team Members: Luis Llamas, Jack Thomas, Christian Fincher, Santiago Cardenas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Conclusion</a:t>
            </a:r>
          </a:p>
        </p:txBody>
      </p:sp>
      <p:sp>
        <p:nvSpPr>
          <p:cNvPr id="3" name="Content Placeholder 2"/>
          <p:cNvSpPr>
            <a:spLocks noGrp="1"/>
          </p:cNvSpPr>
          <p:nvPr>
            <p:ph idx="1"/>
          </p:nvPr>
        </p:nvSpPr>
        <p:spPr>
          <a:xfrm>
            <a:off x="286709" y="2121408"/>
            <a:ext cx="5057884" cy="4050792"/>
          </a:xfrm>
        </p:spPr>
        <p:txBody>
          <a:bodyPr>
            <a:normAutofit/>
          </a:bodyPr>
          <a:lstStyle/>
          <a:p>
            <a:r>
              <a:rPr lang="en-US" sz="1600" b="0">
                <a:latin typeface="Arial"/>
              </a:rPr>
              <a:t>- Summary of the project and findings</a:t>
            </a:r>
          </a:p>
          <a:p>
            <a:r>
              <a:rPr lang="en-US" sz="1600" b="0">
                <a:latin typeface="Arial"/>
              </a:rPr>
              <a:t>- Implications of the results</a:t>
            </a:r>
          </a:p>
          <a:p>
            <a:r>
              <a:rPr lang="en-US" sz="1600" b="0">
                <a:latin typeface="Arial"/>
              </a:rPr>
              <a:t>- Recommendations based on the analysis</a:t>
            </a:r>
          </a:p>
        </p:txBody>
      </p:sp>
      <p:pic>
        <p:nvPicPr>
          <p:cNvPr id="5" name="Picture 4" descr="Magnifying glass showing decling performance">
            <a:extLst>
              <a:ext uri="{FF2B5EF4-FFF2-40B4-BE49-F238E27FC236}">
                <a16:creationId xmlns:a16="http://schemas.microsoft.com/office/drawing/2014/main" id="{B2591630-E9FE-21A6-7E80-5489497F3F63}"/>
              </a:ext>
            </a:extLst>
          </p:cNvPr>
          <p:cNvPicPr>
            <a:picLocks noChangeAspect="1"/>
          </p:cNvPicPr>
          <p:nvPr/>
        </p:nvPicPr>
        <p:blipFill rotWithShape="1">
          <a:blip r:embed="rId4"/>
          <a:srcRect l="17758" r="48321" b="-1"/>
          <a:stretch/>
        </p:blipFill>
        <p:spPr>
          <a:xfrm>
            <a:off x="5658955" y="10"/>
            <a:ext cx="3485045"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997E6D15-7B76-A41F-2309-F7A877B6474B}"/>
              </a:ext>
            </a:extLst>
          </p:cNvPr>
          <p:cNvPicPr>
            <a:picLocks noChangeAspect="1"/>
          </p:cNvPicPr>
          <p:nvPr/>
        </p:nvPicPr>
        <p:blipFill rotWithShape="1">
          <a:blip r:embed="rId2"/>
          <a:srcRect l="11000" r="-1" b="-1"/>
          <a:stretch/>
        </p:blipFill>
        <p:spPr>
          <a:xfrm>
            <a:off x="20" y="171119"/>
            <a:ext cx="9143980" cy="6857989"/>
          </a:xfrm>
          <a:prstGeom prst="rect">
            <a:avLst/>
          </a:prstGeom>
        </p:spPr>
      </p:pic>
      <p:sp>
        <p:nvSpPr>
          <p:cNvPr id="22" name="Rectangle 21">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chor="ctr">
            <a:normAutofit/>
          </a:bodyPr>
          <a:lstStyle/>
          <a:p>
            <a:r>
              <a:rPr lang="en-US" b="1">
                <a:solidFill>
                  <a:schemeClr val="tx1"/>
                </a:solidFill>
                <a:latin typeface="Arial"/>
              </a:rPr>
              <a:t>Future Work</a:t>
            </a:r>
          </a:p>
        </p:txBody>
      </p:sp>
      <p:sp>
        <p:nvSpPr>
          <p:cNvPr id="3" name="Content Placeholder 2"/>
          <p:cNvSpPr>
            <a:spLocks noGrp="1"/>
          </p:cNvSpPr>
          <p:nvPr>
            <p:ph idx="1"/>
          </p:nvPr>
        </p:nvSpPr>
        <p:spPr>
          <a:xfrm>
            <a:off x="802386" y="2121408"/>
            <a:ext cx="7543800" cy="4050792"/>
          </a:xfrm>
        </p:spPr>
        <p:txBody>
          <a:bodyPr>
            <a:normAutofit/>
          </a:bodyPr>
          <a:lstStyle/>
          <a:p>
            <a:r>
              <a:rPr lang="en-US" b="0">
                <a:latin typeface="Arial"/>
              </a:rPr>
              <a:t>- Potential extensions of the project</a:t>
            </a:r>
          </a:p>
          <a:p>
            <a:r>
              <a:rPr lang="en-US" b="0">
                <a:latin typeface="Arial"/>
              </a:rPr>
              <a:t>- Additional data sources or analyses to consider</a:t>
            </a:r>
          </a:p>
          <a:p>
            <a:r>
              <a:rPr lang="en-US" b="0">
                <a:latin typeface="Arial"/>
              </a:rPr>
              <a:t>- Improvements for future research</a:t>
            </a:r>
          </a:p>
        </p:txBody>
      </p:sp>
      <p:grpSp>
        <p:nvGrpSpPr>
          <p:cNvPr id="24" name="Group 2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5" name="Oval 2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386" y="798394"/>
            <a:ext cx="3547838" cy="1637730"/>
          </a:xfrm>
        </p:spPr>
        <p:txBody>
          <a:bodyPr>
            <a:normAutofit/>
          </a:bodyPr>
          <a:lstStyle/>
          <a:p>
            <a:r>
              <a:rPr lang="en-US" sz="3500" b="1">
                <a:latin typeface="Arial"/>
              </a:rPr>
              <a:t>Questions and Answers</a:t>
            </a:r>
          </a:p>
        </p:txBody>
      </p:sp>
      <p:sp>
        <p:nvSpPr>
          <p:cNvPr id="3" name="Content Placeholder 2"/>
          <p:cNvSpPr>
            <a:spLocks noGrp="1"/>
          </p:cNvSpPr>
          <p:nvPr>
            <p:ph idx="1"/>
          </p:nvPr>
        </p:nvSpPr>
        <p:spPr>
          <a:xfrm>
            <a:off x="802386" y="2578608"/>
            <a:ext cx="3547838" cy="3593592"/>
          </a:xfrm>
        </p:spPr>
        <p:txBody>
          <a:bodyPr>
            <a:normAutofit/>
          </a:bodyPr>
          <a:lstStyle/>
          <a:p>
            <a:r>
              <a:rPr lang="en-US" sz="1600" b="0">
                <a:latin typeface="Arial"/>
              </a:rPr>
              <a:t>- Invite questions from the audience</a:t>
            </a:r>
          </a:p>
          <a:p>
            <a:r>
              <a:rPr lang="en-US" sz="1600" b="0">
                <a:latin typeface="Arial"/>
              </a:rPr>
              <a:t>- Provide thoughtful answers to potential questions</a:t>
            </a:r>
          </a:p>
        </p:txBody>
      </p:sp>
      <p:pic>
        <p:nvPicPr>
          <p:cNvPr id="5" name="Picture 4" descr="Many question marks on black background">
            <a:extLst>
              <a:ext uri="{FF2B5EF4-FFF2-40B4-BE49-F238E27FC236}">
                <a16:creationId xmlns:a16="http://schemas.microsoft.com/office/drawing/2014/main" id="{80A0542C-A22E-F3E6-E06C-F1DCEDB97C8A}"/>
              </a:ext>
            </a:extLst>
          </p:cNvPr>
          <p:cNvPicPr>
            <a:picLocks noChangeAspect="1"/>
          </p:cNvPicPr>
          <p:nvPr/>
        </p:nvPicPr>
        <p:blipFill rotWithShape="1">
          <a:blip r:embed="rId2"/>
          <a:srcRect l="58112" r="2" b="2"/>
          <a:stretch/>
        </p:blipFill>
        <p:spPr>
          <a:xfrm>
            <a:off x="4434843" y="10"/>
            <a:ext cx="470915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2" y="0"/>
            <a:ext cx="4709158"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2386" y="798394"/>
            <a:ext cx="3547838" cy="1637730"/>
          </a:xfrm>
        </p:spPr>
        <p:txBody>
          <a:bodyPr>
            <a:normAutofit/>
          </a:bodyPr>
          <a:lstStyle/>
          <a:p>
            <a:r>
              <a:rPr lang="en-US" sz="3800" b="1">
                <a:latin typeface="Arial"/>
              </a:rPr>
              <a:t>References</a:t>
            </a:r>
          </a:p>
        </p:txBody>
      </p:sp>
      <p:sp>
        <p:nvSpPr>
          <p:cNvPr id="3" name="Content Placeholder 2"/>
          <p:cNvSpPr>
            <a:spLocks noGrp="1"/>
          </p:cNvSpPr>
          <p:nvPr>
            <p:ph idx="1"/>
          </p:nvPr>
        </p:nvSpPr>
        <p:spPr>
          <a:xfrm>
            <a:off x="802386" y="2578608"/>
            <a:ext cx="3547838" cy="3593592"/>
          </a:xfrm>
        </p:spPr>
        <p:txBody>
          <a:bodyPr>
            <a:normAutofit/>
          </a:bodyPr>
          <a:lstStyle/>
          <a:p>
            <a:r>
              <a:rPr lang="en-US" sz="1600" b="0">
                <a:latin typeface="Arial"/>
              </a:rPr>
              <a:t>- List of data sources and references used in the project</a:t>
            </a:r>
          </a:p>
        </p:txBody>
      </p:sp>
      <p:pic>
        <p:nvPicPr>
          <p:cNvPr id="17" name="Picture 16" descr="Red drawing pins on a map">
            <a:extLst>
              <a:ext uri="{FF2B5EF4-FFF2-40B4-BE49-F238E27FC236}">
                <a16:creationId xmlns:a16="http://schemas.microsoft.com/office/drawing/2014/main" id="{D5D9B643-0FB4-E841-4D33-249B954F17A4}"/>
              </a:ext>
            </a:extLst>
          </p:cNvPr>
          <p:cNvPicPr>
            <a:picLocks noChangeAspect="1"/>
          </p:cNvPicPr>
          <p:nvPr/>
        </p:nvPicPr>
        <p:blipFill rotWithShape="1">
          <a:blip r:embed="rId2"/>
          <a:srcRect l="20335" r="28165"/>
          <a:stretch/>
        </p:blipFill>
        <p:spPr>
          <a:xfrm>
            <a:off x="4434843" y="10"/>
            <a:ext cx="470915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18"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2" y="0"/>
            <a:ext cx="4709158"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Project Overview</a:t>
            </a:r>
          </a:p>
        </p:txBody>
      </p:sp>
      <p:sp>
        <p:nvSpPr>
          <p:cNvPr id="3" name="Content Placeholder 2"/>
          <p:cNvSpPr>
            <a:spLocks noGrp="1"/>
          </p:cNvSpPr>
          <p:nvPr>
            <p:ph idx="1"/>
          </p:nvPr>
        </p:nvSpPr>
        <p:spPr>
          <a:xfrm>
            <a:off x="286709" y="2121408"/>
            <a:ext cx="5057884" cy="4050792"/>
          </a:xfrm>
        </p:spPr>
        <p:txBody>
          <a:bodyPr>
            <a:normAutofit/>
          </a:bodyPr>
          <a:lstStyle/>
          <a:p>
            <a:r>
              <a:rPr lang="en-US" sz="1600" b="0">
                <a:latin typeface="Arial"/>
              </a:rPr>
              <a:t>This project aims to identify and analyze the factors influencing the likelihood of NFL players receiving a second contract with the same team. The analysis focuses on the past four draft classes and considers attributes such as draft positions, player performance metrics, positional value, initial contract length, performance statistics, injury history, and team dynamics.</a:t>
            </a:r>
          </a:p>
        </p:txBody>
      </p:sp>
      <p:pic>
        <p:nvPicPr>
          <p:cNvPr id="5" name="Picture 4" descr="Digital financial graph">
            <a:extLst>
              <a:ext uri="{FF2B5EF4-FFF2-40B4-BE49-F238E27FC236}">
                <a16:creationId xmlns:a16="http://schemas.microsoft.com/office/drawing/2014/main" id="{D811513E-320B-D59C-5109-404D36790443}"/>
              </a:ext>
            </a:extLst>
          </p:cNvPr>
          <p:cNvPicPr>
            <a:picLocks noChangeAspect="1"/>
          </p:cNvPicPr>
          <p:nvPr/>
        </p:nvPicPr>
        <p:blipFill rotWithShape="1">
          <a:blip r:embed="rId4"/>
          <a:srcRect l="43656" r="27760"/>
          <a:stretch/>
        </p:blipFill>
        <p:spPr>
          <a:xfrm>
            <a:off x="5658955" y="10"/>
            <a:ext cx="3485045" cy="6857990"/>
          </a:xfrm>
          <a:prstGeom prst="rect">
            <a:avLst/>
          </a:prstGeom>
        </p:spPr>
      </p:pic>
      <p:grpSp>
        <p:nvGrpSpPr>
          <p:cNvPr id="38" name="Group 37">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9" name="Oval 38">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6710" y="484632"/>
            <a:ext cx="5057883" cy="1609344"/>
          </a:xfrm>
        </p:spPr>
        <p:txBody>
          <a:bodyPr>
            <a:normAutofit/>
          </a:bodyPr>
          <a:lstStyle/>
          <a:p>
            <a:r>
              <a:rPr lang="en-US" b="1">
                <a:latin typeface="Arial"/>
              </a:rPr>
              <a:t>Team Members and Roles</a:t>
            </a:r>
          </a:p>
        </p:txBody>
      </p:sp>
      <p:sp>
        <p:nvSpPr>
          <p:cNvPr id="54" name="Content Placeholder 2"/>
          <p:cNvSpPr>
            <a:spLocks noGrp="1"/>
          </p:cNvSpPr>
          <p:nvPr>
            <p:ph idx="1"/>
          </p:nvPr>
        </p:nvSpPr>
        <p:spPr>
          <a:xfrm>
            <a:off x="286709" y="2121408"/>
            <a:ext cx="5057884" cy="4050792"/>
          </a:xfrm>
        </p:spPr>
        <p:txBody>
          <a:bodyPr>
            <a:normAutofit/>
          </a:bodyPr>
          <a:lstStyle/>
          <a:p>
            <a:r>
              <a:rPr lang="en-US" sz="1600" b="0">
                <a:latin typeface="Arial"/>
              </a:rPr>
              <a:t>Luis Llamas: Set up the GitHub repository, create README.md, and PPT presentation</a:t>
            </a:r>
          </a:p>
          <a:p>
            <a:r>
              <a:rPr lang="en-US" sz="1600" b="0">
                <a:latin typeface="Arial"/>
              </a:rPr>
              <a:t>Santiago Cardenas: Data collection and preprocessing</a:t>
            </a:r>
          </a:p>
          <a:p>
            <a:r>
              <a:rPr lang="en-US" sz="1600" b="0">
                <a:latin typeface="Arial"/>
              </a:rPr>
              <a:t>Christian Fincher: Data analysis and visualization</a:t>
            </a:r>
          </a:p>
          <a:p>
            <a:r>
              <a:rPr lang="en-US" sz="1600" b="0">
                <a:latin typeface="Arial"/>
              </a:rPr>
              <a:t>Jack Thomas: Statistical analysis and report writing</a:t>
            </a:r>
          </a:p>
        </p:txBody>
      </p:sp>
      <p:pic>
        <p:nvPicPr>
          <p:cNvPr id="16" name="Picture 15" descr="A person reaching for a paper on a table full of paper and sticky notes">
            <a:extLst>
              <a:ext uri="{FF2B5EF4-FFF2-40B4-BE49-F238E27FC236}">
                <a16:creationId xmlns:a16="http://schemas.microsoft.com/office/drawing/2014/main" id="{FAA46FE0-C135-3D7B-E777-D4D7A45F7215}"/>
              </a:ext>
            </a:extLst>
          </p:cNvPr>
          <p:cNvPicPr>
            <a:picLocks noChangeAspect="1"/>
          </p:cNvPicPr>
          <p:nvPr/>
        </p:nvPicPr>
        <p:blipFill rotWithShape="1">
          <a:blip r:embed="rId4"/>
          <a:srcRect l="33069" r="33010" b="-1"/>
          <a:stretch/>
        </p:blipFill>
        <p:spPr>
          <a:xfrm>
            <a:off x="5658955" y="10"/>
            <a:ext cx="3485045" cy="6857990"/>
          </a:xfrm>
          <a:prstGeom prst="rect">
            <a:avLst/>
          </a:prstGeom>
        </p:spPr>
      </p:pic>
      <p:grpSp>
        <p:nvGrpSpPr>
          <p:cNvPr id="37" name="Group 36">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8" name="Oval 37">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descr="Magnifying glass showing decling performance">
            <a:extLst>
              <a:ext uri="{FF2B5EF4-FFF2-40B4-BE49-F238E27FC236}">
                <a16:creationId xmlns:a16="http://schemas.microsoft.com/office/drawing/2014/main" id="{68D775BD-0CEB-43D3-9EF9-4350E1C2263F}"/>
              </a:ext>
            </a:extLst>
          </p:cNvPr>
          <p:cNvPicPr>
            <a:picLocks noChangeAspect="1"/>
          </p:cNvPicPr>
          <p:nvPr/>
        </p:nvPicPr>
        <p:blipFill rotWithShape="1">
          <a:blip r:embed="rId2">
            <a:duotone>
              <a:schemeClr val="accent5">
                <a:shade val="45000"/>
                <a:satMod val="135000"/>
              </a:schemeClr>
              <a:prstClr val="white"/>
            </a:duotone>
          </a:blip>
          <a:srcRect r="10999" b="-2"/>
          <a:stretch/>
        </p:blipFill>
        <p:spPr>
          <a:xfrm>
            <a:off x="20" y="1"/>
            <a:ext cx="9143980" cy="6857999"/>
          </a:xfrm>
          <a:prstGeom prst="rect">
            <a:avLst/>
          </a:prstGeom>
        </p:spPr>
      </p:pic>
      <p:sp>
        <p:nvSpPr>
          <p:cNvPr id="26" name="Rectangle 25">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ormAutofit/>
          </a:bodyPr>
          <a:lstStyle/>
          <a:p>
            <a:r>
              <a:rPr lang="en-US" b="1">
                <a:latin typeface="Arial"/>
              </a:rPr>
              <a:t>Data Sources</a:t>
            </a:r>
          </a:p>
        </p:txBody>
      </p:sp>
      <p:sp>
        <p:nvSpPr>
          <p:cNvPr id="3" name="Content Placeholder 2"/>
          <p:cNvSpPr>
            <a:spLocks noGrp="1"/>
          </p:cNvSpPr>
          <p:nvPr>
            <p:ph idx="1"/>
          </p:nvPr>
        </p:nvSpPr>
        <p:spPr>
          <a:xfrm>
            <a:off x="802386" y="2121408"/>
            <a:ext cx="7543800" cy="4050792"/>
          </a:xfrm>
        </p:spPr>
        <p:txBody>
          <a:bodyPr>
            <a:normAutofit/>
          </a:bodyPr>
          <a:lstStyle/>
          <a:p>
            <a:r>
              <a:rPr lang="en-US" b="0">
                <a:latin typeface="Arial"/>
              </a:rPr>
              <a:t>1. nfldatapy: Provides data on NFL draft picks, player statistics, and contract details</a:t>
            </a:r>
          </a:p>
          <a:p>
            <a:r>
              <a:rPr lang="en-US" b="0">
                <a:latin typeface="Arial"/>
              </a:rPr>
              <a:t>2. NFL Contract and Draft Data from Kaggle: Contains NFL contracts and draft pick data for players between 2000 and 2023</a:t>
            </a:r>
          </a:p>
        </p:txBody>
      </p:sp>
      <p:grpSp>
        <p:nvGrpSpPr>
          <p:cNvPr id="28" name="Group 27">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9" name="Oval 28">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9144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002"/>
            <a:ext cx="7543800" cy="1522993"/>
          </a:xfrm>
        </p:spPr>
        <p:txBody>
          <a:bodyPr>
            <a:normAutofit/>
          </a:bodyPr>
          <a:lstStyle/>
          <a:p>
            <a:r>
              <a:rPr lang="en-US" sz="5200" b="1">
                <a:latin typeface="Arial"/>
              </a:rPr>
              <a:t>Key Aspects to Explore</a:t>
            </a:r>
          </a:p>
        </p:txBody>
      </p:sp>
      <p:grpSp>
        <p:nvGrpSpPr>
          <p:cNvPr id="18" name="Group 17">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9" name="Oval 18">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0" name="Oval 19">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graphicFrame>
        <p:nvGraphicFramePr>
          <p:cNvPr id="5" name="Content Placeholder 2">
            <a:extLst>
              <a:ext uri="{FF2B5EF4-FFF2-40B4-BE49-F238E27FC236}">
                <a16:creationId xmlns:a16="http://schemas.microsoft.com/office/drawing/2014/main" id="{4E76ECB8-CCBD-DECD-E21F-5134D5AD5C7B}"/>
              </a:ext>
            </a:extLst>
          </p:cNvPr>
          <p:cNvGraphicFramePr>
            <a:graphicFrameLocks noGrp="1"/>
          </p:cNvGraphicFramePr>
          <p:nvPr>
            <p:ph idx="1"/>
            <p:extLst>
              <p:ext uri="{D42A27DB-BD31-4B8C-83A1-F6EECF244321}">
                <p14:modId xmlns:p14="http://schemas.microsoft.com/office/powerpoint/2010/main" val="146189148"/>
              </p:ext>
            </p:extLst>
          </p:nvPr>
        </p:nvGraphicFramePr>
        <p:xfrm>
          <a:off x="482599" y="633637"/>
          <a:ext cx="8178800"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4C1F311E-D269-AE4B-72EE-85A86B4974B4}"/>
              </a:ext>
            </a:extLst>
          </p:cNvPr>
          <p:cNvPicPr>
            <a:picLocks noChangeAspect="1"/>
          </p:cNvPicPr>
          <p:nvPr/>
        </p:nvPicPr>
        <p:blipFill rotWithShape="1">
          <a:blip r:embed="rId2"/>
          <a:srcRect l="11000" r="-1" b="-1"/>
          <a:stretch/>
        </p:blipFill>
        <p:spPr>
          <a:xfrm>
            <a:off x="20" y="1"/>
            <a:ext cx="9143980" cy="6857999"/>
          </a:xfrm>
          <a:prstGeom prst="rect">
            <a:avLst/>
          </a:prstGeom>
        </p:spPr>
      </p:pic>
      <p:sp>
        <p:nvSpPr>
          <p:cNvPr id="32" name="Rectangle 31">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chor="ctr">
            <a:normAutofit/>
          </a:bodyPr>
          <a:lstStyle/>
          <a:p>
            <a:r>
              <a:rPr lang="en-US" b="1">
                <a:solidFill>
                  <a:schemeClr val="tx1"/>
                </a:solidFill>
                <a:latin typeface="Arial"/>
              </a:rPr>
              <a:t>Data Standardization and Analysis</a:t>
            </a:r>
          </a:p>
        </p:txBody>
      </p:sp>
      <p:sp>
        <p:nvSpPr>
          <p:cNvPr id="3" name="Content Placeholder 2"/>
          <p:cNvSpPr>
            <a:spLocks noGrp="1"/>
          </p:cNvSpPr>
          <p:nvPr>
            <p:ph idx="1"/>
          </p:nvPr>
        </p:nvSpPr>
        <p:spPr>
          <a:xfrm>
            <a:off x="802386" y="2121408"/>
            <a:ext cx="7543800" cy="4050792"/>
          </a:xfrm>
        </p:spPr>
        <p:txBody>
          <a:bodyPr>
            <a:normAutofit/>
          </a:bodyPr>
          <a:lstStyle/>
          <a:p>
            <a:r>
              <a:rPr lang="en-US" b="0">
                <a:latin typeface="Arial"/>
              </a:rPr>
              <a:t>- Data Standardization: Dictionary to standardize team names</a:t>
            </a:r>
          </a:p>
          <a:p>
            <a:r>
              <a:rPr lang="en-US" b="0">
                <a:latin typeface="Arial"/>
              </a:rPr>
              <a:t>- Identify Second Contracts: New column indicating second contracts</a:t>
            </a:r>
          </a:p>
          <a:p>
            <a:r>
              <a:rPr lang="en-US" b="0">
                <a:latin typeface="Arial"/>
              </a:rPr>
              <a:t>- Expand Dataset: Include second-round picks</a:t>
            </a:r>
          </a:p>
          <a:p>
            <a:r>
              <a:rPr lang="en-US" b="0">
                <a:latin typeface="Arial"/>
              </a:rPr>
              <a:t>- Player Records: Ensure unique counting of players</a:t>
            </a:r>
          </a:p>
        </p:txBody>
      </p:sp>
      <p:grpSp>
        <p:nvGrpSpPr>
          <p:cNvPr id="34" name="Group 33">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25" name="Oval 24">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Magnifying glass showing decling performance">
            <a:extLst>
              <a:ext uri="{FF2B5EF4-FFF2-40B4-BE49-F238E27FC236}">
                <a16:creationId xmlns:a16="http://schemas.microsoft.com/office/drawing/2014/main" id="{50B5D219-E512-F375-7D5A-6CDA50853539}"/>
              </a:ext>
            </a:extLst>
          </p:cNvPr>
          <p:cNvPicPr>
            <a:picLocks noChangeAspect="1"/>
          </p:cNvPicPr>
          <p:nvPr/>
        </p:nvPicPr>
        <p:blipFill rotWithShape="1">
          <a:blip r:embed="rId2">
            <a:duotone>
              <a:schemeClr val="accent5">
                <a:shade val="45000"/>
                <a:satMod val="135000"/>
              </a:schemeClr>
              <a:prstClr val="white"/>
            </a:duotone>
          </a:blip>
          <a:srcRect r="10999" b="-2"/>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ormAutofit/>
          </a:bodyPr>
          <a:lstStyle/>
          <a:p>
            <a:r>
              <a:rPr lang="en-US" b="1">
                <a:latin typeface="Arial"/>
              </a:rPr>
              <a:t>Methodology</a:t>
            </a:r>
          </a:p>
        </p:txBody>
      </p:sp>
      <p:sp>
        <p:nvSpPr>
          <p:cNvPr id="3" name="Content Placeholder 2"/>
          <p:cNvSpPr>
            <a:spLocks noGrp="1"/>
          </p:cNvSpPr>
          <p:nvPr>
            <p:ph idx="1"/>
          </p:nvPr>
        </p:nvSpPr>
        <p:spPr>
          <a:xfrm>
            <a:off x="802386" y="2121408"/>
            <a:ext cx="7543800" cy="4050792"/>
          </a:xfrm>
        </p:spPr>
        <p:txBody>
          <a:bodyPr>
            <a:normAutofit/>
          </a:bodyPr>
          <a:lstStyle/>
          <a:p>
            <a:r>
              <a:rPr lang="en-US" b="0">
                <a:latin typeface="Arial"/>
              </a:rPr>
              <a:t>- Data collection and preprocessing</a:t>
            </a:r>
          </a:p>
          <a:p>
            <a:r>
              <a:rPr lang="en-US" b="0">
                <a:latin typeface="Arial"/>
              </a:rPr>
              <a:t>- Data analysis techniques (e.g., aggregation, correlation, comparison)</a:t>
            </a:r>
          </a:p>
          <a:p>
            <a:r>
              <a:rPr lang="en-US" b="0">
                <a:latin typeface="Arial"/>
              </a:rPr>
              <a:t>- Statistical analysis methods</a:t>
            </a:r>
          </a:p>
          <a:p>
            <a:r>
              <a:rPr lang="en-US" b="0">
                <a:latin typeface="Arial"/>
              </a:rPr>
              <a:t>- Visualization tools used</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43D298-0548-4C7A-870B-7594104F8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1"/>
            <a:ext cx="9141714"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Financial graphs on a dark display">
            <a:extLst>
              <a:ext uri="{FF2B5EF4-FFF2-40B4-BE49-F238E27FC236}">
                <a16:creationId xmlns:a16="http://schemas.microsoft.com/office/drawing/2014/main" id="{4443FFDD-1299-EE52-442E-91133E023FB4}"/>
              </a:ext>
            </a:extLst>
          </p:cNvPr>
          <p:cNvPicPr>
            <a:picLocks noChangeAspect="1"/>
          </p:cNvPicPr>
          <p:nvPr/>
        </p:nvPicPr>
        <p:blipFill rotWithShape="1">
          <a:blip r:embed="rId2">
            <a:duotone>
              <a:schemeClr val="accent5">
                <a:shade val="45000"/>
                <a:satMod val="135000"/>
              </a:schemeClr>
              <a:prstClr val="white"/>
            </a:duotone>
          </a:blip>
          <a:srcRect l="5429" r="11238"/>
          <a:stretch/>
        </p:blipFill>
        <p:spPr>
          <a:xfrm>
            <a:off x="20" y="1"/>
            <a:ext cx="9143980" cy="6857999"/>
          </a:xfrm>
          <a:prstGeom prst="rect">
            <a:avLst/>
          </a:prstGeom>
        </p:spPr>
      </p:pic>
      <p:sp>
        <p:nvSpPr>
          <p:cNvPr id="11" name="Rectangle 10">
            <a:extLst>
              <a:ext uri="{FF2B5EF4-FFF2-40B4-BE49-F238E27FC236}">
                <a16:creationId xmlns:a16="http://schemas.microsoft.com/office/drawing/2014/main" id="{FF7B26C5-D249-4988-B86B-5A3D9E7BD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 y="0"/>
            <a:ext cx="9141714"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2386" y="484632"/>
            <a:ext cx="7543800" cy="1609344"/>
          </a:xfrm>
        </p:spPr>
        <p:txBody>
          <a:bodyPr>
            <a:normAutofit/>
          </a:bodyPr>
          <a:lstStyle/>
          <a:p>
            <a:r>
              <a:rPr lang="en-US" b="1">
                <a:latin typeface="Arial"/>
              </a:rPr>
              <a:t>Visualizations</a:t>
            </a:r>
          </a:p>
        </p:txBody>
      </p:sp>
      <p:sp>
        <p:nvSpPr>
          <p:cNvPr id="3" name="Content Placeholder 2"/>
          <p:cNvSpPr>
            <a:spLocks noGrp="1"/>
          </p:cNvSpPr>
          <p:nvPr>
            <p:ph idx="1"/>
          </p:nvPr>
        </p:nvSpPr>
        <p:spPr>
          <a:xfrm>
            <a:off x="802386" y="2121408"/>
            <a:ext cx="7543800" cy="4050792"/>
          </a:xfrm>
        </p:spPr>
        <p:txBody>
          <a:bodyPr>
            <a:normAutofit/>
          </a:bodyPr>
          <a:lstStyle/>
          <a:p>
            <a:r>
              <a:rPr lang="en-US" b="0">
                <a:latin typeface="Arial"/>
              </a:rPr>
              <a:t>- Showcase 2-3 key visualizations from the data analysis</a:t>
            </a:r>
          </a:p>
          <a:p>
            <a:r>
              <a:rPr lang="en-US" b="0">
                <a:latin typeface="Arial"/>
              </a:rPr>
              <a:t>- Include charts/graphs with brief explanations</a:t>
            </a:r>
          </a:p>
        </p:txBody>
      </p:sp>
      <p:grpSp>
        <p:nvGrpSpPr>
          <p:cNvPr id="13" name="Group 12">
            <a:extLst>
              <a:ext uri="{FF2B5EF4-FFF2-40B4-BE49-F238E27FC236}">
                <a16:creationId xmlns:a16="http://schemas.microsoft.com/office/drawing/2014/main" id="{46FDAED0-8B04-4181-B3D3-EA0A93C66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 name="Oval 13">
              <a:extLst>
                <a:ext uri="{FF2B5EF4-FFF2-40B4-BE49-F238E27FC236}">
                  <a16:creationId xmlns:a16="http://schemas.microsoft.com/office/drawing/2014/main" id="{161B6F0D-567B-4CFA-BF50-79FDAC6EB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8CE5D194-0A7E-49A6-B737-F71C1B39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rrow on a line map">
            <a:extLst>
              <a:ext uri="{FF2B5EF4-FFF2-40B4-BE49-F238E27FC236}">
                <a16:creationId xmlns:a16="http://schemas.microsoft.com/office/drawing/2014/main" id="{8AAB7500-A5D9-5E8C-4B78-EBCE493147E9}"/>
              </a:ext>
            </a:extLst>
          </p:cNvPr>
          <p:cNvPicPr>
            <a:picLocks noChangeAspect="1"/>
          </p:cNvPicPr>
          <p:nvPr/>
        </p:nvPicPr>
        <p:blipFill rotWithShape="1">
          <a:blip r:embed="rId2"/>
          <a:srcRect r="10999" b="-1"/>
          <a:stretch/>
        </p:blipFill>
        <p:spPr>
          <a:xfrm>
            <a:off x="20" y="10"/>
            <a:ext cx="9143978" cy="6857990"/>
          </a:xfrm>
          <a:prstGeom prst="rect">
            <a:avLst/>
          </a:prstGeom>
        </p:spPr>
      </p:pic>
      <p:sp>
        <p:nvSpPr>
          <p:cNvPr id="29" name="Rectangle 2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964092" y="4162031"/>
            <a:ext cx="3407762" cy="1767141"/>
          </a:xfrm>
        </p:spPr>
        <p:txBody>
          <a:bodyPr>
            <a:normAutofit/>
          </a:bodyPr>
          <a:lstStyle/>
          <a:p>
            <a:pPr algn="r"/>
            <a:r>
              <a:rPr lang="en-US" b="1">
                <a:latin typeface="Arial"/>
              </a:rPr>
              <a:t>Key Findings</a:t>
            </a:r>
          </a:p>
        </p:txBody>
      </p:sp>
      <p:sp>
        <p:nvSpPr>
          <p:cNvPr id="3" name="Content Placeholder 2"/>
          <p:cNvSpPr>
            <a:spLocks noGrp="1"/>
          </p:cNvSpPr>
          <p:nvPr>
            <p:ph idx="1"/>
          </p:nvPr>
        </p:nvSpPr>
        <p:spPr>
          <a:xfrm>
            <a:off x="4663440" y="4170410"/>
            <a:ext cx="3524415" cy="1767141"/>
          </a:xfrm>
        </p:spPr>
        <p:txBody>
          <a:bodyPr anchor="ctr">
            <a:normAutofit/>
          </a:bodyPr>
          <a:lstStyle/>
          <a:p>
            <a:r>
              <a:rPr lang="en-US" sz="1600" b="0">
                <a:latin typeface="Arial"/>
              </a:rPr>
              <a:t>- Summarize major findings</a:t>
            </a:r>
          </a:p>
          <a:p>
            <a:r>
              <a:rPr lang="en-US" sz="1600" b="0">
                <a:latin typeface="Arial"/>
              </a:rPr>
              <a:t>- Insights gained from the analysis</a:t>
            </a:r>
          </a:p>
          <a:p>
            <a:r>
              <a:rPr lang="en-US" sz="1600" b="0">
                <a:latin typeface="Arial"/>
              </a:rPr>
              <a:t>- Patterns and trends identified</a:t>
            </a:r>
          </a:p>
        </p:txBody>
      </p:sp>
      <p:sp>
        <p:nvSpPr>
          <p:cNvPr id="24" name="Rectangle 2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TotalTime>
  <Words>392</Words>
  <Application>Microsoft Macintosh PowerPoint</Application>
  <PresentationFormat>On-screen Show (4:3)</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Rockwell Extra Bold</vt:lpstr>
      <vt:lpstr>Wingdings</vt:lpstr>
      <vt:lpstr>Wood Type</vt:lpstr>
      <vt:lpstr>Analyzing NFL Draft Trends and Contracts Over the Last Four Years</vt:lpstr>
      <vt:lpstr>Project Overview</vt:lpstr>
      <vt:lpstr>Team Members and Roles</vt:lpstr>
      <vt:lpstr>Data Sources</vt:lpstr>
      <vt:lpstr>Key Aspects to Explore</vt:lpstr>
      <vt:lpstr>Data Standardization and Analysis</vt:lpstr>
      <vt:lpstr>Methodology</vt:lpstr>
      <vt:lpstr>Visualizations</vt:lpstr>
      <vt:lpstr>Key Findings</vt:lpstr>
      <vt:lpstr>Conclusion</vt:lpstr>
      <vt:lpstr>Future Work</vt:lpstr>
      <vt:lpstr>Questions and Answers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Maslla</cp:lastModifiedBy>
  <cp:revision>4</cp:revision>
  <dcterms:created xsi:type="dcterms:W3CDTF">2013-01-27T09:14:16Z</dcterms:created>
  <dcterms:modified xsi:type="dcterms:W3CDTF">2024-06-26T01:11:57Z</dcterms:modified>
  <cp:category/>
</cp:coreProperties>
</file>