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3T05:58:57.462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B1B4C-E1EE-4BB7-BC15-AF5FD9854B5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81D7-A0D5-4A3E-9A8C-C6BE2461D999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hyperlink" Target="https://github.com/maslo-ruk/Cosmic-rai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Cosmic Raids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Игра про бесконечный космос от Жаворонкова Егора, Кононова Александра и </a:t>
            </a:r>
            <a:r>
              <a:rPr lang="ru-RU" dirty="0" err="1" smtClean="0"/>
              <a:t>Кульпинской</a:t>
            </a:r>
            <a:r>
              <a:rPr lang="ru-RU" dirty="0" smtClean="0"/>
              <a:t> Елены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Жаворонков Егор: сделал основы игрока и врагов, уровни и их генерацию, соединил многие окна между собой</a:t>
            </a:r>
            <a:endParaRPr lang="ru-RU" dirty="0" smtClean="0"/>
          </a:p>
          <a:p>
            <a:r>
              <a:rPr lang="ru-RU" dirty="0" smtClean="0"/>
              <a:t>Кононов Александр: создал всю </a:t>
            </a:r>
            <a:r>
              <a:rPr lang="ru-RU" dirty="0" err="1" smtClean="0"/>
              <a:t>бд</a:t>
            </a:r>
            <a:r>
              <a:rPr lang="ru-RU" dirty="0" smtClean="0"/>
              <a:t> и подключил, создал пули и гранаты, подключил некоторые фотографии и музыку</a:t>
            </a:r>
            <a:endParaRPr lang="ru-RU" dirty="0" smtClean="0"/>
          </a:p>
          <a:p>
            <a:endParaRPr lang="ru-RU" dirty="0"/>
          </a:p>
          <a:p>
            <a:pPr lvl="8">
              <a:buNone/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п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родолжение следует</a:t>
            </a:r>
            <a:endParaRPr lang="ru-RU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Кульпинская</a:t>
            </a:r>
            <a:r>
              <a:rPr lang="ru-RU" dirty="0" smtClean="0"/>
              <a:t> Елена: нарисовала весь графический интерфейс, создала анимации, создала гильдию и главное меню, сделала кнопки</a:t>
            </a:r>
            <a:endParaRPr lang="ru-RU" dirty="0"/>
          </a:p>
        </p:txBody>
      </p:sp>
      <p:pic>
        <p:nvPicPr>
          <p:cNvPr id="4" name="Изображение 3" descr="Без названия1221_20250202212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270" y="4364990"/>
            <a:ext cx="2225040" cy="2225040"/>
          </a:xfrm>
          <a:prstGeom prst="rect">
            <a:avLst/>
          </a:prstGeom>
        </p:spPr>
      </p:pic>
      <p:pic>
        <p:nvPicPr>
          <p:cNvPr id="6" name="Изображение 5" descr="Без названия1220_202502022109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404495"/>
            <a:ext cx="1380490" cy="1380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0"/>
            <a:ext cx="5482952" cy="114300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8810" y="-317"/>
            <a:ext cx="8229600" cy="1143000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 descr="52603933953256274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052830"/>
            <a:ext cx="3809365" cy="1992630"/>
          </a:xfrm>
          <a:prstGeom prst="rect">
            <a:avLst/>
          </a:prstGeom>
        </p:spPr>
      </p:pic>
      <p:pic>
        <p:nvPicPr>
          <p:cNvPr id="5" name="Изображение 4" descr="52603933953256274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429635"/>
            <a:ext cx="3867150" cy="2216785"/>
          </a:xfrm>
          <a:prstGeom prst="rect">
            <a:avLst/>
          </a:prstGeom>
        </p:spPr>
      </p:pic>
      <p:pic>
        <p:nvPicPr>
          <p:cNvPr id="8" name="Изображение 7" descr="52603933953256274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90" y="1052830"/>
            <a:ext cx="3774440" cy="2023110"/>
          </a:xfrm>
          <a:prstGeom prst="rect">
            <a:avLst/>
          </a:prstGeom>
        </p:spPr>
      </p:pic>
      <p:pic>
        <p:nvPicPr>
          <p:cNvPr id="9" name="Изображение 8" descr="Без названия1155_20241215204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3521710"/>
            <a:ext cx="3704590" cy="2124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Звуки</a:t>
            </a:r>
            <a:endParaRPr lang="ru-RU" dirty="0" smtClean="0"/>
          </a:p>
          <a:p>
            <a:r>
              <a:rPr lang="ru-RU" dirty="0" smtClean="0"/>
              <a:t>Анимации</a:t>
            </a:r>
            <a:endParaRPr lang="ru-RU" dirty="0" smtClean="0"/>
          </a:p>
          <a:p>
            <a:r>
              <a:rPr lang="ru-RU" dirty="0" smtClean="0"/>
              <a:t>Собственные спрайты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pythonru.com</a:t>
            </a:r>
            <a:endParaRPr lang="en-US" dirty="0" smtClean="0"/>
          </a:p>
          <a:p>
            <a:r>
              <a:rPr lang="en-US" dirty="0" smtClean="0"/>
              <a:t>proproprogs.ru</a:t>
            </a:r>
            <a:endParaRPr lang="en-US" dirty="0" smtClean="0"/>
          </a:p>
          <a:p>
            <a:r>
              <a:rPr lang="en-US" dirty="0" smtClean="0"/>
              <a:t>rutube.ru / youtube.com</a:t>
            </a:r>
            <a:endParaRPr lang="en-US" dirty="0" smtClean="0"/>
          </a:p>
          <a:p>
            <a:r>
              <a:rPr lang="en-US" dirty="0" smtClean="0"/>
              <a:t>hubr.com</a:t>
            </a:r>
            <a:endParaRPr lang="en-US" dirty="0" smtClean="0"/>
          </a:p>
          <a:p>
            <a:r>
              <a:rPr lang="en-US" dirty="0" smtClean="0"/>
              <a:t>stackoverflow.com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</a:t>
            </a:r>
            <a:r>
              <a:rPr lang="ru-RU" dirty="0" err="1" smtClean="0"/>
              <a:t>прокте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240"/>
            <a:ext cx="8229600" cy="4525963"/>
          </a:xfrm>
        </p:spPr>
        <p:txBody>
          <a:bodyPr/>
          <a:lstStyle/>
          <a:p>
            <a:r>
              <a:rPr lang="ru-RU" dirty="0" smtClean="0"/>
              <a:t>Ссылка: </a:t>
            </a:r>
            <a:r>
              <a:rPr lang="en-US" dirty="0" smtClean="0">
                <a:hlinkClick r:id="rId1"/>
              </a:rPr>
              <a:t>https://github.com/maslo-ruk/Cosmic-raids</a:t>
            </a:r>
            <a:endParaRPr lang="ru-RU" dirty="0" smtClean="0"/>
          </a:p>
          <a:p>
            <a:r>
              <a:rPr lang="ru-RU" dirty="0" smtClean="0"/>
              <a:t>Примерное коли-</a:t>
            </a:r>
            <a:endParaRPr lang="ru-RU" dirty="0" smtClean="0"/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ru-RU" dirty="0" err="1" smtClean="0"/>
              <a:t>чество</a:t>
            </a:r>
            <a:r>
              <a:rPr lang="ru-RU" dirty="0" smtClean="0"/>
              <a:t> строк: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1400+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Q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276872"/>
            <a:ext cx="2996952" cy="2996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Готовы с радостью ответить на все ваши вопросы.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Presentation</Application>
  <PresentationFormat>Экран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Тема Office</vt:lpstr>
      <vt:lpstr>Cosmic Raids</vt:lpstr>
      <vt:lpstr>Распределение задач:</vt:lpstr>
      <vt:lpstr>Продолжение</vt:lpstr>
      <vt:lpstr>Структура</vt:lpstr>
      <vt:lpstr>Скрины работы</vt:lpstr>
      <vt:lpstr>Премии</vt:lpstr>
      <vt:lpstr>Материалы</vt:lpstr>
      <vt:lpstr>О прокте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Cosmic Raids</dc:title>
  <dc:creator>x</dc:creator>
  <cp:lastModifiedBy>Lina</cp:lastModifiedBy>
  <cp:revision>11</cp:revision>
  <dcterms:created xsi:type="dcterms:W3CDTF">2025-02-02T17:29:00Z</dcterms:created>
  <dcterms:modified xsi:type="dcterms:W3CDTF">2025-02-03T03:04:34Z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ADA7CEA4A50E4664A3339672F3BB79DD_13</vt:lpwstr>
  </property>
  <property fmtid="{D5CDD505-2E9C-101B-9397-08002B2CF9AE}" pid="3" name="KSOProductBuildVer">
    <vt:lpwstr>1049-12.2.0.19805</vt:lpwstr>
  </property>
</Properties>
</file>