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03T12:07:02.354">
    <p:pos x="6000" y="0"/>
    <p:text>-Lina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slo-ruk/Cosmic-raid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Cosmic Raids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Игра про бесконечный космос от Жаворонкова Егора, Кононова Александра и Кульпинской Елены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задач: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Жаворонков Егор: сделал основы игрока и врагов, уровни и их генерацию, соединил многие окна между собой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Кононов Александр: создал всю бд и подключил, создал пули и гранаты, подключил некоторые фотографии и музыку, все звуки игры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28600" lvl="8" marL="38862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i="1" lang="ru-RU">
                <a:solidFill>
                  <a:srgbClr val="7F7F7F"/>
                </a:solidFill>
              </a:rPr>
              <a:t>продолжение следует</a:t>
            </a:r>
            <a:endParaRPr i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Продолжение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Кульпинская Елена: нарисовала весь графический интерфейс, создала анимации, создала гильдию и главное меню, сделала кнопки</a:t>
            </a:r>
            <a:endParaRPr/>
          </a:p>
        </p:txBody>
      </p:sp>
      <p:pic>
        <p:nvPicPr>
          <p:cNvPr descr="Без названия1221_20250202212634"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2270" y="4364990"/>
            <a:ext cx="2225040" cy="2225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Без названия1220_20250202210940"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995" y="404495"/>
            <a:ext cx="1380490" cy="13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646836" y="723900"/>
            <a:ext cx="403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Структура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075" y="5191125"/>
            <a:ext cx="39906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25" y="723900"/>
            <a:ext cx="3990596" cy="54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4601550" y="5054825"/>
            <a:ext cx="4266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78975" y="1813025"/>
            <a:ext cx="31728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проекта разбита на несколько папок: data, db, images, sounds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строчек кода: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main.py - 65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player.py - 400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platformer.py - 370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map_generator.py - 370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projectiles.py - 113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functions.py - 93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прочие файлы со сценами - 870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итого: примерно 2282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-190881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Скрины работы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5260393395325627422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605" y="3429635"/>
            <a:ext cx="3867150" cy="2216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60393395325627423"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390" y="1052830"/>
            <a:ext cx="3774440" cy="2023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Без названия1155_20241215204143"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145" y="3521710"/>
            <a:ext cx="3704590" cy="21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325" y="1002825"/>
            <a:ext cx="3774427" cy="212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Премии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Звуки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Анимации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Собственные спрайты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Материалы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pythonru.com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proproprogs.ru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rutube.ru / youtube.com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hubr.com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stackoverflow.com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 проекте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41764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Ссылка: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https://github.com/maslo-ruk/Cosmic-raids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Примерное коли-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   чество строк: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2200 +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QR.png"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5291" y="2848372"/>
            <a:ext cx="2996952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Готовы с радостью ответить на все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