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93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8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653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55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10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1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63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61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88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55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2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BFB30-03DD-44D4-99B3-200FC933252E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4D0B9-2248-467B-902D-20A857A7A3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3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lo-ruk/WikiFor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33144" y="1396683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dirty="0" err="1" smtClean="0">
                <a:latin typeface="Garamond" panose="02020404030301010803" pitchFamily="18" charset="0"/>
              </a:rPr>
              <a:t>WIKIforum</a:t>
            </a:r>
            <a:endParaRPr lang="ru-RU" sz="7200" dirty="0">
              <a:latin typeface="Garamond" panose="02020404030301010803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89176" y="4525582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Жаворонков Егор</a:t>
            </a:r>
            <a:r>
              <a:rPr lang="en-US" dirty="0" smtClean="0">
                <a:latin typeface="Garamond" panose="02020404030301010803" pitchFamily="18" charset="0"/>
              </a:rPr>
              <a:t>, </a:t>
            </a:r>
            <a:r>
              <a:rPr lang="ru-RU" dirty="0" smtClean="0">
                <a:latin typeface="Garamond" panose="02020404030301010803" pitchFamily="18" charset="0"/>
              </a:rPr>
              <a:t>Кононов Александр</a:t>
            </a:r>
            <a:r>
              <a:rPr lang="en-US" dirty="0" smtClean="0">
                <a:latin typeface="Garamond" panose="02020404030301010803" pitchFamily="18" charset="0"/>
              </a:rPr>
              <a:t>,</a:t>
            </a:r>
            <a:r>
              <a:rPr lang="ru-RU" dirty="0" smtClean="0">
                <a:latin typeface="Garamond" panose="02020404030301010803" pitchFamily="18" charset="0"/>
              </a:rPr>
              <a:t> </a:t>
            </a:r>
            <a:r>
              <a:rPr lang="ru-RU" dirty="0" err="1" smtClean="0">
                <a:latin typeface="Garamond" panose="02020404030301010803" pitchFamily="18" charset="0"/>
              </a:rPr>
              <a:t>Кульпинская</a:t>
            </a:r>
            <a:r>
              <a:rPr lang="ru-RU" dirty="0" smtClean="0">
                <a:latin typeface="Garamond" panose="02020404030301010803" pitchFamily="18" charset="0"/>
              </a:rPr>
              <a:t> Елена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4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Garamond" panose="02020404030301010803" pitchFamily="18" charset="0"/>
              </a:rPr>
              <a:t>Распределение задач</a:t>
            </a:r>
            <a:r>
              <a:rPr lang="en-US" sz="5400" dirty="0" smtClean="0">
                <a:latin typeface="Garamond" panose="02020404030301010803" pitchFamily="18" charset="0"/>
              </a:rPr>
              <a:t>:</a:t>
            </a:r>
            <a:endParaRPr lang="ru-RU" sz="54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" y="1176401"/>
            <a:ext cx="5178552" cy="4351338"/>
          </a:xfrm>
        </p:spPr>
        <p:txBody>
          <a:bodyPr/>
          <a:lstStyle/>
          <a:p>
            <a:pPr marL="0" indent="0">
              <a:buNone/>
            </a:pPr>
            <a:r>
              <a:rPr lang="ru-RU" sz="3000" dirty="0" smtClean="0">
                <a:latin typeface="Garamond" panose="02020404030301010803" pitchFamily="18" charset="0"/>
              </a:rPr>
              <a:t>1)Жаворонков Егор(</a:t>
            </a:r>
            <a:r>
              <a:rPr lang="ru-RU" sz="3000" dirty="0" err="1" smtClean="0">
                <a:latin typeface="Garamond" panose="02020404030301010803" pitchFamily="18" charset="0"/>
              </a:rPr>
              <a:t>Тимлид</a:t>
            </a:r>
            <a:r>
              <a:rPr lang="ru-RU" sz="3000" dirty="0">
                <a:latin typeface="Garamond" panose="02020404030301010803" pitchFamily="18" charset="0"/>
              </a:rPr>
              <a:t>)</a:t>
            </a:r>
            <a:endParaRPr lang="ru-RU" sz="30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ru-RU" dirty="0" smtClean="0">
                <a:latin typeface="Garamond" panose="02020404030301010803" pitchFamily="18" charset="0"/>
              </a:rPr>
              <a:t>Работа с формами регистрации</a:t>
            </a:r>
            <a:r>
              <a:rPr lang="en-US" dirty="0" smtClean="0">
                <a:latin typeface="Garamond" panose="02020404030301010803" pitchFamily="18" charset="0"/>
              </a:rPr>
              <a:t>,</a:t>
            </a:r>
            <a:r>
              <a:rPr lang="ru-RU" dirty="0" smtClean="0">
                <a:latin typeface="Garamond" panose="02020404030301010803" pitchFamily="18" charset="0"/>
              </a:rPr>
              <a:t> отображением постов</a:t>
            </a:r>
            <a:r>
              <a:rPr lang="en-US" dirty="0" smtClean="0">
                <a:latin typeface="Garamond" panose="02020404030301010803" pitchFamily="18" charset="0"/>
              </a:rPr>
              <a:t>,</a:t>
            </a:r>
            <a:r>
              <a:rPr lang="ru-RU" dirty="0" smtClean="0">
                <a:latin typeface="Garamond" panose="02020404030301010803" pitchFamily="18" charset="0"/>
              </a:rPr>
              <a:t> тегами и фильтрацию</a:t>
            </a:r>
            <a:r>
              <a:rPr lang="en-US" dirty="0" smtClean="0">
                <a:latin typeface="Garamond" panose="02020404030301010803" pitchFamily="18" charset="0"/>
              </a:rPr>
              <a:t>/</a:t>
            </a:r>
            <a:r>
              <a:rPr lang="ru-RU" dirty="0" smtClean="0">
                <a:latin typeface="Garamond" panose="02020404030301010803" pitchFamily="18" charset="0"/>
              </a:rPr>
              <a:t>поиск по ключевым словам + ТЗ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733032" y="1156367"/>
            <a:ext cx="5178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000" dirty="0" smtClean="0">
                <a:latin typeface="Garamond" panose="02020404030301010803" pitchFamily="18" charset="0"/>
              </a:rPr>
              <a:t>2) Кононов Александр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Garamond" panose="02020404030301010803" pitchFamily="18" charset="0"/>
              </a:rPr>
              <a:t>Работа с комментариями</a:t>
            </a:r>
            <a:r>
              <a:rPr lang="en-US" dirty="0" smtClean="0">
                <a:latin typeface="Garamond" panose="02020404030301010803" pitchFamily="18" charset="0"/>
              </a:rPr>
              <a:t>,</a:t>
            </a:r>
            <a:r>
              <a:rPr lang="ru-RU" dirty="0" smtClean="0">
                <a:latin typeface="Garamond" panose="02020404030301010803" pitchFamily="18" charset="0"/>
              </a:rPr>
              <a:t> их создание и просмотр и их красивое отображение</a:t>
            </a:r>
            <a:r>
              <a:rPr lang="en-US" dirty="0" smtClean="0">
                <a:latin typeface="Garamond" panose="02020404030301010803" pitchFamily="18" charset="0"/>
              </a:rPr>
              <a:t>,</a:t>
            </a:r>
            <a:r>
              <a:rPr lang="ru-RU" dirty="0" smtClean="0">
                <a:latin typeface="Garamond" panose="02020404030301010803" pitchFamily="18" charset="0"/>
              </a:rPr>
              <a:t> работа с формами + </a:t>
            </a:r>
            <a:r>
              <a:rPr lang="en-US" dirty="0" smtClean="0">
                <a:latin typeface="Garamond" panose="02020404030301010803" pitchFamily="18" charset="0"/>
              </a:rPr>
              <a:t>read.me</a:t>
            </a:r>
            <a:r>
              <a:rPr lang="ru-RU" dirty="0" smtClean="0">
                <a:latin typeface="Garamond" panose="02020404030301010803" pitchFamily="18" charset="0"/>
              </a:rPr>
              <a:t> </a:t>
            </a:r>
            <a:r>
              <a:rPr lang="ru-RU" dirty="0" smtClean="0">
                <a:latin typeface="Garamond" panose="02020404030301010803" pitchFamily="18" charset="0"/>
              </a:rPr>
              <a:t>файл </a:t>
            </a: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121152" y="3953129"/>
            <a:ext cx="51785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dirty="0" smtClean="0">
                <a:latin typeface="Garamond" panose="02020404030301010803" pitchFamily="18" charset="0"/>
              </a:rPr>
              <a:t>3)</a:t>
            </a:r>
            <a:r>
              <a:rPr lang="ru-RU" sz="3000" dirty="0" err="1" smtClean="0">
                <a:latin typeface="Garamond" panose="02020404030301010803" pitchFamily="18" charset="0"/>
              </a:rPr>
              <a:t>Кульпинская</a:t>
            </a:r>
            <a:r>
              <a:rPr lang="ru-RU" sz="3000" dirty="0" smtClean="0">
                <a:latin typeface="Garamond" panose="02020404030301010803" pitchFamily="18" charset="0"/>
              </a:rPr>
              <a:t> </a:t>
            </a:r>
            <a:r>
              <a:rPr lang="ru-RU" sz="3000" dirty="0" smtClean="0">
                <a:latin typeface="Garamond" panose="02020404030301010803" pitchFamily="18" charset="0"/>
              </a:rPr>
              <a:t>Елена</a:t>
            </a:r>
            <a:endParaRPr lang="ru-RU" sz="3000" dirty="0" smtClean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 smtClean="0">
                <a:latin typeface="Garamond" panose="02020404030301010803" pitchFamily="18" charset="0"/>
              </a:rPr>
              <a:t>Работа с профилем пользователя</a:t>
            </a:r>
            <a:r>
              <a:rPr lang="en-US" dirty="0" smtClean="0">
                <a:latin typeface="Garamond" panose="02020404030301010803" pitchFamily="18" charset="0"/>
              </a:rPr>
              <a:t>,</a:t>
            </a:r>
            <a:r>
              <a:rPr lang="ru-RU" dirty="0" smtClean="0">
                <a:latin typeface="Garamond" panose="02020404030301010803" pitchFamily="18" charset="0"/>
              </a:rPr>
              <a:t> добавлением статьи и последующем красивом отображении ее в главном меню + презентация 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832" y="-19124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Garamond" panose="02020404030301010803" pitchFamily="18" charset="0"/>
              </a:rPr>
              <a:t>Файловая </a:t>
            </a:r>
            <a:r>
              <a:rPr lang="ru-RU" sz="5400" dirty="0" smtClean="0">
                <a:latin typeface="Garamond" panose="02020404030301010803" pitchFamily="18" charset="0"/>
              </a:rPr>
              <a:t>система</a:t>
            </a:r>
            <a:endParaRPr lang="ru-RU" sz="54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840" y="128612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4" y="1326750"/>
            <a:ext cx="5229638" cy="530157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24" y="295272"/>
            <a:ext cx="6124589" cy="445828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2925" y="4960526"/>
            <a:ext cx="6124589" cy="156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" y="127381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Garamond" panose="02020404030301010803" pitchFamily="18" charset="0"/>
              </a:rPr>
              <a:t>Внешний вид</a:t>
            </a:r>
            <a:endParaRPr lang="ru-RU" sz="54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264" y="1240409"/>
            <a:ext cx="10515600" cy="4351338"/>
          </a:xfrm>
        </p:spPr>
        <p:txBody>
          <a:bodyPr/>
          <a:lstStyle/>
          <a:p>
            <a:r>
              <a:rPr lang="ru-RU" dirty="0" smtClean="0"/>
              <a:t>Тут пока ничего нет</a:t>
            </a:r>
            <a:r>
              <a:rPr lang="en-US" dirty="0" smtClean="0"/>
              <a:t>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112" y="163957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Garamond" panose="02020404030301010803" pitchFamily="18" charset="0"/>
              </a:rPr>
              <a:t>Схема кода</a:t>
            </a:r>
            <a:endParaRPr lang="ru-RU" sz="54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61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544" y="118237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Garamond" panose="02020404030301010803" pitchFamily="18" charset="0"/>
              </a:rPr>
              <a:t>Интересное что-то </a:t>
            </a:r>
            <a:endParaRPr lang="ru-RU" sz="54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Он вроде бы не нужен</a:t>
            </a:r>
            <a:r>
              <a:rPr lang="en-US" dirty="0" smtClean="0"/>
              <a:t>,</a:t>
            </a:r>
            <a:r>
              <a:rPr lang="ru-RU" dirty="0" smtClean="0"/>
              <a:t> но нужен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1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dirty="0" smtClean="0">
                <a:latin typeface="Garamond" panose="02020404030301010803" pitchFamily="18" charset="0"/>
              </a:rPr>
              <a:t>О проекте </a:t>
            </a:r>
            <a:endParaRPr lang="ru-RU" sz="54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647" y="1348970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Ссылка на </a:t>
            </a:r>
            <a:r>
              <a:rPr lang="ru-RU" dirty="0" err="1" smtClean="0">
                <a:latin typeface="Garamond" panose="02020404030301010803" pitchFamily="18" charset="0"/>
              </a:rPr>
              <a:t>гитхаб</a:t>
            </a:r>
            <a:r>
              <a:rPr lang="en-US" dirty="0" smtClean="0">
                <a:latin typeface="Garamond" panose="02020404030301010803" pitchFamily="18" charset="0"/>
              </a:rPr>
              <a:t>: </a:t>
            </a:r>
            <a:r>
              <a:rPr lang="en-US" dirty="0" smtClean="0">
                <a:latin typeface="Garamond" panose="02020404030301010803" pitchFamily="18" charset="0"/>
                <a:hlinkClick r:id="rId2"/>
              </a:rPr>
              <a:t>https://github.com/maslo-ruk/WikiForum</a:t>
            </a:r>
            <a:endParaRPr lang="en-US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dirty="0" smtClean="0">
              <a:latin typeface="Garamond" panose="02020404030301010803" pitchFamily="18" charset="0"/>
            </a:endParaRPr>
          </a:p>
          <a:p>
            <a:r>
              <a:rPr lang="ru-RU" dirty="0" smtClean="0">
                <a:latin typeface="Garamond" panose="02020404030301010803" pitchFamily="18" charset="0"/>
              </a:rPr>
              <a:t>Количество строчек кода</a:t>
            </a:r>
            <a:r>
              <a:rPr lang="en-US" dirty="0" smtClean="0">
                <a:latin typeface="Garamond" panose="02020404030301010803" pitchFamily="18" charset="0"/>
              </a:rPr>
              <a:t>:</a:t>
            </a:r>
            <a:r>
              <a:rPr lang="ru-RU" dirty="0" smtClean="0">
                <a:latin typeface="Garamond" panose="02020404030301010803" pitchFamily="18" charset="0"/>
              </a:rPr>
              <a:t> 900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5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408" y="182245"/>
            <a:ext cx="10515600" cy="1325563"/>
          </a:xfrm>
        </p:spPr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Источники литературы </a:t>
            </a:r>
            <a:endParaRPr lang="ru-RU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6408" y="1507808"/>
            <a:ext cx="10515600" cy="4351338"/>
          </a:xfrm>
        </p:spPr>
        <p:txBody>
          <a:bodyPr/>
          <a:lstStyle/>
          <a:p>
            <a:r>
              <a:rPr lang="ru-RU" dirty="0" smtClean="0">
                <a:latin typeface="Garamond" panose="02020404030301010803" pitchFamily="18" charset="0"/>
              </a:rPr>
              <a:t>Добавить ссылки !!</a:t>
            </a:r>
            <a:endParaRPr lang="ru-RU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34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496" y="2285365"/>
            <a:ext cx="11625072" cy="1325563"/>
          </a:xfrm>
        </p:spPr>
        <p:txBody>
          <a:bodyPr>
            <a:noAutofit/>
          </a:bodyPr>
          <a:lstStyle/>
          <a:p>
            <a:r>
              <a:rPr lang="ru-RU" sz="8800" dirty="0" smtClean="0">
                <a:latin typeface="Garamond" panose="02020404030301010803" pitchFamily="18" charset="0"/>
              </a:rPr>
              <a:t>Спасибо за внимание!!</a:t>
            </a:r>
            <a:endParaRPr lang="ru-RU" sz="8800" dirty="0">
              <a:latin typeface="Garamond" panose="02020404030301010803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6400" y="45779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000" dirty="0" smtClean="0">
                <a:latin typeface="Garamond" panose="02020404030301010803" pitchFamily="18" charset="0"/>
              </a:rPr>
              <a:t>Готовы ответить на ваши вопросы </a:t>
            </a:r>
            <a:r>
              <a:rPr lang="en-US" sz="4000" dirty="0" smtClean="0">
                <a:latin typeface="Garamond" panose="02020404030301010803" pitchFamily="18" charset="0"/>
              </a:rPr>
              <a:t>^^</a:t>
            </a:r>
            <a:endParaRPr lang="ru-RU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127</Words>
  <Application>Microsoft Office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Garamond</vt:lpstr>
      <vt:lpstr>Тема Office</vt:lpstr>
      <vt:lpstr>WIKIforum</vt:lpstr>
      <vt:lpstr>Распределение задач:</vt:lpstr>
      <vt:lpstr>Файловая система</vt:lpstr>
      <vt:lpstr>Внешний вид</vt:lpstr>
      <vt:lpstr>Схема кода</vt:lpstr>
      <vt:lpstr>Интересное что-то </vt:lpstr>
      <vt:lpstr>О проекте </vt:lpstr>
      <vt:lpstr>Источники литературы </vt:lpstr>
      <vt:lpstr>Спасибо за внимание!!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WIKIforum</dc:title>
  <dc:creator>Lina</dc:creator>
  <cp:lastModifiedBy>Lina</cp:lastModifiedBy>
  <cp:revision>7</cp:revision>
  <dcterms:created xsi:type="dcterms:W3CDTF">2025-04-18T15:14:41Z</dcterms:created>
  <dcterms:modified xsi:type="dcterms:W3CDTF">2025-04-23T19:51:58Z</dcterms:modified>
</cp:coreProperties>
</file>