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65" r:id="rId5"/>
    <p:sldId id="333" r:id="rId6"/>
    <p:sldId id="334" r:id="rId7"/>
  </p:sldIdLst>
  <p:sldSz cx="12188825" cy="6858000"/>
  <p:notesSz cx="6858000" cy="9144000"/>
  <p:custDataLst>
    <p:tags r:id="rId10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22/04/2019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396" r="476" b="19901"/>
          <a:stretch/>
        </p:blipFill>
        <p:spPr>
          <a:xfrm>
            <a:off x="1509932" y="1066800"/>
            <a:ext cx="9168961" cy="3860616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Control de Recursos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181600"/>
            <a:ext cx="10287000" cy="15411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Este modulo esta diseñado para el control de recursos y formas de pago. La pantalla muestra las ordenes de compra efectuadas y pueden gestionarse modificando formas de pago y estatus del recurso, Lo cual permite el calculo de balance de cada forma de pago.</a:t>
            </a:r>
            <a:endParaRPr lang="es-ES" dirty="0"/>
          </a:p>
        </p:txBody>
      </p:sp>
      <p:sp>
        <p:nvSpPr>
          <p:cNvPr id="3" name="Oval 2"/>
          <p:cNvSpPr/>
          <p:nvPr/>
        </p:nvSpPr>
        <p:spPr>
          <a:xfrm>
            <a:off x="1509932" y="3581400"/>
            <a:ext cx="107928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4"/>
          <p:cNvCxnSpPr/>
          <p:nvPr/>
        </p:nvCxnSpPr>
        <p:spPr>
          <a:xfrm flipH="1">
            <a:off x="9752012" y="4267200"/>
            <a:ext cx="104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78893" y="4262346"/>
            <a:ext cx="150993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para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err="1" smtClean="0"/>
              <a:t>hoja</a:t>
            </a:r>
            <a:r>
              <a:rPr lang="en-US" sz="1100" dirty="0" smtClean="0"/>
              <a:t> de balance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Control de Recursos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029200"/>
            <a:ext cx="10287000" cy="12954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La hoja de balance muestra todos los movimientos efectuados para cada forma de pago, tanto cargos y abonos, lo cual permite una rápida visualización de saldos.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63" y="1066800"/>
            <a:ext cx="6972299" cy="3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Corbel</vt:lpstr>
      <vt:lpstr>Retrospección</vt:lpstr>
      <vt:lpstr>SIGA-MAS</vt:lpstr>
      <vt:lpstr>Control de Recursos</vt:lpstr>
      <vt:lpstr>Control de 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2019-04-22T15:33:11Z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