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65" r:id="rId5"/>
    <p:sldId id="328" r:id="rId6"/>
    <p:sldId id="329" r:id="rId7"/>
    <p:sldId id="330" r:id="rId8"/>
    <p:sldId id="331" r:id="rId9"/>
  </p:sldIdLst>
  <p:sldSz cx="12188825" cy="6858000"/>
  <p:notesSz cx="6858000" cy="9144000"/>
  <p:custDataLst>
    <p:tags r:id="rId12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1020" y="42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21/01/2019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21/01/2019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21/01/2019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21/01/2019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21/01/2019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Ordenes de Compra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4733925"/>
            <a:ext cx="10287000" cy="143827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La generación de ordenes de compra surge a partir de la aprobación de </a:t>
            </a:r>
            <a:r>
              <a:rPr lang="es-ES" dirty="0" err="1" smtClean="0"/>
              <a:t>PR’s</a:t>
            </a:r>
            <a:r>
              <a:rPr lang="es-ES" dirty="0" smtClean="0"/>
              <a:t>, estas se seleccionan dentro del menú ‘Generar PO’ en conjunto siempre y cuando estén dirigidas al mismo proveedor y con el mism</a:t>
            </a:r>
            <a:r>
              <a:rPr lang="es-ES" dirty="0" smtClean="0"/>
              <a:t>o tipo de moneda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396" b="26238"/>
          <a:stretch/>
        </p:blipFill>
        <p:spPr>
          <a:xfrm>
            <a:off x="1493839" y="1143000"/>
            <a:ext cx="9201148" cy="3505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74812" y="42672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9012" y="2286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85" r="1592"/>
          <a:stretch/>
        </p:blipFill>
        <p:spPr>
          <a:xfrm>
            <a:off x="3151188" y="1066800"/>
            <a:ext cx="5886449" cy="3276600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Ordenes de Compra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5181600"/>
            <a:ext cx="10287000" cy="9906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El siguiente paso es seleccionar los conceptos de costo de cada una de las </a:t>
            </a:r>
            <a:r>
              <a:rPr lang="es-ES" dirty="0" err="1" smtClean="0"/>
              <a:t>PR’s</a:t>
            </a:r>
            <a:r>
              <a:rPr lang="es-ES" dirty="0" smtClean="0"/>
              <a:t>. al concluir seleccione ‘Generar PO’</a:t>
            </a:r>
            <a:endParaRPr lang="es-E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13812" y="39624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Ordenes de Compra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4724400"/>
            <a:ext cx="10287000" cy="18288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En esta sección la PO se ha generado, sin embargo es necesario especificar contacto, direcciones de envió y cobro, método de pago y fecha de cobro. Una vez ingresando esos datos se puede solicitar aprobación de la PO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96"/>
          <a:stretch/>
        </p:blipFill>
        <p:spPr>
          <a:xfrm>
            <a:off x="2741612" y="1066799"/>
            <a:ext cx="6709389" cy="36142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09012" y="4369366"/>
            <a:ext cx="762000" cy="311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1212" y="1524000"/>
            <a:ext cx="5334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94612" y="1447800"/>
            <a:ext cx="685800" cy="247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073648" y="18288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5062535" y="1419225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7008812" y="1981200"/>
            <a:ext cx="1752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Ordenes de Compra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4876800"/>
            <a:ext cx="10287000" cy="9906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La siguiente pantalla se podrá dar seguimiento a las ordenes de compra, así como cambiar los estatus, subir documentos relaciones y comentarios.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066800"/>
            <a:ext cx="60839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152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Corbel</vt:lpstr>
      <vt:lpstr>Retrospección</vt:lpstr>
      <vt:lpstr>SIGA-MAS</vt:lpstr>
      <vt:lpstr>Ordenes de Compra</vt:lpstr>
      <vt:lpstr>Ordenes de Compra</vt:lpstr>
      <vt:lpstr>Ordenes de Compra</vt:lpstr>
      <vt:lpstr>Ordenes de Compra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2019-01-21T23:07:42Z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