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65" r:id="rId5"/>
    <p:sldId id="333" r:id="rId6"/>
    <p:sldId id="334" r:id="rId7"/>
  </p:sldIdLst>
  <p:sldSz cx="12188825" cy="6858000"/>
  <p:notesSz cx="6858000" cy="9144000"/>
  <p:custDataLst>
    <p:tags r:id="rId10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62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19/01/2019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B76-A320-4E39-9234-D12D5CF1750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C2C5-E14D-413E-B1AC-689A1B245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29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19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5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64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28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26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6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9C3D96D5-80C9-4ED7-89C2-CE590C3C6CB2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67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0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6118"/>
            <a:ext cx="1828804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SIGA-MAS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05999" cy="1219200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 smtClean="0"/>
              <a:t>Sistema inteligente de gestión admistrativa</a:t>
            </a:r>
            <a:r>
              <a:rPr lang="es-ES" sz="1600" dirty="0"/>
              <a:t>-</a:t>
            </a:r>
            <a:r>
              <a:rPr lang="es-ES" sz="1600" dirty="0" smtClean="0"/>
              <a:t>Mas metrología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20" y="838200"/>
            <a:ext cx="6344527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Reloj </a:t>
            </a:r>
            <a:r>
              <a:rPr lang="es-ES" dirty="0" err="1" smtClean="0"/>
              <a:t>Checador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1530985" y="5083387"/>
            <a:ext cx="10287000" cy="169353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SIGA-MAS Cuenta con un modulo de registro de entradas y salidas de empleados (Reloj </a:t>
            </a:r>
            <a:r>
              <a:rPr lang="es-ES" dirty="0" err="1" smtClean="0"/>
              <a:t>checador</a:t>
            </a:r>
            <a:r>
              <a:rPr lang="es-ES" dirty="0" smtClean="0"/>
              <a:t>) el cual podemos ingresar desde la barra de menú principal o directamente desde la pantalla de inicio sin necesidad de iniciar sesión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2970212" y="1066800"/>
            <a:ext cx="6069724" cy="3567753"/>
            <a:chOff x="2424019" y="762000"/>
            <a:chExt cx="6615917" cy="387255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4019" y="1267593"/>
              <a:ext cx="4114800" cy="285064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3612" y="762000"/>
              <a:ext cx="1524000" cy="3872553"/>
            </a:xfrm>
            <a:prstGeom prst="rect">
              <a:avLst/>
            </a:prstGeom>
          </p:spPr>
        </p:pic>
        <p:cxnSp>
          <p:nvCxnSpPr>
            <p:cNvPr id="11" name="Conector recto de flecha 10"/>
            <p:cNvCxnSpPr/>
            <p:nvPr/>
          </p:nvCxnSpPr>
          <p:spPr>
            <a:xfrm flipH="1">
              <a:off x="4646612" y="3352800"/>
              <a:ext cx="10405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H="1">
              <a:off x="7999412" y="3886200"/>
              <a:ext cx="10405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Reloj </a:t>
            </a:r>
            <a:r>
              <a:rPr lang="es-ES" dirty="0" err="1" smtClean="0"/>
              <a:t>Checador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1141412" y="4876800"/>
            <a:ext cx="10287000" cy="169353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Al iniciar la primera sesión del día, aparecerá una notificación de indica que se tomará una foto y su hora de ENTRADA para el registro de asistencias.</a:t>
            </a:r>
          </a:p>
          <a:p>
            <a:pPr marL="0" indent="0" rtl="0">
              <a:buNone/>
            </a:pPr>
            <a:r>
              <a:rPr lang="es-ES" dirty="0" smtClean="0"/>
              <a:t>De no ser es así, es necesario ingresar el No. De Empleado del usuario dentro del campo y presionar ENTER para registrar todos los movimientos de ENTRADAS, DESCANSOS y SALIDA.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3" y="1215456"/>
            <a:ext cx="6172200" cy="3719274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5103812" y="4343400"/>
            <a:ext cx="1040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96C120"/>
      </a:accent1>
      <a:accent2>
        <a:srgbClr val="12487E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113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Corbel</vt:lpstr>
      <vt:lpstr>Retrospección</vt:lpstr>
      <vt:lpstr>SIGA-MAS</vt:lpstr>
      <vt:lpstr>Reloj Checador</vt:lpstr>
      <vt:lpstr>Reloj Checador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2017-12-28T23:36:38Z</dcterms:created>
  <dcterms:modified xsi:type="dcterms:W3CDTF">2019-01-19T19:39:46Z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