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65" r:id="rId5"/>
    <p:sldId id="350" r:id="rId6"/>
    <p:sldId id="351" r:id="rId7"/>
    <p:sldId id="352" r:id="rId8"/>
  </p:sldIdLst>
  <p:sldSz cx="12188825" cy="6858000"/>
  <p:notesSz cx="6858000" cy="9144000"/>
  <p:custDataLst>
    <p:tags r:id="rId11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62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19/01/2019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B76-A320-4E39-9234-D12D5CF1750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C2C5-E14D-413E-B1AC-689A1B245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29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19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5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64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28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26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67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9C3D96D5-80C9-4ED7-89C2-CE590C3C6CB2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67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19/01/2019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0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19/01/2019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86118"/>
            <a:ext cx="1828804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SIGA-MAS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05999" cy="1219200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 smtClean="0"/>
              <a:t>Sistema inteligente de gestión admistrativa</a:t>
            </a:r>
            <a:r>
              <a:rPr lang="es-ES" sz="1600" dirty="0"/>
              <a:t>-</a:t>
            </a:r>
            <a:r>
              <a:rPr lang="es-ES" sz="1600" dirty="0" smtClean="0"/>
              <a:t>Mas metrología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20" y="838200"/>
            <a:ext cx="6344527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Modulo de Servicios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479221" y="5105401"/>
            <a:ext cx="9230384" cy="11430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El catalogo de servicios muestran los servicios activos y no activos dentro de la empresa.</a:t>
            </a:r>
            <a:endParaRPr lang="es-ES" dirty="0"/>
          </a:p>
          <a:p>
            <a:pPr marL="0" indent="0" rtl="0">
              <a:buNone/>
            </a:pPr>
            <a:r>
              <a:rPr lang="es-ES" dirty="0" smtClean="0"/>
              <a:t>Asignando el privilegio ‘Administrar Servicios’ estos podrán ser editados o removidos.</a:t>
            </a:r>
            <a:br>
              <a:rPr lang="es-ES" dirty="0" smtClean="0"/>
            </a:br>
            <a:r>
              <a:rPr lang="es-ES" dirty="0" smtClean="0"/>
              <a:t>Los servicios mostrados en color rojo están temporalmente </a:t>
            </a:r>
            <a:r>
              <a:rPr lang="es-ES" i="1" dirty="0" smtClean="0"/>
              <a:t>Inactivos</a:t>
            </a:r>
            <a:endParaRPr lang="es-ES" dirty="0" smtClean="0"/>
          </a:p>
          <a:p>
            <a:pPr marL="0" indent="0" rtl="0">
              <a:buNone/>
            </a:pPr>
            <a:endParaRPr lang="es-E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0396" r="2381"/>
          <a:stretch/>
        </p:blipFill>
        <p:spPr>
          <a:xfrm>
            <a:off x="2436813" y="1068660"/>
            <a:ext cx="7315199" cy="4036741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 rot="5400000">
            <a:off x="2789311" y="2168134"/>
            <a:ext cx="22146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Modulo de Servicios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479221" y="5105401"/>
            <a:ext cx="9230384" cy="11430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Para dar de alta es necesario hacer click en el botón ‘+ Agregar’ en la parte superior del catalogo, el cual desplegará la pantalla mostrada, llene todos los campos necesarios y posteriormente presione ‘+ Agregar’ en la parte inferior de la pantalla desplegable</a:t>
            </a:r>
          </a:p>
          <a:p>
            <a:pPr marL="0" indent="0" rtl="0"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451" t="10586" r="19088" b="10775"/>
          <a:stretch/>
        </p:blipFill>
        <p:spPr>
          <a:xfrm>
            <a:off x="3351213" y="1066800"/>
            <a:ext cx="5486400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Modulo de Servicios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479221" y="5105401"/>
            <a:ext cx="9230384" cy="11430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Para la edición y eliminación de servicios hacer click en los botones ‘Editar’ y ‘Eliminar’ respectivamente y confirme la acción. Estas funciones estarán activas únicamente si se tiene asignado el privilegio ‘Administrar Servicios’</a:t>
            </a:r>
          </a:p>
          <a:p>
            <a:pPr marL="0" indent="0" rtl="0">
              <a:buNone/>
            </a:pPr>
            <a:endParaRPr lang="es-ES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0000" t="11980" r="477" b="7228"/>
          <a:stretch/>
        </p:blipFill>
        <p:spPr>
          <a:xfrm>
            <a:off x="3233177" y="1107510"/>
            <a:ext cx="5722471" cy="3997891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 rot="5400000">
            <a:off x="6742112" y="3162302"/>
            <a:ext cx="2971802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96C120"/>
      </a:accent1>
      <a:accent2>
        <a:srgbClr val="12487E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133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Corbel</vt:lpstr>
      <vt:lpstr>Retrospección</vt:lpstr>
      <vt:lpstr>SIGA-MAS</vt:lpstr>
      <vt:lpstr>Modulo de Servicios</vt:lpstr>
      <vt:lpstr>Modulo de Servicios</vt:lpstr>
      <vt:lpstr>Modulo de Servicios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2017-12-28T23:36:38Z</dcterms:created>
  <dcterms:modified xsi:type="dcterms:W3CDTF">2019-01-19T19:40:37Z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