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65" r:id="rId5"/>
    <p:sldId id="333" r:id="rId6"/>
    <p:sldId id="334" r:id="rId7"/>
    <p:sldId id="336" r:id="rId8"/>
  </p:sldIdLst>
  <p:sldSz cx="12188825" cy="6858000"/>
  <p:notesSz cx="6858000" cy="9144000"/>
  <p:custDataLst>
    <p:tags r:id="rId11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462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22/04/2019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B76-A320-4E39-9234-D12D5CF1750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C2C5-E14D-413E-B1AC-689A1B245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29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19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5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64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28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26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9C3D96D5-80C9-4ED7-89C2-CE590C3C6CB2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7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22/04/2019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160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22/04/2019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6118"/>
            <a:ext cx="1828804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SIGA-MAS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05999" cy="1219200"/>
          </a:xfrm>
        </p:spPr>
        <p:txBody>
          <a:bodyPr rtlCol="0">
            <a:normAutofit/>
          </a:bodyPr>
          <a:lstStyle/>
          <a:p>
            <a:pPr rtl="0"/>
            <a:r>
              <a:rPr lang="es-ES" sz="1600" dirty="0" smtClean="0"/>
              <a:t>Sistema inteligente de gestión admistrativa</a:t>
            </a:r>
            <a:r>
              <a:rPr lang="es-ES" sz="1600" dirty="0"/>
              <a:t>-</a:t>
            </a:r>
            <a:r>
              <a:rPr lang="es-ES" sz="1600" dirty="0" smtClean="0"/>
              <a:t>Mas metrología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20" y="838200"/>
            <a:ext cx="6344527" cy="13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Solicitud de Facturas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4763131"/>
            <a:ext cx="10287000" cy="154113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Este </a:t>
            </a:r>
            <a:r>
              <a:rPr lang="es-ES" dirty="0" smtClean="0"/>
              <a:t>modulo gestiona las solicitudes de facturas que los usuarios realizan para el departamento de finanzas, en este catalogo se podrá ver todas las solicitudes realizadas y pendientes así como opción para crear una nueva solicitud.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9" y="1066800"/>
            <a:ext cx="10990968" cy="35099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98929" y="4038600"/>
            <a:ext cx="107928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4"/>
          <p:cNvCxnSpPr/>
          <p:nvPr/>
        </p:nvCxnSpPr>
        <p:spPr>
          <a:xfrm flipH="1">
            <a:off x="10666414" y="2834481"/>
            <a:ext cx="104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6414" y="2993351"/>
            <a:ext cx="15099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para </a:t>
            </a:r>
            <a:r>
              <a:rPr lang="en-US" sz="1100" dirty="0" err="1" smtClean="0"/>
              <a:t>ver</a:t>
            </a:r>
            <a:r>
              <a:rPr lang="en-US" sz="1100" dirty="0" smtClean="0"/>
              <a:t> </a:t>
            </a:r>
            <a:r>
              <a:rPr lang="en-US" sz="1100" dirty="0" err="1" smtClean="0"/>
              <a:t>opciones</a:t>
            </a:r>
            <a:endParaRPr lang="en-US" sz="1100" dirty="0"/>
          </a:p>
        </p:txBody>
      </p:sp>
      <p:cxnSp>
        <p:nvCxnSpPr>
          <p:cNvPr id="14" name="Conector recto de flecha 4"/>
          <p:cNvCxnSpPr/>
          <p:nvPr/>
        </p:nvCxnSpPr>
        <p:spPr>
          <a:xfrm flipH="1">
            <a:off x="2894012" y="2362200"/>
            <a:ext cx="10405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4536" y="2231395"/>
            <a:ext cx="15099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Crear</a:t>
            </a:r>
            <a:r>
              <a:rPr lang="en-US" sz="1100" dirty="0" smtClean="0"/>
              <a:t> </a:t>
            </a:r>
            <a:r>
              <a:rPr lang="en-US" sz="1100" dirty="0" err="1" smtClean="0"/>
              <a:t>nueva</a:t>
            </a:r>
            <a:r>
              <a:rPr lang="en-US" sz="1100" dirty="0" smtClean="0"/>
              <a:t> </a:t>
            </a:r>
            <a:r>
              <a:rPr lang="en-US" sz="1100" dirty="0" err="1" smtClean="0"/>
              <a:t>solicitud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s-ES" dirty="0"/>
              <a:t>Solicitud de Facturas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029200"/>
            <a:ext cx="10287000" cy="129540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Para crear una solicitud es necesario llenar todos los campos, así como seleccionar el cliente a facturar, este tendrá una serie de requisitos personalizados que serán necesarios adjuntar en la solicitud para su creación.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066800"/>
            <a:ext cx="9366184" cy="3505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587134" y="3886200"/>
            <a:ext cx="107928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00889" y="4521200"/>
            <a:ext cx="15099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Archivos</a:t>
            </a:r>
            <a:r>
              <a:rPr lang="en-US" sz="1100" dirty="0" smtClean="0"/>
              <a:t> a </a:t>
            </a:r>
            <a:r>
              <a:rPr lang="en-US" sz="1100" dirty="0" err="1" smtClean="0"/>
              <a:t>adjuntar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9795029" y="1524000"/>
            <a:ext cx="107928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98246" y="1850395"/>
            <a:ext cx="15099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Seleccion</a:t>
            </a:r>
            <a:r>
              <a:rPr lang="en-US" sz="1100" dirty="0" smtClean="0"/>
              <a:t> de </a:t>
            </a:r>
            <a:r>
              <a:rPr lang="en-US" sz="1100" dirty="0" err="1" smtClean="0"/>
              <a:t>cliente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5242144" y="3456303"/>
            <a:ext cx="107928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7612" y="3178188"/>
            <a:ext cx="16764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Conceptos</a:t>
            </a:r>
            <a:r>
              <a:rPr lang="en-US" sz="1100" dirty="0" smtClean="0"/>
              <a:t> de </a:t>
            </a:r>
            <a:r>
              <a:rPr lang="en-US" sz="1100" dirty="0" err="1" smtClean="0"/>
              <a:t>facturación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6124" y="4521200"/>
            <a:ext cx="30480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Tipo</a:t>
            </a:r>
            <a:r>
              <a:rPr lang="en-US" sz="1100" dirty="0" smtClean="0"/>
              <a:t> de </a:t>
            </a:r>
            <a:r>
              <a:rPr lang="en-US" sz="1100" dirty="0" err="1" smtClean="0"/>
              <a:t>facturación</a:t>
            </a:r>
            <a:r>
              <a:rPr lang="en-US" sz="1100" dirty="0" smtClean="0"/>
              <a:t> y </a:t>
            </a:r>
            <a:r>
              <a:rPr lang="en-US" sz="1100" dirty="0" err="1" smtClean="0"/>
              <a:t>numero</a:t>
            </a:r>
            <a:r>
              <a:rPr lang="en-US" sz="1100" dirty="0" smtClean="0"/>
              <a:t> de </a:t>
            </a:r>
            <a:r>
              <a:rPr lang="en-US" sz="1100" dirty="0" err="1" smtClean="0"/>
              <a:t>partida</a:t>
            </a:r>
            <a:r>
              <a:rPr lang="en-US" sz="1100" dirty="0" smtClean="0"/>
              <a:t> </a:t>
            </a:r>
            <a:r>
              <a:rPr lang="en-US" sz="1100" dirty="0" err="1" smtClean="0"/>
              <a:t>dentro</a:t>
            </a:r>
            <a:r>
              <a:rPr lang="en-US" sz="1100" dirty="0" smtClean="0"/>
              <a:t> del document (PO/</a:t>
            </a:r>
            <a:r>
              <a:rPr lang="en-US" sz="1100" dirty="0" err="1" smtClean="0"/>
              <a:t>Cotización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5" name="Conector recto de flecha 4"/>
          <p:cNvCxnSpPr>
            <a:stCxn id="14" idx="0"/>
          </p:cNvCxnSpPr>
          <p:nvPr/>
        </p:nvCxnSpPr>
        <p:spPr>
          <a:xfrm flipH="1" flipV="1">
            <a:off x="2513012" y="4114800"/>
            <a:ext cx="1027112" cy="40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4"/>
          <p:cNvCxnSpPr/>
          <p:nvPr/>
        </p:nvCxnSpPr>
        <p:spPr>
          <a:xfrm flipV="1">
            <a:off x="3540124" y="4114800"/>
            <a:ext cx="1030288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 smtClean="0"/>
              <a:t>Solicitud de Facturas</a:t>
            </a:r>
            <a:endParaRPr lang="es-ES" dirty="0"/>
          </a:p>
        </p:txBody>
      </p:sp>
      <p:sp>
        <p:nvSpPr>
          <p:cNvPr id="8" name="Marcador de posición de contenido 13"/>
          <p:cNvSpPr>
            <a:spLocks noGrp="1"/>
          </p:cNvSpPr>
          <p:nvPr>
            <p:ph idx="1"/>
          </p:nvPr>
        </p:nvSpPr>
        <p:spPr>
          <a:xfrm>
            <a:off x="950913" y="5247540"/>
            <a:ext cx="10287000" cy="1475191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dirty="0" smtClean="0"/>
              <a:t>Esta pantalla servirá para validar los datos y aceptar o rechazar los mismo. El personal de finanzas deberá aprobar o rechazar la información así como el </a:t>
            </a:r>
            <a:r>
              <a:rPr lang="es-ES" dirty="0" err="1" smtClean="0"/>
              <a:t>requisitor</a:t>
            </a:r>
            <a:r>
              <a:rPr lang="es-ES" dirty="0" smtClean="0"/>
              <a:t> aceptar o rechazar los datos enviados por el departamento de finanzas.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55" y="1070956"/>
            <a:ext cx="8877916" cy="3886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218612" y="3810000"/>
            <a:ext cx="1219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533371" y="3366334"/>
            <a:ext cx="157962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Archivos</a:t>
            </a:r>
            <a:r>
              <a:rPr lang="en-US" sz="1100" dirty="0" smtClean="0"/>
              <a:t> </a:t>
            </a:r>
            <a:r>
              <a:rPr lang="en-US" sz="1100" dirty="0" err="1" smtClean="0"/>
              <a:t>adjuntos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</a:t>
            </a:r>
            <a:r>
              <a:rPr lang="en-US" sz="1100" dirty="0" err="1" smtClean="0"/>
              <a:t>requisitor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6551612" y="4528770"/>
            <a:ext cx="3657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4969" y="4526269"/>
            <a:ext cx="2133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Respuesta</a:t>
            </a:r>
            <a:r>
              <a:rPr lang="en-US" sz="1100" dirty="0" smtClean="0"/>
              <a:t> </a:t>
            </a:r>
            <a:r>
              <a:rPr lang="en-US" sz="1100" dirty="0" err="1" smtClean="0"/>
              <a:t>solicitada</a:t>
            </a:r>
            <a:r>
              <a:rPr lang="en-US" sz="1100" dirty="0" smtClean="0"/>
              <a:t> para </a:t>
            </a:r>
            <a:r>
              <a:rPr lang="en-US" sz="1100" dirty="0" err="1" smtClean="0"/>
              <a:t>finanzas</a:t>
            </a:r>
            <a:r>
              <a:rPr lang="en-US" sz="1100" dirty="0" smtClean="0"/>
              <a:t> o el </a:t>
            </a:r>
            <a:r>
              <a:rPr lang="en-US" sz="1100" dirty="0" err="1" smtClean="0"/>
              <a:t>requisitor</a:t>
            </a:r>
            <a:r>
              <a:rPr lang="en-US" sz="1100" dirty="0" smtClean="0"/>
              <a:t> </a:t>
            </a:r>
            <a:r>
              <a:rPr lang="en-US" sz="1100" dirty="0" err="1" smtClean="0"/>
              <a:t>segun</a:t>
            </a:r>
            <a:r>
              <a:rPr lang="en-US" sz="1100" dirty="0" smtClean="0"/>
              <a:t> </a:t>
            </a:r>
            <a:r>
              <a:rPr lang="en-US" sz="1100" dirty="0" err="1" smtClean="0"/>
              <a:t>aplique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9218612" y="3428999"/>
            <a:ext cx="1219200" cy="357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33370" y="3843080"/>
            <a:ext cx="157962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Archivos</a:t>
            </a:r>
            <a:r>
              <a:rPr lang="en-US" sz="1100" dirty="0" smtClean="0"/>
              <a:t> </a:t>
            </a:r>
            <a:r>
              <a:rPr lang="en-US" sz="1100" dirty="0" err="1" smtClean="0"/>
              <a:t>requeridos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el </a:t>
            </a:r>
            <a:r>
              <a:rPr lang="en-US" sz="1100" dirty="0" err="1" smtClean="0"/>
              <a:t>depto</a:t>
            </a:r>
            <a:r>
              <a:rPr lang="en-US" sz="1100" dirty="0" smtClean="0"/>
              <a:t>. de </a:t>
            </a:r>
            <a:r>
              <a:rPr lang="en-US" sz="1100" dirty="0" err="1" smtClean="0"/>
              <a:t>finanzas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18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Retrospección">
  <a:themeElements>
    <a:clrScheme name="Personalizad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96C120"/>
      </a:accent1>
      <a:accent2>
        <a:srgbClr val="12487E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181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Corbel</vt:lpstr>
      <vt:lpstr>Retrospección</vt:lpstr>
      <vt:lpstr>SIGA-MAS</vt:lpstr>
      <vt:lpstr>Solicitud de Facturas</vt:lpstr>
      <vt:lpstr>Solicitud de Facturas</vt:lpstr>
      <vt:lpstr>Solicitud de Facturas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2017-12-28T23:36:38Z</dcterms:created>
  <dcterms:modified xsi:type="dcterms:W3CDTF">2019-04-22T16:16:20Z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