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65" r:id="rId5"/>
    <p:sldId id="335" r:id="rId6"/>
    <p:sldId id="336" r:id="rId7"/>
  </p:sldIdLst>
  <p:sldSz cx="12188825" cy="6858000"/>
  <p:notesSz cx="6858000" cy="9144000"/>
  <p:custDataLst>
    <p:tags r:id="rId10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62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19/01/2019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B76-A320-4E39-9234-D12D5CF1750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C2C5-E14D-413E-B1AC-689A1B245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29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19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5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64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28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26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67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9C3D96D5-80C9-4ED7-89C2-CE590C3C6CB2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67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0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86118"/>
            <a:ext cx="1828804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SIGA-MAS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05999" cy="1219200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 smtClean="0"/>
              <a:t>Sistema inteligente de gestión admistrativa</a:t>
            </a:r>
            <a:r>
              <a:rPr lang="es-ES" sz="1600" dirty="0"/>
              <a:t>-</a:t>
            </a:r>
            <a:r>
              <a:rPr lang="es-ES" sz="1600" dirty="0" smtClean="0"/>
              <a:t>Mas metrología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20" y="838200"/>
            <a:ext cx="6344527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Agenda (Reservación sala de juntas)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1530985" y="5083387"/>
            <a:ext cx="10287000" cy="169353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Dentro del apartado Agenda, se encuentra una sección SALA DE JUNTAS, la cual es una herramienta que ayuda a tener una mejor organización en el manejo de tiempos y reservaciones de la misma.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3" y="1295400"/>
            <a:ext cx="5943600" cy="3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Agenda (Reservación sala de juntas)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1530985" y="5083387"/>
            <a:ext cx="10287000" cy="169353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Para agendar la sala de juntas es necesario hacer </a:t>
            </a:r>
            <a:r>
              <a:rPr lang="es-ES" i="1" dirty="0" smtClean="0"/>
              <a:t>Click</a:t>
            </a:r>
            <a:r>
              <a:rPr lang="es-ES" dirty="0" smtClean="0"/>
              <a:t> en la fecha deseada, capture hora de inicio y terminación, además de comentarios sobre la reservación.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57" y="1348687"/>
            <a:ext cx="7046255" cy="34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96C120"/>
      </a:accent1>
      <a:accent2>
        <a:srgbClr val="12487E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86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Corbel</vt:lpstr>
      <vt:lpstr>Retrospección</vt:lpstr>
      <vt:lpstr>SIGA-MAS</vt:lpstr>
      <vt:lpstr>Agenda (Reservación sala de juntas)</vt:lpstr>
      <vt:lpstr>Agenda (Reservación sala de juntas)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2017-12-28T23:36:38Z</dcterms:created>
  <dcterms:modified xsi:type="dcterms:W3CDTF">2019-01-19T19:13:24Z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