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65" r:id="rId5"/>
    <p:sldId id="333" r:id="rId6"/>
    <p:sldId id="334" r:id="rId7"/>
  </p:sldIdLst>
  <p:sldSz cx="12188825" cy="6858000"/>
  <p:notesSz cx="6858000" cy="9144000"/>
  <p:custDataLst>
    <p:tags r:id="rId10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22/01/2019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396" r="476" b="19901"/>
          <a:stretch/>
        </p:blipFill>
        <p:spPr>
          <a:xfrm>
            <a:off x="1509932" y="1066800"/>
            <a:ext cx="9168961" cy="3860616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Control de Recursos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029200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dirty="0"/>
          </a:p>
        </p:txBody>
      </p:sp>
      <p:sp>
        <p:nvSpPr>
          <p:cNvPr id="3" name="Oval 2"/>
          <p:cNvSpPr/>
          <p:nvPr/>
        </p:nvSpPr>
        <p:spPr>
          <a:xfrm>
            <a:off x="1509932" y="3581400"/>
            <a:ext cx="107928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4"/>
          <p:cNvCxnSpPr/>
          <p:nvPr/>
        </p:nvCxnSpPr>
        <p:spPr>
          <a:xfrm flipH="1">
            <a:off x="10310819" y="4267200"/>
            <a:ext cx="104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Control de Recursos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029200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28" t="10396" r="476" b="47624"/>
          <a:stretch/>
        </p:blipFill>
        <p:spPr>
          <a:xfrm>
            <a:off x="448247" y="1219200"/>
            <a:ext cx="11292331" cy="32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Corbel</vt:lpstr>
      <vt:lpstr>Retrospección</vt:lpstr>
      <vt:lpstr>SIGA-MAS</vt:lpstr>
      <vt:lpstr>Control de Recursos</vt:lpstr>
      <vt:lpstr>Control de 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2019-01-22T20:23:48Z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