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10"/>
  </p:notesMasterIdLst>
  <p:handoutMasterIdLst>
    <p:handoutMasterId r:id="rId11"/>
  </p:handoutMasterIdLst>
  <p:sldIdLst>
    <p:sldId id="265" r:id="rId5"/>
    <p:sldId id="324" r:id="rId6"/>
    <p:sldId id="325" r:id="rId7"/>
    <p:sldId id="326" r:id="rId8"/>
    <p:sldId id="327" r:id="rId9"/>
  </p:sldIdLst>
  <p:sldSz cx="12188825" cy="6858000"/>
  <p:notesSz cx="6858000" cy="9144000"/>
  <p:custDataLst>
    <p:tags r:id="rId12"/>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7" autoAdjust="0"/>
    <p:restoredTop sz="94629" autoAdjust="0"/>
  </p:normalViewPr>
  <p:slideViewPr>
    <p:cSldViewPr showGuides="1">
      <p:cViewPr varScale="1">
        <p:scale>
          <a:sx n="115" d="100"/>
          <a:sy n="115" d="100"/>
        </p:scale>
        <p:origin x="462"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19/01/2019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19/01/2019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449AB76-A320-4E39-9234-D12D5CF1750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26C2C5-E14D-413E-B1AC-689A1B2456F1}"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4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1AC609F-0362-4067-A47A-9F1CA2E45A6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0129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2AED9F-A6BB-400D-8F4D-616EB46A9405}"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7719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2A013F82-EE5E-44EE-A61D-E31C6657F26F}" type="slidenum">
              <a:rPr lang="es-ES" smtClean="0"/>
              <a:pPr/>
              <a:t>‹#›</a:t>
            </a:fld>
            <a:endParaRPr lang="es-ES" dirty="0"/>
          </a:p>
        </p:txBody>
      </p:sp>
    </p:spTree>
    <p:extLst>
      <p:ext uri="{BB962C8B-B14F-4D97-AF65-F5344CB8AC3E}">
        <p14:creationId xmlns:p14="http://schemas.microsoft.com/office/powerpoint/2010/main" val="1475853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12EF1AF-E5B2-41DB-BFF8-672C5BBF646A}" type="datetime1">
              <a:rPr lang="es-ES" smtClean="0"/>
              <a:pPr/>
              <a:t>19/01/2019</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40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algn="r"/>
            <a:fld id="{8E17C630-F8FA-4DCB-87FA-91D30885A2FD}" type="datetime1">
              <a:rPr lang="es-ES" smtClean="0"/>
              <a:pPr algn="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82640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076C6-356A-48AB-A8EF-572AE4A11929}" type="datetime1">
              <a:rPr lang="es-ES" smtClean="0"/>
              <a:pPr/>
              <a:t>19/01/2019</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26285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4A686D9-BDBD-4090-B19D-04E04F3CB648}" type="datetime1">
              <a:rPr lang="es-ES" smtClean="0"/>
              <a:pPr/>
              <a:t>19/01/2019</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11326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B4D0FB-1285-4974-8D4E-BCFCC0FA7978}" type="datetime1">
              <a:rPr lang="es-ES" smtClean="0"/>
              <a:pPr/>
              <a:t>19/01/2019</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endParaRPr lang="es-ES" noProof="0" dirty="0"/>
          </a:p>
        </p:txBody>
      </p:sp>
      <p:sp>
        <p:nvSpPr>
          <p:cNvPr id="9" name="Slide Number Placeholder 8"/>
          <p:cNvSpPr>
            <a:spLocks noGrp="1"/>
          </p:cNvSpPr>
          <p:nvPr>
            <p:ph type="sldNum" sz="quarter" idx="12"/>
          </p:nvPr>
        </p:nvSpPr>
        <p:spPr/>
        <p:txBody>
          <a:body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373676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C3D96D5-80C9-4ED7-89C2-CE590C3C6CB2}" type="datetime1">
              <a:rPr lang="es-ES" smtClean="0"/>
              <a:pPr/>
              <a:t>19/01/2019</a:t>
            </a:fld>
            <a:endParaRPr lang="es-E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2A013F82-EE5E-44EE-A61D-E31C6657F26F}" type="slidenum">
              <a:rPr lang="es-ES" noProof="0" smtClean="0"/>
              <a:t>‹#›</a:t>
            </a:fld>
            <a:endParaRPr lang="es-ES" noProof="0" dirty="0"/>
          </a:p>
        </p:txBody>
      </p:sp>
    </p:spTree>
    <p:extLst>
      <p:ext uri="{BB962C8B-B14F-4D97-AF65-F5344CB8AC3E}">
        <p14:creationId xmlns:p14="http://schemas.microsoft.com/office/powerpoint/2010/main" val="27867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911BAB-2490-48FD-81BA-E5EB85DA87AE}" type="datetime1">
              <a:rPr lang="es-ES" smtClean="0"/>
              <a:pPr/>
              <a:t>19/01/2019</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A013F82-EE5E-44EE-A61D-E31C6657F26F}" type="slidenum">
              <a:rPr lang="es-ES" noProof="0" smtClean="0"/>
              <a:pPr rtl="0"/>
              <a:t>‹#›</a:t>
            </a:fld>
            <a:endParaRPr lang="es-ES" noProof="0" dirty="0"/>
          </a:p>
        </p:txBody>
      </p:sp>
    </p:spTree>
    <p:extLst>
      <p:ext uri="{BB962C8B-B14F-4D97-AF65-F5344CB8AC3E}">
        <p14:creationId xmlns:p14="http://schemas.microsoft.com/office/powerpoint/2010/main" val="42160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pPr algn="r"/>
            <a:fld id="{7170E197-1079-4777-8273-53286CD6A787}" type="datetime1">
              <a:rPr lang="es-ES" smtClean="0"/>
              <a:pPr algn="r"/>
              <a:t>19/01/2019</a:t>
            </a:fld>
            <a:endParaRPr lang="es-E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s-ES" smtClean="0"/>
              <a:pPr/>
              <a:t>‹#›</a:t>
            </a:fld>
            <a:endParaRPr lang="es-ES" dirty="0"/>
          </a:p>
        </p:txBody>
      </p:sp>
      <p:pic>
        <p:nvPicPr>
          <p:cNvPr id="8" name="Imagen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3212" y="286118"/>
            <a:ext cx="1828804" cy="396241"/>
          </a:xfrm>
          <a:prstGeom prst="rect">
            <a:avLst/>
          </a:prstGeom>
        </p:spPr>
      </p:pic>
    </p:spTree>
    <p:extLst>
      <p:ext uri="{BB962C8B-B14F-4D97-AF65-F5344CB8AC3E}">
        <p14:creationId xmlns:p14="http://schemas.microsoft.com/office/powerpoint/2010/main" val="9174631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smtClean="0"/>
              <a:t>SIGA-MAS</a:t>
            </a:r>
            <a:endParaRPr lang="es-ES" dirty="0"/>
          </a:p>
        </p:txBody>
      </p:sp>
      <p:sp>
        <p:nvSpPr>
          <p:cNvPr id="4" name="Subtítulo 3"/>
          <p:cNvSpPr>
            <a:spLocks noGrp="1"/>
          </p:cNvSpPr>
          <p:nvPr>
            <p:ph type="subTitle" idx="1"/>
          </p:nvPr>
        </p:nvSpPr>
        <p:spPr>
          <a:xfrm>
            <a:off x="1065212" y="4800600"/>
            <a:ext cx="9905999" cy="1219200"/>
          </a:xfrm>
        </p:spPr>
        <p:txBody>
          <a:bodyPr rtlCol="0">
            <a:normAutofit/>
          </a:bodyPr>
          <a:lstStyle/>
          <a:p>
            <a:pPr rtl="0"/>
            <a:r>
              <a:rPr lang="es-ES" sz="1600" dirty="0" smtClean="0"/>
              <a:t>Sistema inteligente de gestión admistrativa</a:t>
            </a:r>
            <a:r>
              <a:rPr lang="es-ES" sz="1600" dirty="0"/>
              <a:t>-</a:t>
            </a:r>
            <a:r>
              <a:rPr lang="es-ES" sz="1600" dirty="0" smtClean="0"/>
              <a:t>Mas metrología</a:t>
            </a: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2620" y="838200"/>
            <a:ext cx="6344527" cy="1374648"/>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Tickets de Servicio</a:t>
            </a:r>
            <a:endParaRPr lang="es-ES" dirty="0"/>
          </a:p>
        </p:txBody>
      </p:sp>
      <p:sp>
        <p:nvSpPr>
          <p:cNvPr id="8" name="Marcador de posición de contenido 13"/>
          <p:cNvSpPr>
            <a:spLocks noGrp="1"/>
          </p:cNvSpPr>
          <p:nvPr>
            <p:ph idx="1"/>
          </p:nvPr>
        </p:nvSpPr>
        <p:spPr>
          <a:xfrm>
            <a:off x="1522413" y="4114801"/>
            <a:ext cx="9829799" cy="1371600"/>
          </a:xfrm>
        </p:spPr>
        <p:txBody>
          <a:bodyPr rtlCol="0">
            <a:normAutofit/>
          </a:bodyPr>
          <a:lstStyle/>
          <a:p>
            <a:pPr marL="0" indent="0" rtl="0">
              <a:buNone/>
            </a:pPr>
            <a:r>
              <a:rPr lang="es-ES" dirty="0" smtClean="0"/>
              <a:t>Los tickets de servicio son requisiciones que los usuarios pueden realizar para servicio de Soporte en el área de IT, Mantenimiento de Automóviles y Edificio.</a:t>
            </a:r>
            <a:endParaRPr lang="es-ES" dirty="0"/>
          </a:p>
        </p:txBody>
      </p:sp>
      <p:pic>
        <p:nvPicPr>
          <p:cNvPr id="4" name="Imagen 3"/>
          <p:cNvPicPr>
            <a:picLocks noChangeAspect="1"/>
          </p:cNvPicPr>
          <p:nvPr/>
        </p:nvPicPr>
        <p:blipFill rotWithShape="1">
          <a:blip r:embed="rId2"/>
          <a:srcRect t="10299" b="34385"/>
          <a:stretch/>
        </p:blipFill>
        <p:spPr>
          <a:xfrm>
            <a:off x="1674812" y="1143000"/>
            <a:ext cx="8534400" cy="2819400"/>
          </a:xfrm>
          <a:prstGeom prst="rect">
            <a:avLst/>
          </a:prstGeom>
        </p:spPr>
      </p:pic>
      <p:cxnSp>
        <p:nvCxnSpPr>
          <p:cNvPr id="9" name="Conector recto de flecha 8"/>
          <p:cNvCxnSpPr/>
          <p:nvPr/>
        </p:nvCxnSpPr>
        <p:spPr>
          <a:xfrm flipH="1">
            <a:off x="2741612" y="31242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5581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t="11318" r="18889" b="48837"/>
          <a:stretch/>
        </p:blipFill>
        <p:spPr>
          <a:xfrm>
            <a:off x="1522413" y="1066800"/>
            <a:ext cx="4838698" cy="1419572"/>
          </a:xfrm>
          <a:prstGeom prst="rect">
            <a:avLst/>
          </a:prstGeom>
        </p:spPr>
      </p:pic>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Generar Tickets de Servicio</a:t>
            </a:r>
            <a:endParaRPr lang="es-ES" dirty="0"/>
          </a:p>
        </p:txBody>
      </p:sp>
      <p:sp>
        <p:nvSpPr>
          <p:cNvPr id="8" name="Marcador de posición de contenido 13"/>
          <p:cNvSpPr>
            <a:spLocks noGrp="1"/>
          </p:cNvSpPr>
          <p:nvPr>
            <p:ph idx="1"/>
          </p:nvPr>
        </p:nvSpPr>
        <p:spPr>
          <a:xfrm>
            <a:off x="1530985" y="4114800"/>
            <a:ext cx="10287000" cy="1524000"/>
          </a:xfrm>
        </p:spPr>
        <p:txBody>
          <a:bodyPr rtlCol="0">
            <a:normAutofit/>
          </a:bodyPr>
          <a:lstStyle/>
          <a:p>
            <a:pPr marL="0" indent="0" rtl="0">
              <a:buNone/>
            </a:pPr>
            <a:r>
              <a:rPr lang="es-ES" dirty="0" smtClean="0"/>
              <a:t>Para crear un Ticket de Servicio, solo es necesario seleccionar el tipo de servicio, ingresar un titulo y la descripción del servicio requerido, además podrá adjuntar fotos en caso necesario. Posteriormente el encargado de área responsable recibirá un correo con el servicio solicitado.</a:t>
            </a:r>
            <a:endParaRPr lang="es-ES" dirty="0"/>
          </a:p>
        </p:txBody>
      </p:sp>
      <p:cxnSp>
        <p:nvCxnSpPr>
          <p:cNvPr id="9" name="Conector recto de flecha 8"/>
          <p:cNvCxnSpPr/>
          <p:nvPr/>
        </p:nvCxnSpPr>
        <p:spPr>
          <a:xfrm flipH="1">
            <a:off x="4341812" y="23622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6" name="Imagen 5"/>
          <p:cNvPicPr>
            <a:picLocks noChangeAspect="1"/>
          </p:cNvPicPr>
          <p:nvPr/>
        </p:nvPicPr>
        <p:blipFill rotWithShape="1">
          <a:blip r:embed="rId3"/>
          <a:srcRect t="9818" r="45277" b="42741"/>
          <a:stretch/>
        </p:blipFill>
        <p:spPr>
          <a:xfrm>
            <a:off x="6674485" y="1066800"/>
            <a:ext cx="4786947" cy="2478521"/>
          </a:xfrm>
          <a:prstGeom prst="rect">
            <a:avLst/>
          </a:prstGeom>
        </p:spPr>
      </p:pic>
    </p:spTree>
    <p:extLst>
      <p:ext uri="{BB962C8B-B14F-4D97-AF65-F5344CB8AC3E}">
        <p14:creationId xmlns:p14="http://schemas.microsoft.com/office/powerpoint/2010/main" val="21558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Generar Tickets de Servicio</a:t>
            </a:r>
            <a:endParaRPr lang="es-ES" dirty="0"/>
          </a:p>
        </p:txBody>
      </p:sp>
      <p:sp>
        <p:nvSpPr>
          <p:cNvPr id="8" name="Marcador de posición de contenido 13"/>
          <p:cNvSpPr>
            <a:spLocks noGrp="1"/>
          </p:cNvSpPr>
          <p:nvPr>
            <p:ph idx="1"/>
          </p:nvPr>
        </p:nvSpPr>
        <p:spPr>
          <a:xfrm>
            <a:off x="1530985" y="4114800"/>
            <a:ext cx="10287000" cy="1524000"/>
          </a:xfrm>
        </p:spPr>
        <p:txBody>
          <a:bodyPr rtlCol="0">
            <a:normAutofit/>
          </a:bodyPr>
          <a:lstStyle/>
          <a:p>
            <a:pPr marL="0" indent="0" rtl="0">
              <a:buNone/>
            </a:pPr>
            <a:r>
              <a:rPr lang="es-ES" dirty="0" smtClean="0"/>
              <a:t>Dentro del menú “Mis Tickets” se podrán ver todos los tickets solicitados por el usuario en sesión, en el se podrá monitorear el estado de cada ticket, además de ingresar comentarios sobre el servicio a efectuar.</a:t>
            </a:r>
            <a:endParaRPr lang="es-ES" dirty="0"/>
          </a:p>
        </p:txBody>
      </p:sp>
      <p:pic>
        <p:nvPicPr>
          <p:cNvPr id="2" name="Imagen 1"/>
          <p:cNvPicPr>
            <a:picLocks noChangeAspect="1"/>
          </p:cNvPicPr>
          <p:nvPr/>
        </p:nvPicPr>
        <p:blipFill rotWithShape="1">
          <a:blip r:embed="rId2"/>
          <a:srcRect l="17778" t="17442" r="2221" b="7209"/>
          <a:stretch/>
        </p:blipFill>
        <p:spPr>
          <a:xfrm>
            <a:off x="7466012" y="1471246"/>
            <a:ext cx="4064000" cy="2286000"/>
          </a:xfrm>
          <a:prstGeom prst="rect">
            <a:avLst/>
          </a:prstGeom>
        </p:spPr>
      </p:pic>
      <p:pic>
        <p:nvPicPr>
          <p:cNvPr id="3" name="Imagen 2"/>
          <p:cNvPicPr>
            <a:picLocks noChangeAspect="1"/>
          </p:cNvPicPr>
          <p:nvPr/>
        </p:nvPicPr>
        <p:blipFill rotWithShape="1">
          <a:blip r:embed="rId3"/>
          <a:srcRect t="10931" r="3889" b="37907"/>
          <a:stretch/>
        </p:blipFill>
        <p:spPr>
          <a:xfrm>
            <a:off x="1530985" y="1471246"/>
            <a:ext cx="5334000" cy="1695780"/>
          </a:xfrm>
          <a:prstGeom prst="rect">
            <a:avLst/>
          </a:prstGeom>
        </p:spPr>
      </p:pic>
      <p:cxnSp>
        <p:nvCxnSpPr>
          <p:cNvPr id="10" name="Conector recto de flecha 9"/>
          <p:cNvCxnSpPr/>
          <p:nvPr/>
        </p:nvCxnSpPr>
        <p:spPr>
          <a:xfrm flipH="1">
            <a:off x="2436812" y="29718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15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381000"/>
            <a:ext cx="9144001" cy="685800"/>
          </a:xfrm>
        </p:spPr>
        <p:txBody>
          <a:bodyPr rtlCol="0">
            <a:normAutofit fontScale="90000"/>
          </a:bodyPr>
          <a:lstStyle/>
          <a:p>
            <a:pPr algn="ctr" rtl="0"/>
            <a:r>
              <a:rPr lang="es-ES" dirty="0" smtClean="0"/>
              <a:t>Generar Tickets de Servicio</a:t>
            </a:r>
            <a:endParaRPr lang="es-ES" dirty="0"/>
          </a:p>
        </p:txBody>
      </p:sp>
      <p:sp>
        <p:nvSpPr>
          <p:cNvPr id="8" name="Marcador de posición de contenido 13"/>
          <p:cNvSpPr>
            <a:spLocks noGrp="1"/>
          </p:cNvSpPr>
          <p:nvPr>
            <p:ph idx="1"/>
          </p:nvPr>
        </p:nvSpPr>
        <p:spPr>
          <a:xfrm>
            <a:off x="1530985" y="5029200"/>
            <a:ext cx="10287000" cy="1524000"/>
          </a:xfrm>
        </p:spPr>
        <p:txBody>
          <a:bodyPr rtlCol="0">
            <a:normAutofit/>
          </a:bodyPr>
          <a:lstStyle/>
          <a:p>
            <a:pPr marL="0" indent="0" rtl="0">
              <a:buNone/>
            </a:pPr>
            <a:r>
              <a:rPr lang="es-ES" dirty="0" smtClean="0"/>
              <a:t>Una vez solucionado por el encargado de soporte, el usuario podrá CERRAR el ticket declarando que su servicio fue efectuado o su problema ha sido resuelto.</a:t>
            </a:r>
            <a:endParaRPr lang="es-ES" dirty="0"/>
          </a:p>
        </p:txBody>
      </p:sp>
      <p:pic>
        <p:nvPicPr>
          <p:cNvPr id="4" name="Imagen 3"/>
          <p:cNvPicPr>
            <a:picLocks noChangeAspect="1"/>
          </p:cNvPicPr>
          <p:nvPr/>
        </p:nvPicPr>
        <p:blipFill rotWithShape="1">
          <a:blip r:embed="rId2"/>
          <a:srcRect t="10931" r="37222" b="11860"/>
          <a:stretch/>
        </p:blipFill>
        <p:spPr>
          <a:xfrm>
            <a:off x="1585721" y="1066800"/>
            <a:ext cx="5083366" cy="3733800"/>
          </a:xfrm>
          <a:prstGeom prst="rect">
            <a:avLst/>
          </a:prstGeom>
        </p:spPr>
      </p:pic>
      <p:cxnSp>
        <p:nvCxnSpPr>
          <p:cNvPr id="9" name="Conector recto de flecha 8"/>
          <p:cNvCxnSpPr/>
          <p:nvPr/>
        </p:nvCxnSpPr>
        <p:spPr>
          <a:xfrm flipH="1">
            <a:off x="3808412" y="3048000"/>
            <a:ext cx="91440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907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Retrospección">
  <a:themeElements>
    <a:clrScheme name="Personalizado 1">
      <a:dk1>
        <a:sysClr val="windowText" lastClr="000000"/>
      </a:dk1>
      <a:lt1>
        <a:sysClr val="window" lastClr="FFFFFF"/>
      </a:lt1>
      <a:dk2>
        <a:srgbClr val="335B74"/>
      </a:dk2>
      <a:lt2>
        <a:srgbClr val="DFE3E5"/>
      </a:lt2>
      <a:accent1>
        <a:srgbClr val="96C120"/>
      </a:accent1>
      <a:accent2>
        <a:srgbClr val="12487E"/>
      </a:accent2>
      <a:accent3>
        <a:srgbClr val="27CED7"/>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166</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Corbel</vt:lpstr>
      <vt:lpstr>Retrospección</vt:lpstr>
      <vt:lpstr>SIGA-MAS</vt:lpstr>
      <vt:lpstr>Tickets de Servicio</vt:lpstr>
      <vt:lpstr>Generar Tickets de Servicio</vt:lpstr>
      <vt:lpstr>Generar Tickets de Servicio</vt:lpstr>
      <vt:lpstr>Generar Tickets de Servicio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2017-12-28T23:36:38Z</dcterms:created>
  <dcterms:modified xsi:type="dcterms:W3CDTF">2019-01-19T19:41:05Z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