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99" d="100"/>
          <a:sy n="99" d="100"/>
        </p:scale>
        <p:origin x="82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094233"/>
            <a:ext cx="9144000" cy="1583435"/>
          </a:xfrm>
        </p:spPr>
        <p:txBody>
          <a:bodyPr anchor="ctr">
            <a:normAutofit/>
          </a:bodyPr>
          <a:lstStyle/>
          <a:p>
            <a:r>
              <a:rPr lang="en-GB" sz="720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9827" y="2641237"/>
            <a:ext cx="8258176" cy="2883549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Predicting Customer Buying </a:t>
            </a:r>
            <a:r>
              <a:rPr lang="en-US" sz="3200" b="1" dirty="0" err="1"/>
              <a:t>Behaviour</a:t>
            </a:r>
            <a:endParaRPr lang="en-US" sz="3200" b="1" dirty="0"/>
          </a:p>
          <a:p>
            <a:r>
              <a:rPr lang="en-US" sz="1500" dirty="0"/>
              <a:t>Build a predictive model to understand factors that influence buying </a:t>
            </a:r>
            <a:r>
              <a:rPr lang="en-US" sz="1500" dirty="0" err="1"/>
              <a:t>behaviour</a:t>
            </a:r>
            <a:r>
              <a:rPr lang="en-US" sz="1500" dirty="0"/>
              <a:t>.</a:t>
            </a:r>
            <a:endParaRPr lang="en-GB" sz="1500" dirty="0"/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797B-2C60-F0E3-29DF-638861E0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Attributes used for prediction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route','booking_origin','flight_duration','wants_extra_baggage', 'length_of_stay','num_passengers','purchase_lead','</a:t>
            </a:r>
            <a:r>
              <a:rPr lang="en-US" sz="1600" dirty="0" err="1">
                <a:latin typeface="+mn-lt"/>
              </a:rPr>
              <a:t>flight_hour</a:t>
            </a:r>
            <a:r>
              <a:rPr lang="en-US" sz="1600" dirty="0">
                <a:latin typeface="+mn-lt"/>
              </a:rPr>
              <a:t>'</a:t>
            </a:r>
          </a:p>
        </p:txBody>
      </p:sp>
      <p:pic>
        <p:nvPicPr>
          <p:cNvPr id="6" name="Content Placeholder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CDDF832-44EF-3FBD-2748-6F859B4B7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640"/>
            <a:ext cx="5181600" cy="3719308"/>
          </a:xfrm>
        </p:spPr>
      </p:pic>
      <p:pic>
        <p:nvPicPr>
          <p:cNvPr id="8" name="Content Placeholder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E3417689-EFB5-3618-AC0A-2226A15480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932"/>
            <a:ext cx="5181600" cy="3452724"/>
          </a:xfrm>
        </p:spPr>
      </p:pic>
    </p:spTree>
    <p:extLst>
      <p:ext uri="{BB962C8B-B14F-4D97-AF65-F5344CB8AC3E}">
        <p14:creationId xmlns:p14="http://schemas.microsoft.com/office/powerpoint/2010/main" val="182375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315B7-9194-6A48-8A05-6F1B5B9E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Deployed many algorithm and highest score was given by Random forest  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6CB547E3-FB81-BA9A-34A3-D13B130B9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30936"/>
            <a:ext cx="6115049" cy="3913632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0A9D5789-08D9-A693-828F-745C59170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6" y="4798577"/>
            <a:ext cx="6894576" cy="14284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ACCURACY: 84.8229684488181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AUC score: 0.5310323230596 </a:t>
            </a:r>
          </a:p>
        </p:txBody>
      </p:sp>
    </p:spTree>
    <p:extLst>
      <p:ext uri="{BB962C8B-B14F-4D97-AF65-F5344CB8AC3E}">
        <p14:creationId xmlns:p14="http://schemas.microsoft.com/office/powerpoint/2010/main" val="105237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59976-005F-7D06-CE7A-8857CC35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Power BI DashBoard</a:t>
            </a:r>
          </a:p>
        </p:txBody>
      </p:sp>
      <p:pic>
        <p:nvPicPr>
          <p:cNvPr id="5" name="Content Placeholder 4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52CF1FBC-5AC2-8F0E-01FF-06AD9065C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2340910" y="579473"/>
            <a:ext cx="7510179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1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BRITISH AIRWAYS</vt:lpstr>
      <vt:lpstr>Attributes used for prediction route','booking_origin','flight_duration','wants_extra_baggage', 'length_of_stay','num_passengers','purchase_lead','flight_hour'</vt:lpstr>
      <vt:lpstr>Deployed many algorithm and highest score was given by Random forest     </vt:lpstr>
      <vt:lpstr>Power BI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masna ashraf</cp:lastModifiedBy>
  <cp:revision>5</cp:revision>
  <dcterms:created xsi:type="dcterms:W3CDTF">2022-12-06T11:13:27Z</dcterms:created>
  <dcterms:modified xsi:type="dcterms:W3CDTF">2023-06-15T12:33:04Z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2023-06-15T12:00:54Z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0f488f48-a0bc-4d76-89b3-1bb1243ee85f</vt:lpwstr>
  </property>
  <property fmtid="{D5CDD505-2E9C-101B-9397-08002B2CF9AE}" pid="7" name="MSIP_Label_defa4170-0d19-0005-0004-bc88714345d2_ActionId">
    <vt:lpwstr>bda43228-3084-479f-9aa7-2551c6b31240</vt:lpwstr>
  </property>
  <property fmtid="{D5CDD505-2E9C-101B-9397-08002B2CF9AE}" pid="8" name="MSIP_Label_defa4170-0d19-0005-0004-bc88714345d2_ContentBits">
    <vt:lpwstr>0</vt:lpwstr>
  </property>
</Properties>
</file>