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094233"/>
            <a:ext cx="9144000" cy="1583435"/>
          </a:xfrm>
        </p:spPr>
        <p:txBody>
          <a:bodyPr anchor="ctr">
            <a:normAutofit/>
          </a:bodyPr>
          <a:lstStyle/>
          <a:p>
            <a:r>
              <a:rPr lang="en-GB" sz="720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9827" y="3113087"/>
            <a:ext cx="8258176" cy="241169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Web scraping to gain company insights</a:t>
            </a:r>
          </a:p>
          <a:p>
            <a:r>
              <a:rPr lang="en-US" sz="1500" dirty="0"/>
              <a:t>Scrape and analyze customer review data to uncover findings for British Airways</a:t>
            </a:r>
            <a:endParaRPr lang="en-GB" sz="1500" dirty="0"/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71B1-3C5B-5DB6-95F0-97473BB6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65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INSIGHTS FROM CUSTOMER REVIEW</a:t>
            </a:r>
            <a:br>
              <a:rPr lang="en-US"/>
            </a:br>
            <a:r>
              <a:rPr lang="en-US" sz="2200">
                <a:latin typeface="+mn-lt"/>
              </a:rPr>
              <a:t>Scrapped 100 pages of data with 3572 reviews.</a:t>
            </a:r>
            <a:br>
              <a:rPr lang="en-US" sz="2200">
                <a:latin typeface="+mn-lt"/>
              </a:rPr>
            </a:br>
            <a:r>
              <a:rPr lang="en-US" sz="2200">
                <a:latin typeface="+mn-lt"/>
              </a:rPr>
              <a:t>Positive reviews :2053 </a:t>
            </a:r>
            <a:br>
              <a:rPr lang="en-US" sz="2200">
                <a:latin typeface="+mn-lt"/>
              </a:rPr>
            </a:br>
            <a:r>
              <a:rPr lang="en-US" sz="2200">
                <a:latin typeface="+mn-lt"/>
              </a:rPr>
              <a:t>Negative reviews: 1137 </a:t>
            </a:r>
            <a:br>
              <a:rPr lang="en-US" sz="2200">
                <a:latin typeface="+mn-lt"/>
              </a:rPr>
            </a:br>
            <a:r>
              <a:rPr lang="en-US" sz="2200">
                <a:latin typeface="+mn-lt"/>
              </a:rPr>
              <a:t> Neutral reviews:382</a:t>
            </a:r>
            <a:endParaRPr lang="en-US" sz="2200" dirty="0">
              <a:latin typeface="+mn-lt"/>
            </a:endParaRPr>
          </a:p>
        </p:txBody>
      </p:sp>
      <p:pic>
        <p:nvPicPr>
          <p:cNvPr id="6" name="Content Placeholder 5" descr="A picture containing screenshot, text, rectangle, diagram&#10;&#10;Description automatically generated">
            <a:extLst>
              <a:ext uri="{FF2B5EF4-FFF2-40B4-BE49-F238E27FC236}">
                <a16:creationId xmlns:a16="http://schemas.microsoft.com/office/drawing/2014/main" id="{5A0112F6-01F8-4876-1151-5EFB7B5367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4512"/>
            <a:ext cx="5181600" cy="4054888"/>
          </a:xfrm>
        </p:spPr>
      </p:pic>
      <p:pic>
        <p:nvPicPr>
          <p:cNvPr id="8" name="Content Placeholder 7" descr="A picture containing text, font, screenshot, handwriting&#10;&#10;Description automatically generated">
            <a:extLst>
              <a:ext uri="{FF2B5EF4-FFF2-40B4-BE49-F238E27FC236}">
                <a16:creationId xmlns:a16="http://schemas.microsoft.com/office/drawing/2014/main" id="{3AA0F90C-0B29-5091-4069-6E215669B6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5181600" cy="4321175"/>
          </a:xfrm>
        </p:spPr>
      </p:pic>
    </p:spTree>
    <p:extLst>
      <p:ext uri="{BB962C8B-B14F-4D97-AF65-F5344CB8AC3E}">
        <p14:creationId xmlns:p14="http://schemas.microsoft.com/office/powerpoint/2010/main" val="333850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INSIGHTS FROM CUSTOMER REVIEW Scrapped 100 pages of data with 3572 reviews. Positive reviews :2053  Negative reviews: 1137   Neutral reviews:382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masna ashraf</cp:lastModifiedBy>
  <cp:revision>3</cp:revision>
  <dcterms:created xsi:type="dcterms:W3CDTF">2022-12-06T11:13:27Z</dcterms:created>
  <dcterms:modified xsi:type="dcterms:W3CDTF">2023-06-15T12:11:31Z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2023-06-15T12:00:54Z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0f488f48-a0bc-4d76-89b3-1bb1243ee85f</vt:lpwstr>
  </property>
  <property fmtid="{D5CDD505-2E9C-101B-9397-08002B2CF9AE}" pid="7" name="MSIP_Label_defa4170-0d19-0005-0004-bc88714345d2_ActionId">
    <vt:lpwstr>bda43228-3084-479f-9aa7-2551c6b31240</vt:lpwstr>
  </property>
  <property fmtid="{D5CDD505-2E9C-101B-9397-08002B2CF9AE}" pid="8" name="MSIP_Label_defa4170-0d19-0005-0004-bc88714345d2_ContentBits">
    <vt:lpwstr>0</vt:lpwstr>
  </property>
</Properties>
</file>