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Bebas Neue"/>
      <p:regular r:id="rId17"/>
    </p:embeddedFont>
    <p:embeddedFont>
      <p:font typeface="Se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BebasNeue-regular.fntdata"/><Relationship Id="rId16" Type="http://schemas.openxmlformats.org/officeDocument/2006/relationships/font" Target="fonts/Montserrat-boldItalic.fntdata"/><Relationship Id="rId19" Type="http://schemas.openxmlformats.org/officeDocument/2006/relationships/font" Target="fonts/Sen-bold.fntdata"/><Relationship Id="rId18" Type="http://schemas.openxmlformats.org/officeDocument/2006/relationships/font" Target="fonts/Se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b03899bfc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b03899bfc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b03899bfc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b03899bf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b03899bf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b03899bf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bc1ed31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bc1ed314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a83850259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a83850259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b03899bfc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b03899bfc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b03899bf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b03899bf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24973" y="1349550"/>
            <a:ext cx="4567500" cy="20526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4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124967" y="3302025"/>
            <a:ext cx="30369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2700000">
            <a:off x="3945156" y="856931"/>
            <a:ext cx="425113" cy="425113"/>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12" name="Google Shape;12;p2"/>
          <p:cNvGrpSpPr/>
          <p:nvPr/>
        </p:nvGrpSpPr>
        <p:grpSpPr>
          <a:xfrm>
            <a:off x="5014975" y="477562"/>
            <a:ext cx="4837693" cy="4229887"/>
            <a:chOff x="5014975" y="477562"/>
            <a:chExt cx="4837693" cy="4229887"/>
          </a:xfrm>
        </p:grpSpPr>
        <p:sp>
          <p:nvSpPr>
            <p:cNvPr id="13" name="Google Shape;13;p2"/>
            <p:cNvSpPr/>
            <p:nvPr/>
          </p:nvSpPr>
          <p:spPr>
            <a:xfrm>
              <a:off x="9822241" y="766482"/>
              <a:ext cx="30427" cy="30876"/>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312844" y="766482"/>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803446" y="766482"/>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94158" y="766482"/>
              <a:ext cx="30327" cy="30876"/>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784760" y="766482"/>
              <a:ext cx="30437" cy="30876"/>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75363" y="766482"/>
              <a:ext cx="30437" cy="30876"/>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66075" y="766482"/>
              <a:ext cx="30327" cy="30876"/>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256677" y="766482"/>
              <a:ext cx="30437" cy="30876"/>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747280" y="766482"/>
              <a:ext cx="30437" cy="30876"/>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237882" y="766482"/>
              <a:ext cx="30437" cy="30876"/>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822241" y="1213928"/>
              <a:ext cx="30427" cy="30893"/>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312844" y="121392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803446" y="121392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94158" y="1213928"/>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784760" y="1213928"/>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5363" y="1213928"/>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66075" y="1213928"/>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256677" y="1213928"/>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47280" y="1213928"/>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37882" y="1213928"/>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822241" y="1661391"/>
              <a:ext cx="30427" cy="30893"/>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12844" y="1661391"/>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803446" y="1661391"/>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294158" y="1661391"/>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84760" y="1661391"/>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75363" y="1661391"/>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766075" y="1661391"/>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256677" y="1661391"/>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47280" y="1661391"/>
              <a:ext cx="30437" cy="30893"/>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237882" y="1661391"/>
              <a:ext cx="30437" cy="30893"/>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822241" y="2108855"/>
              <a:ext cx="30427" cy="30893"/>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9312844" y="2108855"/>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03446" y="2108855"/>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294158" y="2108855"/>
              <a:ext cx="30327" cy="30893"/>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784760" y="2108855"/>
              <a:ext cx="30437" cy="30893"/>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75363" y="2108855"/>
              <a:ext cx="30437" cy="30893"/>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766075" y="2108855"/>
              <a:ext cx="30327" cy="30893"/>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256677" y="2108855"/>
              <a:ext cx="30437" cy="30893"/>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47280" y="2108855"/>
              <a:ext cx="30437" cy="30893"/>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237882" y="2108855"/>
              <a:ext cx="30437" cy="30893"/>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22241" y="2556318"/>
              <a:ext cx="30427" cy="30876"/>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312844" y="255631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803446" y="255631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294158" y="2556318"/>
              <a:ext cx="30327" cy="30876"/>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784760" y="2556318"/>
              <a:ext cx="30437" cy="30876"/>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275363" y="2556318"/>
              <a:ext cx="30437" cy="30876"/>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6766075" y="2556318"/>
              <a:ext cx="30327" cy="30876"/>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256677" y="2556318"/>
              <a:ext cx="30437" cy="30876"/>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747280" y="2556318"/>
              <a:ext cx="30437" cy="30876"/>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237882" y="2556318"/>
              <a:ext cx="30437" cy="30876"/>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22241" y="3003763"/>
              <a:ext cx="30427" cy="30893"/>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312844" y="300376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803446" y="300376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294158" y="3003763"/>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784760" y="3003763"/>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275363" y="3003763"/>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766075" y="3003763"/>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256677" y="3003763"/>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747280" y="3003763"/>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237882" y="3003763"/>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9822241" y="3451227"/>
              <a:ext cx="30427" cy="30893"/>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9312844" y="345122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803446" y="345122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294158" y="3451227"/>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784760" y="3451227"/>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275363" y="3451227"/>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766075" y="3451227"/>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256677" y="3451227"/>
              <a:ext cx="30437" cy="30893"/>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747280" y="3451227"/>
              <a:ext cx="30437" cy="30893"/>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237882" y="3451227"/>
              <a:ext cx="30437" cy="30893"/>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9822241" y="3898690"/>
              <a:ext cx="30427" cy="30893"/>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9312844" y="389869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803446" y="389869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8294158" y="3898690"/>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784760" y="3898690"/>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275363" y="3898690"/>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766075" y="3898690"/>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256677" y="3898690"/>
              <a:ext cx="30437" cy="30893"/>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747280" y="3898690"/>
              <a:ext cx="30437" cy="30893"/>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237882" y="3898690"/>
              <a:ext cx="30437" cy="30893"/>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9822241" y="4346153"/>
              <a:ext cx="30427" cy="30876"/>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312844" y="434615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803446" y="434615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294158" y="4346153"/>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784760" y="4346153"/>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275363" y="4346153"/>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766075" y="4346153"/>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256677" y="4346153"/>
              <a:ext cx="30437" cy="30876"/>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747280" y="4346153"/>
              <a:ext cx="30437" cy="30876"/>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237882" y="4346153"/>
              <a:ext cx="30437" cy="30876"/>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014975" y="3686277"/>
              <a:ext cx="490800" cy="4908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682583" y="2363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888226" y="1809956"/>
              <a:ext cx="474900" cy="17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rot="8100000">
              <a:off x="6444064" y="3062474"/>
              <a:ext cx="390323" cy="390323"/>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rot="5400000">
              <a:off x="7372425" y="3472350"/>
              <a:ext cx="1235100" cy="1235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006313" y="477562"/>
              <a:ext cx="601200" cy="6012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p:nvPr/>
        </p:nvSpPr>
        <p:spPr>
          <a:xfrm>
            <a:off x="420113" y="449955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rot="-5400000">
            <a:off x="525473" y="477400"/>
            <a:ext cx="1197600" cy="11976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68" name="Shape 368"/>
        <p:cNvGrpSpPr/>
        <p:nvPr/>
      </p:nvGrpSpPr>
      <p:grpSpPr>
        <a:xfrm>
          <a:off x="0" y="0"/>
          <a:ext cx="0" cy="0"/>
          <a:chOff x="0" y="0"/>
          <a:chExt cx="0" cy="0"/>
        </a:xfrm>
      </p:grpSpPr>
      <p:sp>
        <p:nvSpPr>
          <p:cNvPr id="369" name="Google Shape;369;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0" name="Google Shape;370;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71" name="Google Shape;371;p11"/>
          <p:cNvSpPr/>
          <p:nvPr/>
        </p:nvSpPr>
        <p:spPr>
          <a:xfrm>
            <a:off x="2181775" y="451598"/>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a:off x="7687996" y="2363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a:off x="3916473" y="4083919"/>
            <a:ext cx="477000" cy="1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rot="-2704324">
            <a:off x="7529005" y="577194"/>
            <a:ext cx="337290" cy="337714"/>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a:off x="8099400" y="4266653"/>
            <a:ext cx="477000" cy="4770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a:off x="425525" y="449955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rot="-5400000">
            <a:off x="530875" y="477650"/>
            <a:ext cx="1139400" cy="11394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8" name="Shape 378"/>
        <p:cNvGrpSpPr/>
        <p:nvPr/>
      </p:nvGrpSpPr>
      <p:grpSpPr>
        <a:xfrm>
          <a:off x="0" y="0"/>
          <a:ext cx="0" cy="0"/>
          <a:chOff x="0" y="0"/>
          <a:chExt cx="0" cy="0"/>
        </a:xfrm>
      </p:grpSpPr>
      <p:sp>
        <p:nvSpPr>
          <p:cNvPr id="379" name="Google Shape;379;p12"/>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0" name="Shape 380"/>
        <p:cNvGrpSpPr/>
        <p:nvPr/>
      </p:nvGrpSpPr>
      <p:grpSpPr>
        <a:xfrm>
          <a:off x="0" y="0"/>
          <a:ext cx="0" cy="0"/>
          <a:chOff x="0" y="0"/>
          <a:chExt cx="0" cy="0"/>
        </a:xfrm>
      </p:grpSpPr>
      <p:sp>
        <p:nvSpPr>
          <p:cNvPr id="381" name="Google Shape;381;p13"/>
          <p:cNvSpPr/>
          <p:nvPr/>
        </p:nvSpPr>
        <p:spPr>
          <a:xfrm>
            <a:off x="0" y="2571750"/>
            <a:ext cx="91440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txBox="1"/>
          <p:nvPr>
            <p:ph type="title"/>
          </p:nvPr>
        </p:nvSpPr>
        <p:spPr>
          <a:xfrm>
            <a:off x="1381500" y="1175400"/>
            <a:ext cx="319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3" name="Google Shape;383;p13"/>
          <p:cNvSpPr txBox="1"/>
          <p:nvPr>
            <p:ph hasCustomPrompt="1" idx="2" type="title"/>
          </p:nvPr>
        </p:nvSpPr>
        <p:spPr>
          <a:xfrm>
            <a:off x="722100" y="1214127"/>
            <a:ext cx="659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4" name="Google Shape;384;p13"/>
          <p:cNvSpPr txBox="1"/>
          <p:nvPr>
            <p:ph idx="1" type="subTitle"/>
          </p:nvPr>
        </p:nvSpPr>
        <p:spPr>
          <a:xfrm>
            <a:off x="1381500" y="1609525"/>
            <a:ext cx="2336400" cy="78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85" name="Google Shape;385;p13"/>
          <p:cNvSpPr txBox="1"/>
          <p:nvPr>
            <p:ph idx="3" type="title"/>
          </p:nvPr>
        </p:nvSpPr>
        <p:spPr>
          <a:xfrm>
            <a:off x="5231400" y="1175400"/>
            <a:ext cx="319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6" name="Google Shape;386;p13"/>
          <p:cNvSpPr txBox="1"/>
          <p:nvPr>
            <p:ph hasCustomPrompt="1" idx="4" type="title"/>
          </p:nvPr>
        </p:nvSpPr>
        <p:spPr>
          <a:xfrm>
            <a:off x="4572000" y="1214127"/>
            <a:ext cx="659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7" name="Google Shape;387;p13"/>
          <p:cNvSpPr txBox="1"/>
          <p:nvPr>
            <p:ph idx="5" type="subTitle"/>
          </p:nvPr>
        </p:nvSpPr>
        <p:spPr>
          <a:xfrm>
            <a:off x="5231400" y="1609525"/>
            <a:ext cx="2336400" cy="78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88" name="Google Shape;388;p13"/>
          <p:cNvSpPr txBox="1"/>
          <p:nvPr>
            <p:ph idx="6" type="title"/>
          </p:nvPr>
        </p:nvSpPr>
        <p:spPr>
          <a:xfrm>
            <a:off x="1381500" y="3041000"/>
            <a:ext cx="319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9" name="Google Shape;389;p13"/>
          <p:cNvSpPr txBox="1"/>
          <p:nvPr>
            <p:ph hasCustomPrompt="1" idx="7" type="title"/>
          </p:nvPr>
        </p:nvSpPr>
        <p:spPr>
          <a:xfrm>
            <a:off x="722100" y="3091506"/>
            <a:ext cx="659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0" name="Google Shape;390;p13"/>
          <p:cNvSpPr txBox="1"/>
          <p:nvPr>
            <p:ph idx="8" type="subTitle"/>
          </p:nvPr>
        </p:nvSpPr>
        <p:spPr>
          <a:xfrm>
            <a:off x="1381500" y="3475125"/>
            <a:ext cx="2336400" cy="78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1" name="Google Shape;391;p13"/>
          <p:cNvSpPr txBox="1"/>
          <p:nvPr>
            <p:ph idx="9" type="title"/>
          </p:nvPr>
        </p:nvSpPr>
        <p:spPr>
          <a:xfrm>
            <a:off x="5231400" y="3041000"/>
            <a:ext cx="3191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2" name="Google Shape;392;p13"/>
          <p:cNvSpPr txBox="1"/>
          <p:nvPr>
            <p:ph hasCustomPrompt="1" idx="13" type="title"/>
          </p:nvPr>
        </p:nvSpPr>
        <p:spPr>
          <a:xfrm>
            <a:off x="4572000" y="3091506"/>
            <a:ext cx="6594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3" name="Google Shape;393;p13"/>
          <p:cNvSpPr txBox="1"/>
          <p:nvPr>
            <p:ph idx="14" type="subTitle"/>
          </p:nvPr>
        </p:nvSpPr>
        <p:spPr>
          <a:xfrm>
            <a:off x="5231400" y="3475125"/>
            <a:ext cx="2336400" cy="78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 name="Google Shape;394;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5" name="Google Shape;395;p13"/>
          <p:cNvSpPr/>
          <p:nvPr/>
        </p:nvSpPr>
        <p:spPr>
          <a:xfrm rot="-5400000">
            <a:off x="186775" y="166200"/>
            <a:ext cx="1451100" cy="1451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8569925" y="449955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397" name="Shape 397"/>
        <p:cNvGrpSpPr/>
        <p:nvPr/>
      </p:nvGrpSpPr>
      <p:grpSpPr>
        <a:xfrm>
          <a:off x="0" y="0"/>
          <a:ext cx="0" cy="0"/>
          <a:chOff x="0" y="0"/>
          <a:chExt cx="0" cy="0"/>
        </a:xfrm>
      </p:grpSpPr>
      <p:sp>
        <p:nvSpPr>
          <p:cNvPr id="398" name="Google Shape;398;p14"/>
          <p:cNvSpPr txBox="1"/>
          <p:nvPr>
            <p:ph type="title"/>
          </p:nvPr>
        </p:nvSpPr>
        <p:spPr>
          <a:xfrm>
            <a:off x="2290025" y="358215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9" name="Google Shape;399;p14"/>
          <p:cNvSpPr txBox="1"/>
          <p:nvPr>
            <p:ph idx="1" type="subTitle"/>
          </p:nvPr>
        </p:nvSpPr>
        <p:spPr>
          <a:xfrm>
            <a:off x="1883100" y="1675600"/>
            <a:ext cx="5377800" cy="158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14"/>
          <p:cNvSpPr/>
          <p:nvPr/>
        </p:nvSpPr>
        <p:spPr>
          <a:xfrm>
            <a:off x="7917421" y="2363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879591" y="2991668"/>
            <a:ext cx="588900" cy="21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rot="8100000">
            <a:off x="6512291" y="476505"/>
            <a:ext cx="494268" cy="494268"/>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rot="5400000">
            <a:off x="7070150" y="3251275"/>
            <a:ext cx="1451100" cy="1451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3537075" y="4397573"/>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4"/>
          <p:cNvGrpSpPr/>
          <p:nvPr/>
        </p:nvGrpSpPr>
        <p:grpSpPr>
          <a:xfrm>
            <a:off x="-2312393" y="662532"/>
            <a:ext cx="3596001" cy="3610546"/>
            <a:chOff x="-2312393" y="662532"/>
            <a:chExt cx="3596001" cy="3610546"/>
          </a:xfrm>
        </p:grpSpPr>
        <p:sp>
          <p:nvSpPr>
            <p:cNvPr id="406" name="Google Shape;406;p14"/>
            <p:cNvSpPr/>
            <p:nvPr/>
          </p:nvSpPr>
          <p:spPr>
            <a:xfrm>
              <a:off x="1253171" y="662532"/>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743883" y="662532"/>
              <a:ext cx="30327" cy="30876"/>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234485" y="662532"/>
              <a:ext cx="30437" cy="30876"/>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274912" y="662532"/>
              <a:ext cx="30437" cy="30876"/>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784200" y="662532"/>
              <a:ext cx="30327" cy="30876"/>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1293598" y="662532"/>
              <a:ext cx="30437" cy="30876"/>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1802995" y="662532"/>
              <a:ext cx="30437" cy="30876"/>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2312393" y="662532"/>
              <a:ext cx="30437" cy="30876"/>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1253171" y="110997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743883" y="1109978"/>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234485" y="1109978"/>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274912" y="1109978"/>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784200" y="1109978"/>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1293598" y="1109978"/>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1802995" y="1109978"/>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2312393" y="1109978"/>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1253171" y="1557441"/>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743883" y="1557441"/>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234485" y="1557441"/>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274912" y="1557441"/>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784200" y="1557441"/>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1293598" y="1557441"/>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1802995" y="1557441"/>
              <a:ext cx="30437" cy="30893"/>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2312393" y="1557441"/>
              <a:ext cx="30437" cy="30893"/>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1253171" y="2004905"/>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743883" y="2004905"/>
              <a:ext cx="30327" cy="30893"/>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234485" y="2004905"/>
              <a:ext cx="30437" cy="30893"/>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274912" y="2004905"/>
              <a:ext cx="30437" cy="30893"/>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784200" y="2004905"/>
              <a:ext cx="30327" cy="30893"/>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1293598" y="2004905"/>
              <a:ext cx="30437" cy="30893"/>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1802995" y="2004905"/>
              <a:ext cx="30437" cy="30893"/>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2312393" y="2004905"/>
              <a:ext cx="30437" cy="30893"/>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1253171" y="245236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743883" y="2452368"/>
              <a:ext cx="30327" cy="30876"/>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234485" y="2452368"/>
              <a:ext cx="30437" cy="30876"/>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274912" y="2452368"/>
              <a:ext cx="30437" cy="30876"/>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784200" y="2452368"/>
              <a:ext cx="30327" cy="30876"/>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1293598" y="2452368"/>
              <a:ext cx="30437" cy="30876"/>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a:off x="-1802995" y="2452368"/>
              <a:ext cx="30437" cy="30876"/>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a:off x="-2312393" y="2452368"/>
              <a:ext cx="30437" cy="30876"/>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a:off x="1253171" y="289981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a:off x="743883" y="2899813"/>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a:off x="234485" y="2899813"/>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a:off x="-274912" y="2899813"/>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p:nvPr/>
          </p:nvSpPr>
          <p:spPr>
            <a:xfrm>
              <a:off x="-784200" y="2899813"/>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a:off x="-1293598" y="2899813"/>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a:off x="-1802995" y="2899813"/>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a:off x="-2312393" y="2899813"/>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1253171" y="334727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743883" y="3347277"/>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234485" y="3347277"/>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274912" y="3347277"/>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a:off x="-784200" y="3347277"/>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a:off x="-1293598" y="3347277"/>
              <a:ext cx="30437" cy="30893"/>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a:off x="-1802995" y="3347277"/>
              <a:ext cx="30437" cy="30893"/>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a:off x="-2312393" y="3347277"/>
              <a:ext cx="30437" cy="30893"/>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a:off x="1253171" y="379474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4"/>
            <p:cNvSpPr/>
            <p:nvPr/>
          </p:nvSpPr>
          <p:spPr>
            <a:xfrm>
              <a:off x="743883" y="3794740"/>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4"/>
            <p:cNvSpPr/>
            <p:nvPr/>
          </p:nvSpPr>
          <p:spPr>
            <a:xfrm>
              <a:off x="234485" y="3794740"/>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4"/>
            <p:cNvSpPr/>
            <p:nvPr/>
          </p:nvSpPr>
          <p:spPr>
            <a:xfrm>
              <a:off x="-274912" y="3794740"/>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a:off x="-784200" y="3794740"/>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1293598" y="3794740"/>
              <a:ext cx="30437" cy="30893"/>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p:nvPr/>
          </p:nvSpPr>
          <p:spPr>
            <a:xfrm>
              <a:off x="-1802995" y="3794740"/>
              <a:ext cx="30437" cy="30893"/>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
            <p:cNvSpPr/>
            <p:nvPr/>
          </p:nvSpPr>
          <p:spPr>
            <a:xfrm>
              <a:off x="-2312393" y="3794740"/>
              <a:ext cx="30437" cy="30893"/>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4"/>
            <p:cNvSpPr/>
            <p:nvPr/>
          </p:nvSpPr>
          <p:spPr>
            <a:xfrm>
              <a:off x="1253171" y="424220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
            <p:cNvSpPr/>
            <p:nvPr/>
          </p:nvSpPr>
          <p:spPr>
            <a:xfrm>
              <a:off x="743883" y="4242203"/>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4"/>
            <p:cNvSpPr/>
            <p:nvPr/>
          </p:nvSpPr>
          <p:spPr>
            <a:xfrm>
              <a:off x="234485" y="4242203"/>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a:off x="-274912" y="4242203"/>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a:off x="-784200" y="4242203"/>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a:off x="-1293598" y="4242203"/>
              <a:ext cx="30437" cy="30876"/>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a:off x="-1802995" y="4242203"/>
              <a:ext cx="30437" cy="30876"/>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2312393" y="4242203"/>
              <a:ext cx="30437" cy="30876"/>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478" name="Shape 478"/>
        <p:cNvGrpSpPr/>
        <p:nvPr/>
      </p:nvGrpSpPr>
      <p:grpSpPr>
        <a:xfrm>
          <a:off x="0" y="0"/>
          <a:ext cx="0" cy="0"/>
          <a:chOff x="0" y="0"/>
          <a:chExt cx="0" cy="0"/>
        </a:xfrm>
      </p:grpSpPr>
      <p:sp>
        <p:nvSpPr>
          <p:cNvPr id="479" name="Google Shape;47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0" name="Google Shape;480;p15"/>
          <p:cNvSpPr txBox="1"/>
          <p:nvPr>
            <p:ph idx="2" type="title"/>
          </p:nvPr>
        </p:nvSpPr>
        <p:spPr>
          <a:xfrm>
            <a:off x="807975" y="2667088"/>
            <a:ext cx="2450700" cy="527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1" name="Google Shape;481;p15"/>
          <p:cNvSpPr txBox="1"/>
          <p:nvPr>
            <p:ph idx="1" type="subTitle"/>
          </p:nvPr>
        </p:nvSpPr>
        <p:spPr>
          <a:xfrm>
            <a:off x="865125" y="3230127"/>
            <a:ext cx="2336400" cy="79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2" name="Google Shape;482;p15"/>
          <p:cNvSpPr txBox="1"/>
          <p:nvPr>
            <p:ph idx="3" type="title"/>
          </p:nvPr>
        </p:nvSpPr>
        <p:spPr>
          <a:xfrm>
            <a:off x="3346650" y="2667088"/>
            <a:ext cx="2450700" cy="52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3" name="Google Shape;483;p15"/>
          <p:cNvSpPr txBox="1"/>
          <p:nvPr>
            <p:ph idx="4" type="subTitle"/>
          </p:nvPr>
        </p:nvSpPr>
        <p:spPr>
          <a:xfrm>
            <a:off x="3403800" y="3230127"/>
            <a:ext cx="2336400" cy="79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4" name="Google Shape;484;p15"/>
          <p:cNvSpPr txBox="1"/>
          <p:nvPr>
            <p:ph idx="5" type="title"/>
          </p:nvPr>
        </p:nvSpPr>
        <p:spPr>
          <a:xfrm>
            <a:off x="5885325" y="2667088"/>
            <a:ext cx="2450700" cy="527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5" name="Google Shape;485;p15"/>
          <p:cNvSpPr txBox="1"/>
          <p:nvPr>
            <p:ph idx="6" type="subTitle"/>
          </p:nvPr>
        </p:nvSpPr>
        <p:spPr>
          <a:xfrm>
            <a:off x="5942475" y="3230127"/>
            <a:ext cx="2336400" cy="79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15"/>
          <p:cNvSpPr/>
          <p:nvPr/>
        </p:nvSpPr>
        <p:spPr>
          <a:xfrm>
            <a:off x="8454976" y="4716901"/>
            <a:ext cx="412800" cy="15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420113" y="449955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rot="5400000">
            <a:off x="-152900" y="-238322"/>
            <a:ext cx="1105800" cy="11058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rot="8100000">
            <a:off x="8186728" y="786240"/>
            <a:ext cx="291894" cy="291894"/>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90" name="Shape 490"/>
        <p:cNvGrpSpPr/>
        <p:nvPr/>
      </p:nvGrpSpPr>
      <p:grpSpPr>
        <a:xfrm>
          <a:off x="0" y="0"/>
          <a:ext cx="0" cy="0"/>
          <a:chOff x="0" y="0"/>
          <a:chExt cx="0" cy="0"/>
        </a:xfrm>
      </p:grpSpPr>
      <p:sp>
        <p:nvSpPr>
          <p:cNvPr id="491" name="Google Shape;491;p16"/>
          <p:cNvSpPr txBox="1"/>
          <p:nvPr>
            <p:ph type="title"/>
          </p:nvPr>
        </p:nvSpPr>
        <p:spPr>
          <a:xfrm>
            <a:off x="720000" y="2701775"/>
            <a:ext cx="1920300" cy="527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2" name="Google Shape;492;p16"/>
          <p:cNvSpPr txBox="1"/>
          <p:nvPr>
            <p:ph idx="1" type="subTitle"/>
          </p:nvPr>
        </p:nvSpPr>
        <p:spPr>
          <a:xfrm>
            <a:off x="879600" y="3288300"/>
            <a:ext cx="16011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3" name="Google Shape;493;p16"/>
          <p:cNvSpPr txBox="1"/>
          <p:nvPr>
            <p:ph idx="2" type="title"/>
          </p:nvPr>
        </p:nvSpPr>
        <p:spPr>
          <a:xfrm>
            <a:off x="4583400" y="2701775"/>
            <a:ext cx="1920300" cy="52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4" name="Google Shape;494;p16"/>
          <p:cNvSpPr txBox="1"/>
          <p:nvPr>
            <p:ph idx="3" type="subTitle"/>
          </p:nvPr>
        </p:nvSpPr>
        <p:spPr>
          <a:xfrm>
            <a:off x="4742975" y="3288300"/>
            <a:ext cx="16011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5" name="Google Shape;495;p16"/>
          <p:cNvSpPr txBox="1"/>
          <p:nvPr>
            <p:ph idx="4" type="title"/>
          </p:nvPr>
        </p:nvSpPr>
        <p:spPr>
          <a:xfrm>
            <a:off x="2651700" y="2701775"/>
            <a:ext cx="1920300" cy="527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6" name="Google Shape;496;p16"/>
          <p:cNvSpPr txBox="1"/>
          <p:nvPr>
            <p:ph idx="5" type="subTitle"/>
          </p:nvPr>
        </p:nvSpPr>
        <p:spPr>
          <a:xfrm>
            <a:off x="2811300" y="3288300"/>
            <a:ext cx="16011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7" name="Google Shape;497;p16"/>
          <p:cNvSpPr txBox="1"/>
          <p:nvPr>
            <p:ph idx="6" type="title"/>
          </p:nvPr>
        </p:nvSpPr>
        <p:spPr>
          <a:xfrm>
            <a:off x="6515100" y="2701775"/>
            <a:ext cx="1908900" cy="5277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8" name="Google Shape;498;p16"/>
          <p:cNvSpPr txBox="1"/>
          <p:nvPr>
            <p:ph idx="7" type="subTitle"/>
          </p:nvPr>
        </p:nvSpPr>
        <p:spPr>
          <a:xfrm>
            <a:off x="6663300" y="3288300"/>
            <a:ext cx="16011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9" name="Google Shape;499;p16"/>
          <p:cNvSpPr/>
          <p:nvPr/>
        </p:nvSpPr>
        <p:spPr>
          <a:xfrm flipH="1" rot="-5400000">
            <a:off x="229050" y="3450800"/>
            <a:ext cx="1451100" cy="1451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flipH="1">
            <a:off x="8361000" y="449955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6"/>
          <p:cNvSpPr/>
          <p:nvPr/>
        </p:nvSpPr>
        <p:spPr>
          <a:xfrm flipH="1" rot="5400000">
            <a:off x="7418950" y="445025"/>
            <a:ext cx="1451100" cy="1451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
          <p:cNvSpPr/>
          <p:nvPr/>
        </p:nvSpPr>
        <p:spPr>
          <a:xfrm flipH="1">
            <a:off x="229050" y="235029"/>
            <a:ext cx="527700" cy="5277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504" name="Shape 504"/>
        <p:cNvGrpSpPr/>
        <p:nvPr/>
      </p:nvGrpSpPr>
      <p:grpSpPr>
        <a:xfrm>
          <a:off x="0" y="0"/>
          <a:ext cx="0" cy="0"/>
          <a:chOff x="0" y="0"/>
          <a:chExt cx="0" cy="0"/>
        </a:xfrm>
      </p:grpSpPr>
      <p:sp>
        <p:nvSpPr>
          <p:cNvPr id="505" name="Google Shape;505;p17"/>
          <p:cNvSpPr txBox="1"/>
          <p:nvPr>
            <p:ph type="title"/>
          </p:nvPr>
        </p:nvSpPr>
        <p:spPr>
          <a:xfrm>
            <a:off x="720000" y="1213800"/>
            <a:ext cx="3453000" cy="527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6" name="Google Shape;506;p17"/>
          <p:cNvSpPr txBox="1"/>
          <p:nvPr>
            <p:ph idx="1" type="subTitle"/>
          </p:nvPr>
        </p:nvSpPr>
        <p:spPr>
          <a:xfrm>
            <a:off x="720000" y="1800325"/>
            <a:ext cx="34530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7" name="Google Shape;507;p17"/>
          <p:cNvSpPr txBox="1"/>
          <p:nvPr>
            <p:ph idx="2" type="title"/>
          </p:nvPr>
        </p:nvSpPr>
        <p:spPr>
          <a:xfrm>
            <a:off x="720000" y="2854175"/>
            <a:ext cx="3453000" cy="527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8" name="Google Shape;508;p17"/>
          <p:cNvSpPr txBox="1"/>
          <p:nvPr>
            <p:ph idx="3" type="subTitle"/>
          </p:nvPr>
        </p:nvSpPr>
        <p:spPr>
          <a:xfrm>
            <a:off x="720000" y="3440700"/>
            <a:ext cx="34530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9" name="Google Shape;509;p17"/>
          <p:cNvSpPr txBox="1"/>
          <p:nvPr>
            <p:ph idx="4" type="title"/>
          </p:nvPr>
        </p:nvSpPr>
        <p:spPr>
          <a:xfrm>
            <a:off x="4971000" y="1213800"/>
            <a:ext cx="3453000" cy="5277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0" name="Google Shape;510;p17"/>
          <p:cNvSpPr txBox="1"/>
          <p:nvPr>
            <p:ph idx="5" type="subTitle"/>
          </p:nvPr>
        </p:nvSpPr>
        <p:spPr>
          <a:xfrm>
            <a:off x="4971000" y="1800325"/>
            <a:ext cx="34530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17"/>
          <p:cNvSpPr txBox="1"/>
          <p:nvPr>
            <p:ph idx="6" type="title"/>
          </p:nvPr>
        </p:nvSpPr>
        <p:spPr>
          <a:xfrm>
            <a:off x="4991499" y="2854175"/>
            <a:ext cx="3432600" cy="52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17"/>
          <p:cNvSpPr txBox="1"/>
          <p:nvPr>
            <p:ph idx="7" type="subTitle"/>
          </p:nvPr>
        </p:nvSpPr>
        <p:spPr>
          <a:xfrm>
            <a:off x="4971000" y="3440700"/>
            <a:ext cx="34530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3" name="Google Shape;513;p17"/>
          <p:cNvSpPr/>
          <p:nvPr/>
        </p:nvSpPr>
        <p:spPr>
          <a:xfrm flipH="1">
            <a:off x="323925" y="33210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flipH="1" rot="5400000">
            <a:off x="7775125" y="236825"/>
            <a:ext cx="989100" cy="989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flipH="1">
            <a:off x="8048700" y="4395929"/>
            <a:ext cx="527700" cy="5277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7" name="Google Shape;517;p17"/>
          <p:cNvSpPr/>
          <p:nvPr/>
        </p:nvSpPr>
        <p:spPr>
          <a:xfrm rot="8100000">
            <a:off x="276132" y="4352105"/>
            <a:ext cx="310986" cy="310986"/>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518" name="Shape 518"/>
        <p:cNvGrpSpPr/>
        <p:nvPr/>
      </p:nvGrpSpPr>
      <p:grpSpPr>
        <a:xfrm>
          <a:off x="0" y="0"/>
          <a:ext cx="0" cy="0"/>
          <a:chOff x="0" y="0"/>
          <a:chExt cx="0" cy="0"/>
        </a:xfrm>
      </p:grpSpPr>
      <p:sp>
        <p:nvSpPr>
          <p:cNvPr id="519" name="Google Shape;51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18"/>
          <p:cNvSpPr txBox="1"/>
          <p:nvPr>
            <p:ph idx="2" type="title"/>
          </p:nvPr>
        </p:nvSpPr>
        <p:spPr>
          <a:xfrm>
            <a:off x="719950" y="1725750"/>
            <a:ext cx="2419500" cy="392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1" name="Google Shape;521;p18"/>
          <p:cNvSpPr txBox="1"/>
          <p:nvPr>
            <p:ph idx="1" type="subTitle"/>
          </p:nvPr>
        </p:nvSpPr>
        <p:spPr>
          <a:xfrm>
            <a:off x="719950" y="2117850"/>
            <a:ext cx="2419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2" name="Google Shape;522;p18"/>
          <p:cNvSpPr txBox="1"/>
          <p:nvPr>
            <p:ph idx="3" type="title"/>
          </p:nvPr>
        </p:nvSpPr>
        <p:spPr>
          <a:xfrm>
            <a:off x="3362250" y="1725750"/>
            <a:ext cx="2419500" cy="3921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3" name="Google Shape;523;p18"/>
          <p:cNvSpPr txBox="1"/>
          <p:nvPr>
            <p:ph idx="4" type="subTitle"/>
          </p:nvPr>
        </p:nvSpPr>
        <p:spPr>
          <a:xfrm>
            <a:off x="3362250" y="2117850"/>
            <a:ext cx="2419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18"/>
          <p:cNvSpPr txBox="1"/>
          <p:nvPr>
            <p:ph idx="5" type="title"/>
          </p:nvPr>
        </p:nvSpPr>
        <p:spPr>
          <a:xfrm>
            <a:off x="719950" y="3310675"/>
            <a:ext cx="2419500" cy="3921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5" name="Google Shape;525;p18"/>
          <p:cNvSpPr txBox="1"/>
          <p:nvPr>
            <p:ph idx="6" type="subTitle"/>
          </p:nvPr>
        </p:nvSpPr>
        <p:spPr>
          <a:xfrm>
            <a:off x="719950" y="3702775"/>
            <a:ext cx="2419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6" name="Google Shape;526;p18"/>
          <p:cNvSpPr txBox="1"/>
          <p:nvPr>
            <p:ph idx="7" type="title"/>
          </p:nvPr>
        </p:nvSpPr>
        <p:spPr>
          <a:xfrm>
            <a:off x="3362250" y="3310675"/>
            <a:ext cx="2419500" cy="392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27" name="Google Shape;527;p18"/>
          <p:cNvSpPr txBox="1"/>
          <p:nvPr>
            <p:ph idx="8" type="subTitle"/>
          </p:nvPr>
        </p:nvSpPr>
        <p:spPr>
          <a:xfrm>
            <a:off x="3362250" y="3702775"/>
            <a:ext cx="2419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8" name="Google Shape;528;p18"/>
          <p:cNvSpPr txBox="1"/>
          <p:nvPr>
            <p:ph idx="9" type="title"/>
          </p:nvPr>
        </p:nvSpPr>
        <p:spPr>
          <a:xfrm>
            <a:off x="6004550" y="1725750"/>
            <a:ext cx="2419500" cy="392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9" name="Google Shape;529;p18"/>
          <p:cNvSpPr txBox="1"/>
          <p:nvPr>
            <p:ph idx="13" type="subTitle"/>
          </p:nvPr>
        </p:nvSpPr>
        <p:spPr>
          <a:xfrm>
            <a:off x="6004550" y="2117850"/>
            <a:ext cx="2419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530" name="Google Shape;530;p18"/>
          <p:cNvSpPr txBox="1"/>
          <p:nvPr>
            <p:ph idx="14" type="title"/>
          </p:nvPr>
        </p:nvSpPr>
        <p:spPr>
          <a:xfrm>
            <a:off x="6004550" y="3310675"/>
            <a:ext cx="2419500" cy="3921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0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31" name="Google Shape;531;p18"/>
          <p:cNvSpPr txBox="1"/>
          <p:nvPr>
            <p:ph idx="15" type="subTitle"/>
          </p:nvPr>
        </p:nvSpPr>
        <p:spPr>
          <a:xfrm>
            <a:off x="6004550" y="3702775"/>
            <a:ext cx="2419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2" name="Google Shape;532;p18"/>
          <p:cNvSpPr/>
          <p:nvPr/>
        </p:nvSpPr>
        <p:spPr>
          <a:xfrm rot="5400000">
            <a:off x="7827250" y="3907075"/>
            <a:ext cx="960600" cy="9606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259300" y="4490350"/>
            <a:ext cx="497400" cy="4974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rot="-2700000">
            <a:off x="353705" y="836118"/>
            <a:ext cx="308440" cy="308440"/>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8296975" y="430350"/>
            <a:ext cx="421500" cy="15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36" name="Shape 536"/>
        <p:cNvGrpSpPr/>
        <p:nvPr/>
      </p:nvGrpSpPr>
      <p:grpSpPr>
        <a:xfrm>
          <a:off x="0" y="0"/>
          <a:ext cx="0" cy="0"/>
          <a:chOff x="0" y="0"/>
          <a:chExt cx="0" cy="0"/>
        </a:xfrm>
      </p:grpSpPr>
      <p:sp>
        <p:nvSpPr>
          <p:cNvPr id="537" name="Google Shape;537;p19"/>
          <p:cNvSpPr/>
          <p:nvPr/>
        </p:nvSpPr>
        <p:spPr>
          <a:xfrm>
            <a:off x="5539250" y="1919925"/>
            <a:ext cx="3604800" cy="322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txBox="1"/>
          <p:nvPr>
            <p:ph hasCustomPrompt="1" type="title"/>
          </p:nvPr>
        </p:nvSpPr>
        <p:spPr>
          <a:xfrm>
            <a:off x="720000" y="425688"/>
            <a:ext cx="39258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1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9" name="Google Shape;539;p19"/>
          <p:cNvSpPr txBox="1"/>
          <p:nvPr>
            <p:ph idx="1" type="subTitle"/>
          </p:nvPr>
        </p:nvSpPr>
        <p:spPr>
          <a:xfrm>
            <a:off x="720000" y="1131725"/>
            <a:ext cx="36048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19"/>
          <p:cNvSpPr txBox="1"/>
          <p:nvPr>
            <p:ph hasCustomPrompt="1" idx="2" type="title"/>
          </p:nvPr>
        </p:nvSpPr>
        <p:spPr>
          <a:xfrm>
            <a:off x="720000" y="1919929"/>
            <a:ext cx="39258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1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1" name="Google Shape;541;p19"/>
          <p:cNvSpPr txBox="1"/>
          <p:nvPr>
            <p:ph idx="3" type="subTitle"/>
          </p:nvPr>
        </p:nvSpPr>
        <p:spPr>
          <a:xfrm>
            <a:off x="720000" y="2625958"/>
            <a:ext cx="36048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19"/>
          <p:cNvSpPr txBox="1"/>
          <p:nvPr>
            <p:ph hasCustomPrompt="1" idx="4" type="title"/>
          </p:nvPr>
        </p:nvSpPr>
        <p:spPr>
          <a:xfrm>
            <a:off x="720000" y="3414184"/>
            <a:ext cx="39258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1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3" name="Google Shape;543;p19"/>
          <p:cNvSpPr txBox="1"/>
          <p:nvPr>
            <p:ph idx="5" type="subTitle"/>
          </p:nvPr>
        </p:nvSpPr>
        <p:spPr>
          <a:xfrm>
            <a:off x="720000" y="4120203"/>
            <a:ext cx="36048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19"/>
          <p:cNvSpPr/>
          <p:nvPr/>
        </p:nvSpPr>
        <p:spPr>
          <a:xfrm rot="-2700000">
            <a:off x="220870" y="369534"/>
            <a:ext cx="239709" cy="239709"/>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9"/>
          <p:cNvGrpSpPr/>
          <p:nvPr/>
        </p:nvGrpSpPr>
        <p:grpSpPr>
          <a:xfrm>
            <a:off x="6213625" y="2556318"/>
            <a:ext cx="2577206" cy="2146032"/>
            <a:chOff x="6213625" y="2556318"/>
            <a:chExt cx="2577206" cy="2146032"/>
          </a:xfrm>
        </p:grpSpPr>
        <p:sp>
          <p:nvSpPr>
            <p:cNvPr id="546" name="Google Shape;546;p19"/>
            <p:cNvSpPr/>
            <p:nvPr/>
          </p:nvSpPr>
          <p:spPr>
            <a:xfrm>
              <a:off x="8760394" y="255631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8250996" y="255631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7741708" y="2556318"/>
              <a:ext cx="30327" cy="30876"/>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7232310" y="2556318"/>
              <a:ext cx="30437" cy="30876"/>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6722913" y="2556318"/>
              <a:ext cx="30437" cy="30876"/>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6213625" y="2556318"/>
              <a:ext cx="30327" cy="30876"/>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8760394" y="300376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8250996" y="300376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7741708" y="3003763"/>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7232310" y="3003763"/>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6722913" y="3003763"/>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6213625" y="3003763"/>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8760394" y="345122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8250996" y="345122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7741708" y="3451227"/>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7232310" y="3451227"/>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6722913" y="3451227"/>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6213625" y="3451227"/>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8760394" y="389869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8250996" y="389869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7741708" y="3898690"/>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7232310" y="3898690"/>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6722913" y="3898690"/>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6213625" y="3898690"/>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8760394" y="434615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8250996" y="434615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7741708" y="4346153"/>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7232310" y="4346153"/>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6722913" y="4346153"/>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6213625" y="4346153"/>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rot="-2700000">
              <a:off x="6551968" y="3192478"/>
              <a:ext cx="380565" cy="380565"/>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rot="5400000">
              <a:off x="7303250" y="3484350"/>
              <a:ext cx="1218000" cy="12180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
    <p:spTree>
      <p:nvGrpSpPr>
        <p:cNvPr id="578" name="Shape 578"/>
        <p:cNvGrpSpPr/>
        <p:nvPr/>
      </p:nvGrpSpPr>
      <p:grpSpPr>
        <a:xfrm>
          <a:off x="0" y="0"/>
          <a:ext cx="0" cy="0"/>
          <a:chOff x="0" y="0"/>
          <a:chExt cx="0" cy="0"/>
        </a:xfrm>
      </p:grpSpPr>
      <p:sp>
        <p:nvSpPr>
          <p:cNvPr id="579" name="Google Shape;579;p20"/>
          <p:cNvSpPr/>
          <p:nvPr/>
        </p:nvSpPr>
        <p:spPr>
          <a:xfrm>
            <a:off x="0" y="2263150"/>
            <a:ext cx="9144000" cy="2880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1" name="Google Shape;581;p20"/>
          <p:cNvSpPr txBox="1"/>
          <p:nvPr>
            <p:ph idx="2" type="title"/>
          </p:nvPr>
        </p:nvSpPr>
        <p:spPr>
          <a:xfrm>
            <a:off x="720000" y="3199551"/>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2" name="Google Shape;582;p20"/>
          <p:cNvSpPr txBox="1"/>
          <p:nvPr>
            <p:ph idx="1" type="subTitle"/>
          </p:nvPr>
        </p:nvSpPr>
        <p:spPr>
          <a:xfrm>
            <a:off x="720000" y="3702005"/>
            <a:ext cx="2336400" cy="6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3" name="Google Shape;583;p20"/>
          <p:cNvSpPr txBox="1"/>
          <p:nvPr>
            <p:ph idx="3" type="title"/>
          </p:nvPr>
        </p:nvSpPr>
        <p:spPr>
          <a:xfrm>
            <a:off x="3403800" y="3199551"/>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4" name="Google Shape;584;p20"/>
          <p:cNvSpPr txBox="1"/>
          <p:nvPr>
            <p:ph idx="4" type="subTitle"/>
          </p:nvPr>
        </p:nvSpPr>
        <p:spPr>
          <a:xfrm>
            <a:off x="3403800" y="3702005"/>
            <a:ext cx="2336400" cy="6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5" name="Google Shape;585;p20"/>
          <p:cNvSpPr txBox="1"/>
          <p:nvPr>
            <p:ph idx="5" type="title"/>
          </p:nvPr>
        </p:nvSpPr>
        <p:spPr>
          <a:xfrm>
            <a:off x="6087600" y="3199551"/>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6" name="Google Shape;586;p20"/>
          <p:cNvSpPr txBox="1"/>
          <p:nvPr>
            <p:ph idx="6" type="subTitle"/>
          </p:nvPr>
        </p:nvSpPr>
        <p:spPr>
          <a:xfrm>
            <a:off x="6087600" y="3702005"/>
            <a:ext cx="2336400" cy="6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7" name="Google Shape;587;p20"/>
          <p:cNvSpPr/>
          <p:nvPr/>
        </p:nvSpPr>
        <p:spPr>
          <a:xfrm>
            <a:off x="7682583" y="2363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rot="-2700000">
            <a:off x="3081782" y="2607982"/>
            <a:ext cx="296136" cy="296136"/>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589" name="Google Shape;589;p20"/>
          <p:cNvSpPr/>
          <p:nvPr/>
        </p:nvSpPr>
        <p:spPr>
          <a:xfrm rot="8100000">
            <a:off x="8383117" y="4560643"/>
            <a:ext cx="350866" cy="350866"/>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flipH="1" rot="-5400000">
            <a:off x="273128" y="3792350"/>
            <a:ext cx="1059900" cy="10599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flipH="1">
            <a:off x="420123" y="592477"/>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flipH="1" rot="5400000">
            <a:off x="7305527" y="477500"/>
            <a:ext cx="1160100" cy="1160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1" name="Shape 111"/>
        <p:cNvGrpSpPr/>
        <p:nvPr/>
      </p:nvGrpSpPr>
      <p:grpSpPr>
        <a:xfrm>
          <a:off x="0" y="0"/>
          <a:ext cx="0" cy="0"/>
          <a:chOff x="0" y="0"/>
          <a:chExt cx="0" cy="0"/>
        </a:xfrm>
      </p:grpSpPr>
      <p:grpSp>
        <p:nvGrpSpPr>
          <p:cNvPr id="112" name="Google Shape;112;p3"/>
          <p:cNvGrpSpPr/>
          <p:nvPr/>
        </p:nvGrpSpPr>
        <p:grpSpPr>
          <a:xfrm>
            <a:off x="5279807" y="-2164368"/>
            <a:ext cx="4614786" cy="3610547"/>
            <a:chOff x="-11133050" y="238125"/>
            <a:chExt cx="11545625" cy="5238750"/>
          </a:xfrm>
        </p:grpSpPr>
        <p:sp>
          <p:nvSpPr>
            <p:cNvPr id="113" name="Google Shape;113;p3"/>
            <p:cNvSpPr/>
            <p:nvPr/>
          </p:nvSpPr>
          <p:spPr>
            <a:xfrm>
              <a:off x="336450" y="238125"/>
              <a:ext cx="76125" cy="44800"/>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93800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21245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86625" y="238125"/>
              <a:ext cx="75875" cy="44800"/>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761075" y="238125"/>
              <a:ext cx="76150" cy="44800"/>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6035525" y="238125"/>
              <a:ext cx="76150" cy="44800"/>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309700" y="238125"/>
              <a:ext cx="75875" cy="44800"/>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584150" y="238125"/>
              <a:ext cx="76150" cy="44800"/>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9858600" y="238125"/>
              <a:ext cx="76150" cy="44800"/>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133050" y="238125"/>
              <a:ext cx="76150" cy="44800"/>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36450" y="887350"/>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3800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21245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486625" y="887350"/>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761075" y="887350"/>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035525" y="887350"/>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309700" y="887350"/>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584150" y="887350"/>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9858600" y="887350"/>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1133050" y="887350"/>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36450" y="1536600"/>
              <a:ext cx="76125" cy="44825"/>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93800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21245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486625" y="1536600"/>
              <a:ext cx="75875" cy="44825"/>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761075" y="1536600"/>
              <a:ext cx="76150" cy="44825"/>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6035525" y="1536600"/>
              <a:ext cx="76150" cy="44825"/>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309700" y="1536600"/>
              <a:ext cx="75875" cy="44825"/>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584150" y="1536600"/>
              <a:ext cx="76150" cy="44825"/>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9858600" y="1536600"/>
              <a:ext cx="76150" cy="44825"/>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1133050" y="1536600"/>
              <a:ext cx="76150" cy="44825"/>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336450" y="2185850"/>
              <a:ext cx="76125" cy="44825"/>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93800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21245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486625" y="2185850"/>
              <a:ext cx="75875" cy="44825"/>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761075" y="2185850"/>
              <a:ext cx="76150" cy="44825"/>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035525" y="2185850"/>
              <a:ext cx="76150" cy="44825"/>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309700" y="2185850"/>
              <a:ext cx="75875" cy="44825"/>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584150" y="2185850"/>
              <a:ext cx="76150" cy="44825"/>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858600" y="2185850"/>
              <a:ext cx="76150" cy="44825"/>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1133050" y="2185850"/>
              <a:ext cx="76150" cy="44825"/>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36450" y="2835100"/>
              <a:ext cx="76125" cy="44800"/>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93800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21245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486625" y="2835100"/>
              <a:ext cx="75875" cy="44800"/>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761075" y="2835100"/>
              <a:ext cx="76150" cy="44800"/>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035525" y="2835100"/>
              <a:ext cx="76150" cy="44800"/>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7309700" y="2835100"/>
              <a:ext cx="75875" cy="44800"/>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8584150" y="2835100"/>
              <a:ext cx="76150" cy="44800"/>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9858600" y="2835100"/>
              <a:ext cx="76150" cy="44800"/>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1133050" y="2835100"/>
              <a:ext cx="76150" cy="44800"/>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36450" y="3484325"/>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93800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1245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486625" y="3484325"/>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761075" y="3484325"/>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6035525" y="3484325"/>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7309700" y="3484325"/>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8584150" y="3484325"/>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9858600" y="3484325"/>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11133050" y="3484325"/>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336450" y="4133575"/>
              <a:ext cx="76125" cy="44825"/>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93800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21245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6625" y="4133575"/>
              <a:ext cx="75875" cy="44825"/>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761075" y="4133575"/>
              <a:ext cx="76150" cy="44825"/>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035525" y="4133575"/>
              <a:ext cx="76150" cy="44825"/>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7309700" y="4133575"/>
              <a:ext cx="75875" cy="44825"/>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584150" y="4133575"/>
              <a:ext cx="76150" cy="44825"/>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9858600" y="4133575"/>
              <a:ext cx="76150" cy="44825"/>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11133050" y="4133575"/>
              <a:ext cx="76150" cy="44825"/>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36450" y="4782825"/>
              <a:ext cx="76125" cy="44825"/>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93800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221245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486625" y="4782825"/>
              <a:ext cx="75875" cy="44825"/>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61075" y="4782825"/>
              <a:ext cx="76150" cy="44825"/>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035525" y="4782825"/>
              <a:ext cx="76150" cy="44825"/>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7309700" y="4782825"/>
              <a:ext cx="75875" cy="44825"/>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584150" y="4782825"/>
              <a:ext cx="76150" cy="44825"/>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9858600" y="4782825"/>
              <a:ext cx="76150" cy="44825"/>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1133050" y="4782825"/>
              <a:ext cx="76150" cy="44825"/>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336450" y="5432075"/>
              <a:ext cx="76125" cy="44800"/>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93800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221245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486625" y="5432075"/>
              <a:ext cx="75875" cy="44800"/>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4761075" y="5432075"/>
              <a:ext cx="76150" cy="44800"/>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035525" y="5432075"/>
              <a:ext cx="76150" cy="44800"/>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7309700" y="5432075"/>
              <a:ext cx="75875" cy="44800"/>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8584150" y="5432075"/>
              <a:ext cx="76150" cy="44800"/>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9858600" y="5432075"/>
              <a:ext cx="76150" cy="44800"/>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1133050" y="5432075"/>
              <a:ext cx="76150" cy="44800"/>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
          <p:cNvSpPr txBox="1"/>
          <p:nvPr>
            <p:ph type="title"/>
          </p:nvPr>
        </p:nvSpPr>
        <p:spPr>
          <a:xfrm>
            <a:off x="2479800" y="2299275"/>
            <a:ext cx="41844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600"/>
              <a:buNone/>
              <a:defRPr sz="3600">
                <a:solidFill>
                  <a:schemeClr val="lt1"/>
                </a:solidFill>
              </a:defRPr>
            </a:lvl1pPr>
            <a:lvl2pPr lvl="1" algn="ctr">
              <a:spcBef>
                <a:spcPts val="0"/>
              </a:spcBef>
              <a:spcAft>
                <a:spcPts val="0"/>
              </a:spcAft>
              <a:buClr>
                <a:srgbClr val="FFFFFF"/>
              </a:buClr>
              <a:buSzPts val="3600"/>
              <a:buNone/>
              <a:defRPr sz="3600">
                <a:solidFill>
                  <a:srgbClr val="FFFFFF"/>
                </a:solidFill>
              </a:defRPr>
            </a:lvl2pPr>
            <a:lvl3pPr lvl="2" algn="ctr">
              <a:spcBef>
                <a:spcPts val="0"/>
              </a:spcBef>
              <a:spcAft>
                <a:spcPts val="0"/>
              </a:spcAft>
              <a:buClr>
                <a:srgbClr val="FFFFFF"/>
              </a:buClr>
              <a:buSzPts val="3600"/>
              <a:buNone/>
              <a:defRPr sz="3600">
                <a:solidFill>
                  <a:srgbClr val="FFFFFF"/>
                </a:solidFill>
              </a:defRPr>
            </a:lvl3pPr>
            <a:lvl4pPr lvl="3" algn="ctr">
              <a:spcBef>
                <a:spcPts val="0"/>
              </a:spcBef>
              <a:spcAft>
                <a:spcPts val="0"/>
              </a:spcAft>
              <a:buClr>
                <a:srgbClr val="FFFFFF"/>
              </a:buClr>
              <a:buSzPts val="3600"/>
              <a:buNone/>
              <a:defRPr sz="3600">
                <a:solidFill>
                  <a:srgbClr val="FFFFFF"/>
                </a:solidFill>
              </a:defRPr>
            </a:lvl4pPr>
            <a:lvl5pPr lvl="4" algn="ctr">
              <a:spcBef>
                <a:spcPts val="0"/>
              </a:spcBef>
              <a:spcAft>
                <a:spcPts val="0"/>
              </a:spcAft>
              <a:buClr>
                <a:srgbClr val="FFFFFF"/>
              </a:buClr>
              <a:buSzPts val="3600"/>
              <a:buNone/>
              <a:defRPr sz="3600">
                <a:solidFill>
                  <a:srgbClr val="FFFFFF"/>
                </a:solidFill>
              </a:defRPr>
            </a:lvl5pPr>
            <a:lvl6pPr lvl="5" algn="ctr">
              <a:spcBef>
                <a:spcPts val="0"/>
              </a:spcBef>
              <a:spcAft>
                <a:spcPts val="0"/>
              </a:spcAft>
              <a:buClr>
                <a:srgbClr val="FFFFFF"/>
              </a:buClr>
              <a:buSzPts val="3600"/>
              <a:buNone/>
              <a:defRPr sz="3600">
                <a:solidFill>
                  <a:srgbClr val="FFFFFF"/>
                </a:solidFill>
              </a:defRPr>
            </a:lvl6pPr>
            <a:lvl7pPr lvl="6" algn="ctr">
              <a:spcBef>
                <a:spcPts val="0"/>
              </a:spcBef>
              <a:spcAft>
                <a:spcPts val="0"/>
              </a:spcAft>
              <a:buClr>
                <a:srgbClr val="FFFFFF"/>
              </a:buClr>
              <a:buSzPts val="3600"/>
              <a:buNone/>
              <a:defRPr sz="3600">
                <a:solidFill>
                  <a:srgbClr val="FFFFFF"/>
                </a:solidFill>
              </a:defRPr>
            </a:lvl7pPr>
            <a:lvl8pPr lvl="7" algn="ctr">
              <a:spcBef>
                <a:spcPts val="0"/>
              </a:spcBef>
              <a:spcAft>
                <a:spcPts val="0"/>
              </a:spcAft>
              <a:buClr>
                <a:srgbClr val="FFFFFF"/>
              </a:buClr>
              <a:buSzPts val="3600"/>
              <a:buNone/>
              <a:defRPr sz="3600">
                <a:solidFill>
                  <a:srgbClr val="FFFFFF"/>
                </a:solidFill>
              </a:defRPr>
            </a:lvl8pPr>
            <a:lvl9pPr lvl="8" algn="ctr">
              <a:spcBef>
                <a:spcPts val="0"/>
              </a:spcBef>
              <a:spcAft>
                <a:spcPts val="0"/>
              </a:spcAft>
              <a:buClr>
                <a:srgbClr val="FFFFFF"/>
              </a:buClr>
              <a:buSzPts val="3600"/>
              <a:buNone/>
              <a:defRPr sz="3600">
                <a:solidFill>
                  <a:srgbClr val="FFFFFF"/>
                </a:solidFill>
              </a:defRPr>
            </a:lvl9pPr>
          </a:lstStyle>
          <a:p/>
        </p:txBody>
      </p:sp>
      <p:sp>
        <p:nvSpPr>
          <p:cNvPr id="204" name="Google Shape;204;p3"/>
          <p:cNvSpPr txBox="1"/>
          <p:nvPr>
            <p:ph hasCustomPrompt="1" idx="2" type="title"/>
          </p:nvPr>
        </p:nvSpPr>
        <p:spPr>
          <a:xfrm>
            <a:off x="2479800" y="1262669"/>
            <a:ext cx="41844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a:r>
              <a:t>xx%</a:t>
            </a:r>
          </a:p>
        </p:txBody>
      </p:sp>
      <p:sp>
        <p:nvSpPr>
          <p:cNvPr id="205" name="Google Shape;205;p3"/>
          <p:cNvSpPr/>
          <p:nvPr/>
        </p:nvSpPr>
        <p:spPr>
          <a:xfrm>
            <a:off x="1296846" y="3202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425541" y="4176293"/>
            <a:ext cx="588900" cy="21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rot="8100000">
            <a:off x="7901085" y="2554236"/>
            <a:ext cx="256680" cy="256680"/>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rot="5400000">
            <a:off x="7140575" y="3321550"/>
            <a:ext cx="1310400" cy="13104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692700" y="355225"/>
            <a:ext cx="444300" cy="4443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rot="-5400000">
            <a:off x="6870775" y="670050"/>
            <a:ext cx="1079700" cy="10797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rot="-2700000">
            <a:off x="498393" y="767320"/>
            <a:ext cx="351715" cy="351715"/>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5878675" y="439560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txBox="1"/>
          <p:nvPr>
            <p:ph idx="1" type="subTitle"/>
          </p:nvPr>
        </p:nvSpPr>
        <p:spPr>
          <a:xfrm>
            <a:off x="2794175" y="3445875"/>
            <a:ext cx="3555600" cy="70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6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8">
    <p:bg>
      <p:bgPr>
        <a:solidFill>
          <a:schemeClr val="dk1"/>
        </a:solidFill>
      </p:bgPr>
    </p:bg>
    <p:spTree>
      <p:nvGrpSpPr>
        <p:cNvPr id="593" name="Shape 593"/>
        <p:cNvGrpSpPr/>
        <p:nvPr/>
      </p:nvGrpSpPr>
      <p:grpSpPr>
        <a:xfrm>
          <a:off x="0" y="0"/>
          <a:ext cx="0" cy="0"/>
          <a:chOff x="0" y="0"/>
          <a:chExt cx="0" cy="0"/>
        </a:xfrm>
      </p:grpSpPr>
      <p:grpSp>
        <p:nvGrpSpPr>
          <p:cNvPr id="594" name="Google Shape;594;p21"/>
          <p:cNvGrpSpPr/>
          <p:nvPr/>
        </p:nvGrpSpPr>
        <p:grpSpPr>
          <a:xfrm>
            <a:off x="-1845268" y="540007"/>
            <a:ext cx="3086603" cy="3610546"/>
            <a:chOff x="-1855968" y="2019157"/>
            <a:chExt cx="3086603" cy="3610546"/>
          </a:xfrm>
        </p:grpSpPr>
        <p:sp>
          <p:nvSpPr>
            <p:cNvPr id="595" name="Google Shape;595;p21"/>
            <p:cNvSpPr/>
            <p:nvPr/>
          </p:nvSpPr>
          <p:spPr>
            <a:xfrm>
              <a:off x="1200308" y="2019157"/>
              <a:ext cx="30327" cy="30876"/>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690910" y="2019157"/>
              <a:ext cx="30437" cy="30876"/>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181513" y="2019157"/>
              <a:ext cx="30437" cy="30876"/>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327775" y="2019157"/>
              <a:ext cx="30327" cy="30876"/>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837173" y="2019157"/>
              <a:ext cx="30437" cy="30876"/>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1346570" y="2019157"/>
              <a:ext cx="30437" cy="30876"/>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1855968" y="2019157"/>
              <a:ext cx="30437" cy="30876"/>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1200308" y="2466603"/>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690910" y="2466603"/>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181513" y="2466603"/>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327775" y="2466603"/>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837173" y="2466603"/>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1346570" y="2466603"/>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1855968" y="2466603"/>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1200308" y="2914066"/>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690910" y="2914066"/>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181513" y="2914066"/>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327775" y="2914066"/>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837173" y="2914066"/>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1346570" y="2914066"/>
              <a:ext cx="30437" cy="30893"/>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1855968" y="2914066"/>
              <a:ext cx="30437" cy="30893"/>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1200308" y="3361530"/>
              <a:ext cx="30327" cy="30893"/>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690910" y="3361530"/>
              <a:ext cx="30437" cy="30893"/>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181513" y="3361530"/>
              <a:ext cx="30437" cy="30893"/>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327775" y="3361530"/>
              <a:ext cx="30327" cy="30893"/>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837173" y="3361530"/>
              <a:ext cx="30437" cy="30893"/>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1346570" y="3361530"/>
              <a:ext cx="30437" cy="30893"/>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1855968" y="3361530"/>
              <a:ext cx="30437" cy="30893"/>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200308" y="3808993"/>
              <a:ext cx="30327" cy="30876"/>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690910" y="3808993"/>
              <a:ext cx="30437" cy="30876"/>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181513" y="3808993"/>
              <a:ext cx="30437" cy="30876"/>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327775" y="3808993"/>
              <a:ext cx="30327" cy="30876"/>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37173" y="3808993"/>
              <a:ext cx="30437" cy="30876"/>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346570" y="3808993"/>
              <a:ext cx="30437" cy="30876"/>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1855968" y="3808993"/>
              <a:ext cx="30437" cy="30876"/>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1200308" y="4256438"/>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690910" y="4256438"/>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81513" y="4256438"/>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327775" y="4256438"/>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837173" y="4256438"/>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1346570" y="4256438"/>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855968" y="4256438"/>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1200308" y="4703902"/>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690910" y="4703902"/>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181513" y="4703902"/>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327775" y="4703902"/>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837173" y="4703902"/>
              <a:ext cx="30437" cy="30893"/>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1346570" y="4703902"/>
              <a:ext cx="30437" cy="30893"/>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1855968" y="4703902"/>
              <a:ext cx="30437" cy="30893"/>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1200308" y="5151365"/>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690910" y="5151365"/>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181513" y="5151365"/>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327775" y="5151365"/>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837173" y="5151365"/>
              <a:ext cx="30437" cy="30893"/>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1346570" y="5151365"/>
              <a:ext cx="30437" cy="30893"/>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1855968" y="5151365"/>
              <a:ext cx="30437" cy="30893"/>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1200308" y="5598828"/>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690910" y="5598828"/>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181513" y="5598828"/>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327775" y="5598828"/>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837173" y="5598828"/>
              <a:ext cx="30437" cy="30876"/>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1346570" y="5598828"/>
              <a:ext cx="30437" cy="30876"/>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1855968" y="5598828"/>
              <a:ext cx="30437" cy="30876"/>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21"/>
          <p:cNvSpPr/>
          <p:nvPr/>
        </p:nvSpPr>
        <p:spPr>
          <a:xfrm>
            <a:off x="1523700" y="885973"/>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rot="8100000">
            <a:off x="8357165" y="645726"/>
            <a:ext cx="378019" cy="378019"/>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flipH="1" rot="-5400000">
            <a:off x="391200" y="3098875"/>
            <a:ext cx="1451100" cy="1451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8344125" y="4309048"/>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3795246" y="42625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txBox="1"/>
          <p:nvPr>
            <p:ph type="title"/>
          </p:nvPr>
        </p:nvSpPr>
        <p:spPr>
          <a:xfrm>
            <a:off x="4659025" y="700900"/>
            <a:ext cx="3409800" cy="5277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64" name="Google Shape;664;p21"/>
          <p:cNvSpPr txBox="1"/>
          <p:nvPr>
            <p:ph idx="1" type="subTitle"/>
          </p:nvPr>
        </p:nvSpPr>
        <p:spPr>
          <a:xfrm>
            <a:off x="4816475" y="1600550"/>
            <a:ext cx="3094800" cy="61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5" name="Google Shape;665;p21"/>
          <p:cNvSpPr txBox="1"/>
          <p:nvPr>
            <p:ph idx="2" type="title"/>
          </p:nvPr>
        </p:nvSpPr>
        <p:spPr>
          <a:xfrm>
            <a:off x="4659025" y="2056540"/>
            <a:ext cx="3409800" cy="52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66" name="Google Shape;666;p21"/>
          <p:cNvSpPr txBox="1"/>
          <p:nvPr>
            <p:ph idx="3" type="subTitle"/>
          </p:nvPr>
        </p:nvSpPr>
        <p:spPr>
          <a:xfrm>
            <a:off x="4816475" y="2727575"/>
            <a:ext cx="3094800" cy="61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7" name="Google Shape;667;p21"/>
          <p:cNvSpPr txBox="1"/>
          <p:nvPr>
            <p:ph idx="4" type="title"/>
          </p:nvPr>
        </p:nvSpPr>
        <p:spPr>
          <a:xfrm>
            <a:off x="4659025" y="3412181"/>
            <a:ext cx="3409800" cy="527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68" name="Google Shape;668;p21"/>
          <p:cNvSpPr txBox="1"/>
          <p:nvPr>
            <p:ph idx="5" type="subTitle"/>
          </p:nvPr>
        </p:nvSpPr>
        <p:spPr>
          <a:xfrm>
            <a:off x="4816475" y="3854625"/>
            <a:ext cx="3094800" cy="61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9" name="Google Shape;669;p21"/>
          <p:cNvSpPr txBox="1"/>
          <p:nvPr>
            <p:ph idx="6" type="title"/>
          </p:nvPr>
        </p:nvSpPr>
        <p:spPr>
          <a:xfrm>
            <a:off x="720000" y="1960400"/>
            <a:ext cx="3852000" cy="8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4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670" name="Shape 670"/>
        <p:cNvGrpSpPr/>
        <p:nvPr/>
      </p:nvGrpSpPr>
      <p:grpSpPr>
        <a:xfrm>
          <a:off x="0" y="0"/>
          <a:ext cx="0" cy="0"/>
          <a:chOff x="0" y="0"/>
          <a:chExt cx="0" cy="0"/>
        </a:xfrm>
      </p:grpSpPr>
      <p:sp>
        <p:nvSpPr>
          <p:cNvPr id="671" name="Google Shape;67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2" name="Google Shape;672;p22"/>
          <p:cNvSpPr/>
          <p:nvPr/>
        </p:nvSpPr>
        <p:spPr>
          <a:xfrm rot="10800000">
            <a:off x="8718550" y="3162125"/>
            <a:ext cx="204000" cy="19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rot="10800000">
            <a:off x="8162350" y="4785575"/>
            <a:ext cx="444000" cy="16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rot="-2700000">
            <a:off x="8296015" y="351329"/>
            <a:ext cx="335169" cy="335169"/>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rot="-5400000">
            <a:off x="369297" y="295173"/>
            <a:ext cx="1071600" cy="10716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rot="10800000">
            <a:off x="369373" y="4303476"/>
            <a:ext cx="573900" cy="573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677" name="Shape 677"/>
        <p:cNvGrpSpPr/>
        <p:nvPr/>
      </p:nvGrpSpPr>
      <p:grpSpPr>
        <a:xfrm>
          <a:off x="0" y="0"/>
          <a:ext cx="0" cy="0"/>
          <a:chOff x="0" y="0"/>
          <a:chExt cx="0" cy="0"/>
        </a:xfrm>
      </p:grpSpPr>
      <p:sp>
        <p:nvSpPr>
          <p:cNvPr id="678" name="Google Shape;67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9" name="Google Shape;679;p23"/>
          <p:cNvSpPr/>
          <p:nvPr/>
        </p:nvSpPr>
        <p:spPr>
          <a:xfrm flipH="1">
            <a:off x="8129540" y="4309048"/>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flipH="1">
            <a:off x="8718444" y="1823977"/>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flipH="1">
            <a:off x="8017450" y="232309"/>
            <a:ext cx="473400" cy="17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flipH="1" rot="-8100000">
            <a:off x="6948577" y="3708775"/>
            <a:ext cx="334744" cy="334744"/>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flipH="1">
            <a:off x="369373" y="189303"/>
            <a:ext cx="532500" cy="5325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flipH="1" rot="-5400000">
            <a:off x="369375" y="3786975"/>
            <a:ext cx="1045500" cy="10455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dk1"/>
        </a:solidFill>
      </p:bgPr>
    </p:bg>
    <p:spTree>
      <p:nvGrpSpPr>
        <p:cNvPr id="685" name="Shape 685"/>
        <p:cNvGrpSpPr/>
        <p:nvPr/>
      </p:nvGrpSpPr>
      <p:grpSpPr>
        <a:xfrm>
          <a:off x="0" y="0"/>
          <a:ext cx="0" cy="0"/>
          <a:chOff x="0" y="0"/>
          <a:chExt cx="0" cy="0"/>
        </a:xfrm>
      </p:grpSpPr>
      <p:grpSp>
        <p:nvGrpSpPr>
          <p:cNvPr id="686" name="Google Shape;686;p24"/>
          <p:cNvGrpSpPr/>
          <p:nvPr/>
        </p:nvGrpSpPr>
        <p:grpSpPr>
          <a:xfrm>
            <a:off x="8303157" y="-782993"/>
            <a:ext cx="4614786" cy="3610547"/>
            <a:chOff x="-11133050" y="238125"/>
            <a:chExt cx="11545625" cy="5238750"/>
          </a:xfrm>
        </p:grpSpPr>
        <p:sp>
          <p:nvSpPr>
            <p:cNvPr id="687" name="Google Shape;687;p24"/>
            <p:cNvSpPr/>
            <p:nvPr/>
          </p:nvSpPr>
          <p:spPr>
            <a:xfrm>
              <a:off x="336450" y="238125"/>
              <a:ext cx="76125" cy="44800"/>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93800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221245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3486625" y="238125"/>
              <a:ext cx="75875" cy="44800"/>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4761075" y="238125"/>
              <a:ext cx="76150" cy="44800"/>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6035525" y="238125"/>
              <a:ext cx="76150" cy="44800"/>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7309700" y="238125"/>
              <a:ext cx="75875" cy="44800"/>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8584150" y="238125"/>
              <a:ext cx="76150" cy="44800"/>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9858600" y="238125"/>
              <a:ext cx="76150" cy="44800"/>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11133050" y="238125"/>
              <a:ext cx="76150" cy="44800"/>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336450" y="887350"/>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93800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221245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3486625" y="887350"/>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4761075" y="887350"/>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6035525" y="887350"/>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7309700" y="887350"/>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8584150" y="887350"/>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9858600" y="887350"/>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11133050" y="887350"/>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336450" y="1536600"/>
              <a:ext cx="76125" cy="44825"/>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93800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221245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3486625" y="1536600"/>
              <a:ext cx="75875" cy="44825"/>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4761075" y="1536600"/>
              <a:ext cx="76150" cy="44825"/>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6035525" y="1536600"/>
              <a:ext cx="76150" cy="44825"/>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7309700" y="1536600"/>
              <a:ext cx="75875" cy="44825"/>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8584150" y="1536600"/>
              <a:ext cx="76150" cy="44825"/>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9858600" y="1536600"/>
              <a:ext cx="76150" cy="44825"/>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11133050" y="1536600"/>
              <a:ext cx="76150" cy="44825"/>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336450" y="2185850"/>
              <a:ext cx="76125" cy="44825"/>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93800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221245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3486625" y="2185850"/>
              <a:ext cx="75875" cy="44825"/>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4761075" y="2185850"/>
              <a:ext cx="76150" cy="44825"/>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6035525" y="2185850"/>
              <a:ext cx="76150" cy="44825"/>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7309700" y="2185850"/>
              <a:ext cx="75875" cy="44825"/>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8584150" y="2185850"/>
              <a:ext cx="76150" cy="44825"/>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9858600" y="2185850"/>
              <a:ext cx="76150" cy="44825"/>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11133050" y="2185850"/>
              <a:ext cx="76150" cy="44825"/>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336450" y="2835100"/>
              <a:ext cx="76125" cy="44800"/>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93800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221245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3486625" y="2835100"/>
              <a:ext cx="75875" cy="44800"/>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4761075" y="2835100"/>
              <a:ext cx="76150" cy="44800"/>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6035525" y="2835100"/>
              <a:ext cx="76150" cy="44800"/>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7309700" y="2835100"/>
              <a:ext cx="75875" cy="44800"/>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8584150" y="2835100"/>
              <a:ext cx="76150" cy="44800"/>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9858600" y="2835100"/>
              <a:ext cx="76150" cy="44800"/>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1133050" y="2835100"/>
              <a:ext cx="76150" cy="44800"/>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336450" y="3484325"/>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93800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221245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3486625" y="3484325"/>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4761075" y="3484325"/>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6035525" y="3484325"/>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7309700" y="3484325"/>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8584150" y="3484325"/>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9858600" y="3484325"/>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1133050" y="3484325"/>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336450" y="4133575"/>
              <a:ext cx="76125" cy="44825"/>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93800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221245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3486625" y="4133575"/>
              <a:ext cx="75875" cy="44825"/>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4761075" y="4133575"/>
              <a:ext cx="76150" cy="44825"/>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6035525" y="4133575"/>
              <a:ext cx="76150" cy="44825"/>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7309700" y="4133575"/>
              <a:ext cx="75875" cy="44825"/>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8584150" y="4133575"/>
              <a:ext cx="76150" cy="44825"/>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9858600" y="4133575"/>
              <a:ext cx="76150" cy="44825"/>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11133050" y="4133575"/>
              <a:ext cx="76150" cy="44825"/>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336450" y="4782825"/>
              <a:ext cx="76125" cy="44825"/>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93800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221245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3486625" y="4782825"/>
              <a:ext cx="75875" cy="44825"/>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4761075" y="4782825"/>
              <a:ext cx="76150" cy="44825"/>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6035525" y="4782825"/>
              <a:ext cx="76150" cy="44825"/>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7309700" y="4782825"/>
              <a:ext cx="75875" cy="44825"/>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8584150" y="4782825"/>
              <a:ext cx="76150" cy="44825"/>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9858600" y="4782825"/>
              <a:ext cx="76150" cy="44825"/>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11133050" y="4782825"/>
              <a:ext cx="76150" cy="44825"/>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336450" y="5432075"/>
              <a:ext cx="76125" cy="44800"/>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93800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221245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3486625" y="5432075"/>
              <a:ext cx="75875" cy="44800"/>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4761075" y="5432075"/>
              <a:ext cx="76150" cy="44800"/>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6035525" y="5432075"/>
              <a:ext cx="76150" cy="44800"/>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7309700" y="5432075"/>
              <a:ext cx="75875" cy="44800"/>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8584150" y="5432075"/>
              <a:ext cx="76150" cy="44800"/>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9858600" y="5432075"/>
              <a:ext cx="76150" cy="44800"/>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11133050" y="5432075"/>
              <a:ext cx="76150" cy="44800"/>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8" name="Google Shape;778;p24"/>
          <p:cNvSpPr/>
          <p:nvPr/>
        </p:nvSpPr>
        <p:spPr>
          <a:xfrm>
            <a:off x="8727058" y="229000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rot="-2700000">
            <a:off x="720274" y="4169711"/>
            <a:ext cx="344502" cy="344502"/>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780" name="Google Shape;780;p24"/>
          <p:cNvSpPr/>
          <p:nvPr/>
        </p:nvSpPr>
        <p:spPr>
          <a:xfrm rot="8100000">
            <a:off x="7775048" y="1222133"/>
            <a:ext cx="329653" cy="329653"/>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rot="-5400000">
            <a:off x="475253" y="592403"/>
            <a:ext cx="1113000" cy="11130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rot="10800000">
            <a:off x="1020588" y="1843725"/>
            <a:ext cx="701400" cy="7014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rot="5400000">
            <a:off x="7319628" y="3561351"/>
            <a:ext cx="1146000" cy="11460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24"/>
          <p:cNvGrpSpPr/>
          <p:nvPr/>
        </p:nvGrpSpPr>
        <p:grpSpPr>
          <a:xfrm>
            <a:off x="-3206593" y="3514232"/>
            <a:ext cx="4614786" cy="3610547"/>
            <a:chOff x="-11133050" y="238125"/>
            <a:chExt cx="11545625" cy="5238750"/>
          </a:xfrm>
        </p:grpSpPr>
        <p:sp>
          <p:nvSpPr>
            <p:cNvPr id="785" name="Google Shape;785;p24"/>
            <p:cNvSpPr/>
            <p:nvPr/>
          </p:nvSpPr>
          <p:spPr>
            <a:xfrm>
              <a:off x="336450" y="238125"/>
              <a:ext cx="76125" cy="44800"/>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93800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221245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3486625" y="238125"/>
              <a:ext cx="75875" cy="44800"/>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a:off x="-4761075" y="238125"/>
              <a:ext cx="76150" cy="44800"/>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6035525" y="238125"/>
              <a:ext cx="76150" cy="44800"/>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7309700" y="238125"/>
              <a:ext cx="75875" cy="44800"/>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4"/>
            <p:cNvSpPr/>
            <p:nvPr/>
          </p:nvSpPr>
          <p:spPr>
            <a:xfrm>
              <a:off x="-8584150" y="238125"/>
              <a:ext cx="76150" cy="44800"/>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9858600" y="238125"/>
              <a:ext cx="76150" cy="44800"/>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p:nvPr/>
          </p:nvSpPr>
          <p:spPr>
            <a:xfrm>
              <a:off x="-11133050" y="238125"/>
              <a:ext cx="76150" cy="44800"/>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4"/>
            <p:cNvSpPr/>
            <p:nvPr/>
          </p:nvSpPr>
          <p:spPr>
            <a:xfrm>
              <a:off x="336450" y="887350"/>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93800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4"/>
            <p:cNvSpPr/>
            <p:nvPr/>
          </p:nvSpPr>
          <p:spPr>
            <a:xfrm>
              <a:off x="-221245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3486625" y="887350"/>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4761075" y="887350"/>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6035525" y="887350"/>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7309700" y="887350"/>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8584150" y="887350"/>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9858600" y="887350"/>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11133050" y="887350"/>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4"/>
            <p:cNvSpPr/>
            <p:nvPr/>
          </p:nvSpPr>
          <p:spPr>
            <a:xfrm>
              <a:off x="336450" y="1536600"/>
              <a:ext cx="76125" cy="44825"/>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4"/>
            <p:cNvSpPr/>
            <p:nvPr/>
          </p:nvSpPr>
          <p:spPr>
            <a:xfrm>
              <a:off x="-93800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4"/>
            <p:cNvSpPr/>
            <p:nvPr/>
          </p:nvSpPr>
          <p:spPr>
            <a:xfrm>
              <a:off x="-221245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4"/>
            <p:cNvSpPr/>
            <p:nvPr/>
          </p:nvSpPr>
          <p:spPr>
            <a:xfrm>
              <a:off x="-3486625" y="1536600"/>
              <a:ext cx="75875" cy="44825"/>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4761075" y="1536600"/>
              <a:ext cx="76150" cy="44825"/>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6035525" y="1536600"/>
              <a:ext cx="76150" cy="44825"/>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4"/>
            <p:cNvSpPr/>
            <p:nvPr/>
          </p:nvSpPr>
          <p:spPr>
            <a:xfrm>
              <a:off x="-7309700" y="1536600"/>
              <a:ext cx="75875" cy="44825"/>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8584150" y="1536600"/>
              <a:ext cx="76150" cy="44825"/>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p:nvPr/>
          </p:nvSpPr>
          <p:spPr>
            <a:xfrm>
              <a:off x="-9858600" y="1536600"/>
              <a:ext cx="76150" cy="44825"/>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4"/>
            <p:cNvSpPr/>
            <p:nvPr/>
          </p:nvSpPr>
          <p:spPr>
            <a:xfrm>
              <a:off x="-11133050" y="1536600"/>
              <a:ext cx="76150" cy="44825"/>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336450" y="2185850"/>
              <a:ext cx="76125" cy="44825"/>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93800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221245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4"/>
            <p:cNvSpPr/>
            <p:nvPr/>
          </p:nvSpPr>
          <p:spPr>
            <a:xfrm>
              <a:off x="-3486625" y="2185850"/>
              <a:ext cx="75875" cy="44825"/>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4"/>
            <p:cNvSpPr/>
            <p:nvPr/>
          </p:nvSpPr>
          <p:spPr>
            <a:xfrm>
              <a:off x="-4761075" y="2185850"/>
              <a:ext cx="76150" cy="44825"/>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4"/>
            <p:cNvSpPr/>
            <p:nvPr/>
          </p:nvSpPr>
          <p:spPr>
            <a:xfrm>
              <a:off x="-6035525" y="2185850"/>
              <a:ext cx="76150" cy="44825"/>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a:off x="-7309700" y="2185850"/>
              <a:ext cx="75875" cy="44825"/>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8584150" y="2185850"/>
              <a:ext cx="76150" cy="44825"/>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a:off x="-9858600" y="2185850"/>
              <a:ext cx="76150" cy="44825"/>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a:off x="-11133050" y="2185850"/>
              <a:ext cx="76150" cy="44825"/>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a:off x="336450" y="2835100"/>
              <a:ext cx="76125" cy="44800"/>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a:off x="-93800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a:off x="-221245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a:off x="-3486625" y="2835100"/>
              <a:ext cx="75875" cy="44800"/>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a:off x="-4761075" y="2835100"/>
              <a:ext cx="76150" cy="44800"/>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6035525" y="2835100"/>
              <a:ext cx="76150" cy="44800"/>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7309700" y="2835100"/>
              <a:ext cx="75875" cy="44800"/>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4"/>
            <p:cNvSpPr/>
            <p:nvPr/>
          </p:nvSpPr>
          <p:spPr>
            <a:xfrm>
              <a:off x="-8584150" y="2835100"/>
              <a:ext cx="76150" cy="44800"/>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a:off x="-9858600" y="2835100"/>
              <a:ext cx="76150" cy="44800"/>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a:off x="-11133050" y="2835100"/>
              <a:ext cx="76150" cy="44800"/>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a:off x="336450" y="3484325"/>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93800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a:off x="-221245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a:off x="-3486625" y="3484325"/>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a:off x="-4761075" y="3484325"/>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a:off x="-6035525" y="3484325"/>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a:off x="-7309700" y="3484325"/>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a:off x="-8584150" y="3484325"/>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a:off x="-9858600" y="3484325"/>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a:off x="-11133050" y="3484325"/>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a:off x="336450" y="4133575"/>
              <a:ext cx="76125" cy="44825"/>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a:off x="-93800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a:off x="-221245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a:off x="-3486625" y="4133575"/>
              <a:ext cx="75875" cy="44825"/>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a:off x="-4761075" y="4133575"/>
              <a:ext cx="76150" cy="44825"/>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a:off x="-6035525" y="4133575"/>
              <a:ext cx="76150" cy="44825"/>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a:off x="-7309700" y="4133575"/>
              <a:ext cx="75875" cy="44825"/>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a:off x="-8584150" y="4133575"/>
              <a:ext cx="76150" cy="44825"/>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a:off x="-9858600" y="4133575"/>
              <a:ext cx="76150" cy="44825"/>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a:off x="-11133050" y="4133575"/>
              <a:ext cx="76150" cy="44825"/>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336450" y="4782825"/>
              <a:ext cx="76125" cy="44825"/>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a:off x="-93800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221245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a:off x="-3486625" y="4782825"/>
              <a:ext cx="75875" cy="44825"/>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a:off x="-4761075" y="4782825"/>
              <a:ext cx="76150" cy="44825"/>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6035525" y="4782825"/>
              <a:ext cx="76150" cy="44825"/>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7309700" y="4782825"/>
              <a:ext cx="75875" cy="44825"/>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a:off x="-8584150" y="4782825"/>
              <a:ext cx="76150" cy="44825"/>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a:off x="-9858600" y="4782825"/>
              <a:ext cx="76150" cy="44825"/>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11133050" y="4782825"/>
              <a:ext cx="76150" cy="44825"/>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336450" y="5432075"/>
              <a:ext cx="76125" cy="44800"/>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93800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221245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3486625" y="5432075"/>
              <a:ext cx="75875" cy="44800"/>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a:off x="-4761075" y="5432075"/>
              <a:ext cx="76150" cy="44800"/>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a:off x="-6035525" y="5432075"/>
              <a:ext cx="76150" cy="44800"/>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a:off x="-7309700" y="5432075"/>
              <a:ext cx="75875" cy="44800"/>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a:off x="-8584150" y="5432075"/>
              <a:ext cx="76150" cy="44800"/>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a:off x="-9858600" y="5432075"/>
              <a:ext cx="76150" cy="44800"/>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a:off x="-11133050" y="5432075"/>
              <a:ext cx="76150" cy="44800"/>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dk1"/>
        </a:solidFill>
      </p:bgPr>
    </p:bg>
    <p:spTree>
      <p:nvGrpSpPr>
        <p:cNvPr id="875" name="Shape 875"/>
        <p:cNvGrpSpPr/>
        <p:nvPr/>
      </p:nvGrpSpPr>
      <p:grpSpPr>
        <a:xfrm>
          <a:off x="0" y="0"/>
          <a:ext cx="0" cy="0"/>
          <a:chOff x="0" y="0"/>
          <a:chExt cx="0" cy="0"/>
        </a:xfrm>
      </p:grpSpPr>
      <p:sp>
        <p:nvSpPr>
          <p:cNvPr id="876" name="Google Shape;876;p25"/>
          <p:cNvSpPr/>
          <p:nvPr/>
        </p:nvSpPr>
        <p:spPr>
          <a:xfrm>
            <a:off x="471288" y="4193326"/>
            <a:ext cx="497400" cy="18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rot="-2700000">
            <a:off x="498393" y="767320"/>
            <a:ext cx="351715" cy="351715"/>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9269791" y="766482"/>
            <a:ext cx="30427" cy="30876"/>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8760394" y="766482"/>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8250996" y="766482"/>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7741708" y="766482"/>
            <a:ext cx="30327" cy="30876"/>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7232310" y="766482"/>
            <a:ext cx="30437" cy="30876"/>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6722913" y="766482"/>
            <a:ext cx="30437" cy="30876"/>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6213625" y="766482"/>
            <a:ext cx="30327" cy="30876"/>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5704227" y="766482"/>
            <a:ext cx="30437" cy="30876"/>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9269791" y="1213928"/>
            <a:ext cx="30427" cy="30893"/>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8760394" y="121392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8250996" y="121392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7741708" y="1213928"/>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7232310" y="1213928"/>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6722913" y="1213928"/>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6213625" y="1213928"/>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5704227" y="1213928"/>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9269791" y="1661391"/>
            <a:ext cx="30427" cy="30893"/>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8760394" y="1661391"/>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8250996" y="1661391"/>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7741708" y="1661391"/>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7232310" y="1661391"/>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6722913" y="1661391"/>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6213625" y="1661391"/>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5704227" y="1661391"/>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9269791" y="2108855"/>
            <a:ext cx="30427" cy="30893"/>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8760394" y="2108855"/>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8250996" y="2108855"/>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7741708" y="2108855"/>
            <a:ext cx="30327" cy="30893"/>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7232310" y="2108855"/>
            <a:ext cx="30437" cy="30893"/>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6722913" y="2108855"/>
            <a:ext cx="30437" cy="30893"/>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6213625" y="2108855"/>
            <a:ext cx="30327" cy="30893"/>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5704227" y="2108855"/>
            <a:ext cx="30437" cy="30893"/>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9269791" y="2556318"/>
            <a:ext cx="30427" cy="30876"/>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8760394" y="255631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8250996" y="255631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7741708" y="2556318"/>
            <a:ext cx="30327" cy="30876"/>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7232310" y="2556318"/>
            <a:ext cx="30437" cy="30876"/>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6722913" y="2556318"/>
            <a:ext cx="30437" cy="30876"/>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6213625" y="2556318"/>
            <a:ext cx="30327" cy="30876"/>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5704227" y="2556318"/>
            <a:ext cx="30437" cy="30876"/>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9269791" y="3003763"/>
            <a:ext cx="30427" cy="30893"/>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8760394" y="300376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8250996" y="300376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7741708" y="3003763"/>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7232310" y="3003763"/>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6722913" y="3003763"/>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6213625" y="3003763"/>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5704227" y="3003763"/>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9269791" y="3451227"/>
            <a:ext cx="30427" cy="30893"/>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8760394" y="345122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8250996" y="345122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7741708" y="3451227"/>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7232310" y="3451227"/>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6722913" y="3451227"/>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6213625" y="3451227"/>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5704227" y="3451227"/>
            <a:ext cx="30437" cy="30893"/>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9269791" y="3898690"/>
            <a:ext cx="30427" cy="30893"/>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8760394" y="389869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8250996" y="389869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7741708" y="3898690"/>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7232310" y="3898690"/>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6722913" y="3898690"/>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6213625" y="3898690"/>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5704227" y="3898690"/>
            <a:ext cx="30437" cy="30893"/>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9269791" y="4346153"/>
            <a:ext cx="30427" cy="30876"/>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8760394" y="434615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8250996" y="434615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7741708" y="4346153"/>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7232310" y="4346153"/>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6722913" y="4346153"/>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6213625" y="4346153"/>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5704227" y="4346153"/>
            <a:ext cx="30437" cy="30876"/>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7687996" y="246780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rot="-2700000">
            <a:off x="6551968" y="3192478"/>
            <a:ext cx="380565" cy="380565"/>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rot="5400000">
            <a:off x="7303250" y="3484350"/>
            <a:ext cx="1218000" cy="12180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5878675" y="4395606"/>
            <a:ext cx="215400" cy="20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rot="-5400000">
            <a:off x="6109050" y="1432275"/>
            <a:ext cx="1071300" cy="10713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txBox="1"/>
          <p:nvPr>
            <p:ph type="title"/>
          </p:nvPr>
        </p:nvSpPr>
        <p:spPr>
          <a:xfrm>
            <a:off x="968700" y="2299275"/>
            <a:ext cx="4184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chemeClr val="lt1"/>
                </a:solidFill>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956" name="Google Shape;956;p25"/>
          <p:cNvSpPr txBox="1"/>
          <p:nvPr>
            <p:ph hasCustomPrompt="1" idx="2" type="title"/>
          </p:nvPr>
        </p:nvSpPr>
        <p:spPr>
          <a:xfrm>
            <a:off x="968700" y="1262669"/>
            <a:ext cx="41844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a:r>
              <a:t>xx%</a:t>
            </a:r>
          </a:p>
        </p:txBody>
      </p:sp>
      <p:sp>
        <p:nvSpPr>
          <p:cNvPr id="957" name="Google Shape;957;p25"/>
          <p:cNvSpPr txBox="1"/>
          <p:nvPr>
            <p:ph idx="1" type="subTitle"/>
          </p:nvPr>
        </p:nvSpPr>
        <p:spPr>
          <a:xfrm>
            <a:off x="1283075" y="3445875"/>
            <a:ext cx="3555600" cy="70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6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bg>
      <p:bgPr>
        <a:solidFill>
          <a:schemeClr val="dk1"/>
        </a:solidFill>
      </p:bgPr>
    </p:bg>
    <p:spTree>
      <p:nvGrpSpPr>
        <p:cNvPr id="958" name="Shape 958"/>
        <p:cNvGrpSpPr/>
        <p:nvPr/>
      </p:nvGrpSpPr>
      <p:grpSpPr>
        <a:xfrm>
          <a:off x="0" y="0"/>
          <a:ext cx="0" cy="0"/>
          <a:chOff x="0" y="0"/>
          <a:chExt cx="0" cy="0"/>
        </a:xfrm>
      </p:grpSpPr>
      <p:sp>
        <p:nvSpPr>
          <p:cNvPr id="959" name="Google Shape;959;p26"/>
          <p:cNvSpPr/>
          <p:nvPr/>
        </p:nvSpPr>
        <p:spPr>
          <a:xfrm>
            <a:off x="3240846" y="2011332"/>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2731558" y="2011332"/>
            <a:ext cx="30327" cy="30876"/>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2222160" y="2011332"/>
            <a:ext cx="30437" cy="30876"/>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1712763" y="2011332"/>
            <a:ext cx="30437" cy="30876"/>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1203475" y="2011332"/>
            <a:ext cx="30327" cy="30876"/>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694077" y="2011332"/>
            <a:ext cx="30437" cy="30876"/>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184680" y="2011332"/>
            <a:ext cx="30437" cy="30876"/>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324718" y="2011332"/>
            <a:ext cx="30437" cy="30876"/>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3240846" y="245877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2731558" y="2458778"/>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2222160" y="2458778"/>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1712763" y="2458778"/>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1203475" y="2458778"/>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694077" y="2458778"/>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184680" y="2458778"/>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324718" y="2458778"/>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3240846" y="2906241"/>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2731558" y="2906241"/>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2222160" y="2906241"/>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1712763" y="2906241"/>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1203475" y="2906241"/>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694077" y="2906241"/>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184680" y="2906241"/>
            <a:ext cx="30437" cy="30893"/>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324718" y="2906241"/>
            <a:ext cx="30437" cy="30893"/>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3240846" y="3353705"/>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2731558" y="3353705"/>
            <a:ext cx="30327" cy="30893"/>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2222160" y="3353705"/>
            <a:ext cx="30437" cy="30893"/>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1712763" y="3353705"/>
            <a:ext cx="30437" cy="30893"/>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1203475" y="3353705"/>
            <a:ext cx="30327" cy="30893"/>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694077" y="3353705"/>
            <a:ext cx="30437" cy="30893"/>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184680" y="3353705"/>
            <a:ext cx="30437" cy="30893"/>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324718" y="3353705"/>
            <a:ext cx="30437" cy="30893"/>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3240846" y="3801168"/>
            <a:ext cx="30437" cy="30876"/>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2731558" y="3801168"/>
            <a:ext cx="30327" cy="30876"/>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2222160" y="3801168"/>
            <a:ext cx="30437" cy="30876"/>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1712763" y="3801168"/>
            <a:ext cx="30437" cy="30876"/>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1203475" y="3801168"/>
            <a:ext cx="30327" cy="30876"/>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694077" y="3801168"/>
            <a:ext cx="30437" cy="30876"/>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184680" y="3801168"/>
            <a:ext cx="30437" cy="30876"/>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324718" y="3801168"/>
            <a:ext cx="30437" cy="30876"/>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3240846" y="4248613"/>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2731558" y="4248613"/>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2222160" y="4248613"/>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1712763" y="4248613"/>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1203475" y="4248613"/>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694077" y="4248613"/>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p:nvPr/>
        </p:nvSpPr>
        <p:spPr>
          <a:xfrm>
            <a:off x="184680" y="4248613"/>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6"/>
          <p:cNvSpPr/>
          <p:nvPr/>
        </p:nvSpPr>
        <p:spPr>
          <a:xfrm>
            <a:off x="-324718" y="4248613"/>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6"/>
          <p:cNvSpPr/>
          <p:nvPr/>
        </p:nvSpPr>
        <p:spPr>
          <a:xfrm>
            <a:off x="3240846" y="4696077"/>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2731558" y="4696077"/>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2222160" y="4696077"/>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1712763" y="4696077"/>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1203475" y="4696077"/>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694077" y="4696077"/>
            <a:ext cx="30437" cy="30893"/>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184680" y="4696077"/>
            <a:ext cx="30437" cy="30893"/>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324718" y="4696077"/>
            <a:ext cx="30437" cy="30893"/>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3240846" y="5143540"/>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2731558" y="5143540"/>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2222160" y="5143540"/>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1712763" y="5143540"/>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1203475" y="5143540"/>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694077" y="5143540"/>
            <a:ext cx="30437" cy="30893"/>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184680" y="5143540"/>
            <a:ext cx="30437" cy="30893"/>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324718" y="5143540"/>
            <a:ext cx="30437" cy="30893"/>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4259641" y="5591003"/>
            <a:ext cx="30427" cy="30876"/>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3750244" y="559100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3240846" y="5591003"/>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2731558" y="5591003"/>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2222160" y="5591003"/>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1712763" y="5591003"/>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1203475" y="5591003"/>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694077" y="5591003"/>
            <a:ext cx="30437" cy="30876"/>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184680" y="5591003"/>
            <a:ext cx="30437" cy="30876"/>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324718" y="5591003"/>
            <a:ext cx="30437" cy="30876"/>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1662996" y="190890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471288" y="4193336"/>
            <a:ext cx="497400" cy="18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rot="8100000">
            <a:off x="3072891" y="1281852"/>
            <a:ext cx="393717" cy="393717"/>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rot="5400000">
            <a:off x="7401725" y="3582950"/>
            <a:ext cx="1115100" cy="1115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1813775" y="3307527"/>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rot="-5400000">
            <a:off x="7994700" y="607800"/>
            <a:ext cx="1149300" cy="11493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rot="-2700000">
            <a:off x="498393" y="767320"/>
            <a:ext cx="351715" cy="351715"/>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5878675" y="439560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txBox="1"/>
          <p:nvPr>
            <p:ph type="title"/>
          </p:nvPr>
        </p:nvSpPr>
        <p:spPr>
          <a:xfrm>
            <a:off x="3894175" y="2299275"/>
            <a:ext cx="4184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chemeClr val="lt1"/>
                </a:solidFill>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1042" name="Google Shape;1042;p26"/>
          <p:cNvSpPr txBox="1"/>
          <p:nvPr>
            <p:ph hasCustomPrompt="1" idx="2" type="title"/>
          </p:nvPr>
        </p:nvSpPr>
        <p:spPr>
          <a:xfrm>
            <a:off x="3894175" y="1262669"/>
            <a:ext cx="41844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a:r>
              <a:t>xx%</a:t>
            </a:r>
          </a:p>
        </p:txBody>
      </p:sp>
      <p:sp>
        <p:nvSpPr>
          <p:cNvPr id="1043" name="Google Shape;1043;p26"/>
          <p:cNvSpPr txBox="1"/>
          <p:nvPr>
            <p:ph idx="1" type="subTitle"/>
          </p:nvPr>
        </p:nvSpPr>
        <p:spPr>
          <a:xfrm>
            <a:off x="4208550" y="3445875"/>
            <a:ext cx="3555600" cy="70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6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
    <p:spTree>
      <p:nvGrpSpPr>
        <p:cNvPr id="1044" name="Shape 1044"/>
        <p:cNvGrpSpPr/>
        <p:nvPr/>
      </p:nvGrpSpPr>
      <p:grpSpPr>
        <a:xfrm>
          <a:off x="0" y="0"/>
          <a:ext cx="0" cy="0"/>
          <a:chOff x="0" y="0"/>
          <a:chExt cx="0" cy="0"/>
        </a:xfrm>
      </p:grpSpPr>
      <p:sp>
        <p:nvSpPr>
          <p:cNvPr id="1045" name="Google Shape;1045;p27"/>
          <p:cNvSpPr/>
          <p:nvPr/>
        </p:nvSpPr>
        <p:spPr>
          <a:xfrm>
            <a:off x="3166800" y="0"/>
            <a:ext cx="59772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27"/>
          <p:cNvGrpSpPr/>
          <p:nvPr/>
        </p:nvGrpSpPr>
        <p:grpSpPr>
          <a:xfrm>
            <a:off x="2266082" y="-2472943"/>
            <a:ext cx="4614786" cy="3610547"/>
            <a:chOff x="-11133050" y="238125"/>
            <a:chExt cx="11545625" cy="5238750"/>
          </a:xfrm>
        </p:grpSpPr>
        <p:sp>
          <p:nvSpPr>
            <p:cNvPr id="1047" name="Google Shape;1047;p27"/>
            <p:cNvSpPr/>
            <p:nvPr/>
          </p:nvSpPr>
          <p:spPr>
            <a:xfrm>
              <a:off x="336450" y="238125"/>
              <a:ext cx="76125" cy="44800"/>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a:off x="-93800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221245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3486625" y="238125"/>
              <a:ext cx="75875" cy="44800"/>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4761075" y="238125"/>
              <a:ext cx="76150" cy="44800"/>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6035525" y="238125"/>
              <a:ext cx="76150" cy="44800"/>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a:off x="-7309700" y="238125"/>
              <a:ext cx="75875" cy="44800"/>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a:off x="-8584150" y="238125"/>
              <a:ext cx="76150" cy="44800"/>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a:off x="-9858600" y="238125"/>
              <a:ext cx="76150" cy="44800"/>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11133050" y="238125"/>
              <a:ext cx="76150" cy="44800"/>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a:off x="336450" y="887350"/>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93800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a:off x="-221245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3486625" y="887350"/>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4761075" y="887350"/>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6035525" y="887350"/>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a:off x="-7309700" y="887350"/>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8584150" y="887350"/>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a:off x="-9858600" y="887350"/>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11133050" y="887350"/>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336450" y="1536600"/>
              <a:ext cx="76125" cy="44825"/>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93800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a:off x="-221245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a:off x="-3486625" y="1536600"/>
              <a:ext cx="75875" cy="44825"/>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a:off x="-4761075" y="1536600"/>
              <a:ext cx="76150" cy="44825"/>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7"/>
            <p:cNvSpPr/>
            <p:nvPr/>
          </p:nvSpPr>
          <p:spPr>
            <a:xfrm>
              <a:off x="-6035525" y="1536600"/>
              <a:ext cx="76150" cy="44825"/>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7"/>
            <p:cNvSpPr/>
            <p:nvPr/>
          </p:nvSpPr>
          <p:spPr>
            <a:xfrm>
              <a:off x="-7309700" y="1536600"/>
              <a:ext cx="75875" cy="44825"/>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7"/>
            <p:cNvSpPr/>
            <p:nvPr/>
          </p:nvSpPr>
          <p:spPr>
            <a:xfrm>
              <a:off x="-8584150" y="1536600"/>
              <a:ext cx="76150" cy="44825"/>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7"/>
            <p:cNvSpPr/>
            <p:nvPr/>
          </p:nvSpPr>
          <p:spPr>
            <a:xfrm>
              <a:off x="-9858600" y="1536600"/>
              <a:ext cx="76150" cy="44825"/>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p:nvPr/>
          </p:nvSpPr>
          <p:spPr>
            <a:xfrm>
              <a:off x="-11133050" y="1536600"/>
              <a:ext cx="76150" cy="44825"/>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7"/>
            <p:cNvSpPr/>
            <p:nvPr/>
          </p:nvSpPr>
          <p:spPr>
            <a:xfrm>
              <a:off x="336450" y="2185850"/>
              <a:ext cx="76125" cy="44825"/>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7"/>
            <p:cNvSpPr/>
            <p:nvPr/>
          </p:nvSpPr>
          <p:spPr>
            <a:xfrm>
              <a:off x="-93800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7"/>
            <p:cNvSpPr/>
            <p:nvPr/>
          </p:nvSpPr>
          <p:spPr>
            <a:xfrm>
              <a:off x="-221245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7"/>
            <p:cNvSpPr/>
            <p:nvPr/>
          </p:nvSpPr>
          <p:spPr>
            <a:xfrm>
              <a:off x="-3486625" y="2185850"/>
              <a:ext cx="75875" cy="44825"/>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7"/>
            <p:cNvSpPr/>
            <p:nvPr/>
          </p:nvSpPr>
          <p:spPr>
            <a:xfrm>
              <a:off x="-4761075" y="2185850"/>
              <a:ext cx="76150" cy="44825"/>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7"/>
            <p:cNvSpPr/>
            <p:nvPr/>
          </p:nvSpPr>
          <p:spPr>
            <a:xfrm>
              <a:off x="-6035525" y="2185850"/>
              <a:ext cx="76150" cy="44825"/>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7"/>
            <p:cNvSpPr/>
            <p:nvPr/>
          </p:nvSpPr>
          <p:spPr>
            <a:xfrm>
              <a:off x="-7309700" y="2185850"/>
              <a:ext cx="75875" cy="44825"/>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7"/>
            <p:cNvSpPr/>
            <p:nvPr/>
          </p:nvSpPr>
          <p:spPr>
            <a:xfrm>
              <a:off x="-8584150" y="2185850"/>
              <a:ext cx="76150" cy="44825"/>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7"/>
            <p:cNvSpPr/>
            <p:nvPr/>
          </p:nvSpPr>
          <p:spPr>
            <a:xfrm>
              <a:off x="-9858600" y="2185850"/>
              <a:ext cx="76150" cy="44825"/>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7"/>
            <p:cNvSpPr/>
            <p:nvPr/>
          </p:nvSpPr>
          <p:spPr>
            <a:xfrm>
              <a:off x="-11133050" y="2185850"/>
              <a:ext cx="76150" cy="44825"/>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7"/>
            <p:cNvSpPr/>
            <p:nvPr/>
          </p:nvSpPr>
          <p:spPr>
            <a:xfrm>
              <a:off x="336450" y="2835100"/>
              <a:ext cx="76125" cy="44800"/>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7"/>
            <p:cNvSpPr/>
            <p:nvPr/>
          </p:nvSpPr>
          <p:spPr>
            <a:xfrm>
              <a:off x="-93800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7"/>
            <p:cNvSpPr/>
            <p:nvPr/>
          </p:nvSpPr>
          <p:spPr>
            <a:xfrm>
              <a:off x="-221245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7"/>
            <p:cNvSpPr/>
            <p:nvPr/>
          </p:nvSpPr>
          <p:spPr>
            <a:xfrm>
              <a:off x="-3486625" y="2835100"/>
              <a:ext cx="75875" cy="44800"/>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7"/>
            <p:cNvSpPr/>
            <p:nvPr/>
          </p:nvSpPr>
          <p:spPr>
            <a:xfrm>
              <a:off x="-4761075" y="2835100"/>
              <a:ext cx="76150" cy="44800"/>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7"/>
            <p:cNvSpPr/>
            <p:nvPr/>
          </p:nvSpPr>
          <p:spPr>
            <a:xfrm>
              <a:off x="-6035525" y="2835100"/>
              <a:ext cx="76150" cy="44800"/>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7"/>
            <p:cNvSpPr/>
            <p:nvPr/>
          </p:nvSpPr>
          <p:spPr>
            <a:xfrm>
              <a:off x="-7309700" y="2835100"/>
              <a:ext cx="75875" cy="44800"/>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7"/>
            <p:cNvSpPr/>
            <p:nvPr/>
          </p:nvSpPr>
          <p:spPr>
            <a:xfrm>
              <a:off x="-8584150" y="2835100"/>
              <a:ext cx="76150" cy="44800"/>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9858600" y="2835100"/>
              <a:ext cx="76150" cy="44800"/>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7"/>
            <p:cNvSpPr/>
            <p:nvPr/>
          </p:nvSpPr>
          <p:spPr>
            <a:xfrm>
              <a:off x="-11133050" y="2835100"/>
              <a:ext cx="76150" cy="44800"/>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
            <p:cNvSpPr/>
            <p:nvPr/>
          </p:nvSpPr>
          <p:spPr>
            <a:xfrm>
              <a:off x="336450" y="3484325"/>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93800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221245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3486625" y="3484325"/>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4761075" y="3484325"/>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6035525" y="3484325"/>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7309700" y="3484325"/>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8584150" y="3484325"/>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9858600" y="3484325"/>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11133050" y="3484325"/>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336450" y="4133575"/>
              <a:ext cx="76125" cy="44825"/>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93800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221245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a:off x="-3486625" y="4133575"/>
              <a:ext cx="75875" cy="44825"/>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a:off x="-4761075" y="4133575"/>
              <a:ext cx="76150" cy="44825"/>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a:off x="-6035525" y="4133575"/>
              <a:ext cx="76150" cy="44825"/>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7309700" y="4133575"/>
              <a:ext cx="75875" cy="44825"/>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8584150" y="4133575"/>
              <a:ext cx="76150" cy="44825"/>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9858600" y="4133575"/>
              <a:ext cx="76150" cy="44825"/>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11133050" y="4133575"/>
              <a:ext cx="76150" cy="44825"/>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336450" y="4782825"/>
              <a:ext cx="76125" cy="44825"/>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93800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7"/>
            <p:cNvSpPr/>
            <p:nvPr/>
          </p:nvSpPr>
          <p:spPr>
            <a:xfrm>
              <a:off x="-221245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7"/>
            <p:cNvSpPr/>
            <p:nvPr/>
          </p:nvSpPr>
          <p:spPr>
            <a:xfrm>
              <a:off x="-3486625" y="4782825"/>
              <a:ext cx="75875" cy="44825"/>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4761075" y="4782825"/>
              <a:ext cx="76150" cy="44825"/>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7"/>
            <p:cNvSpPr/>
            <p:nvPr/>
          </p:nvSpPr>
          <p:spPr>
            <a:xfrm>
              <a:off x="-6035525" y="4782825"/>
              <a:ext cx="76150" cy="44825"/>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7"/>
            <p:cNvSpPr/>
            <p:nvPr/>
          </p:nvSpPr>
          <p:spPr>
            <a:xfrm>
              <a:off x="-7309700" y="4782825"/>
              <a:ext cx="75875" cy="44825"/>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7"/>
            <p:cNvSpPr/>
            <p:nvPr/>
          </p:nvSpPr>
          <p:spPr>
            <a:xfrm>
              <a:off x="-8584150" y="4782825"/>
              <a:ext cx="76150" cy="44825"/>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9858600" y="4782825"/>
              <a:ext cx="76150" cy="44825"/>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p:nvPr/>
          </p:nvSpPr>
          <p:spPr>
            <a:xfrm>
              <a:off x="-11133050" y="4782825"/>
              <a:ext cx="76150" cy="44825"/>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7"/>
            <p:cNvSpPr/>
            <p:nvPr/>
          </p:nvSpPr>
          <p:spPr>
            <a:xfrm>
              <a:off x="336450" y="5432075"/>
              <a:ext cx="76125" cy="44800"/>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93800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7"/>
            <p:cNvSpPr/>
            <p:nvPr/>
          </p:nvSpPr>
          <p:spPr>
            <a:xfrm>
              <a:off x="-221245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7"/>
            <p:cNvSpPr/>
            <p:nvPr/>
          </p:nvSpPr>
          <p:spPr>
            <a:xfrm>
              <a:off x="-3486625" y="5432075"/>
              <a:ext cx="75875" cy="44800"/>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4761075" y="5432075"/>
              <a:ext cx="76150" cy="44800"/>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6035525" y="5432075"/>
              <a:ext cx="76150" cy="44800"/>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7309700" y="5432075"/>
              <a:ext cx="75875" cy="44800"/>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8584150" y="5432075"/>
              <a:ext cx="76150" cy="44800"/>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9858600" y="5432075"/>
              <a:ext cx="76150" cy="44800"/>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11133050" y="5432075"/>
              <a:ext cx="76150" cy="44800"/>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27"/>
          <p:cNvSpPr/>
          <p:nvPr/>
        </p:nvSpPr>
        <p:spPr>
          <a:xfrm>
            <a:off x="1711121" y="1803427"/>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7"/>
          <p:cNvSpPr/>
          <p:nvPr/>
        </p:nvSpPr>
        <p:spPr>
          <a:xfrm>
            <a:off x="425549" y="4176299"/>
            <a:ext cx="497400" cy="18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7"/>
          <p:cNvSpPr/>
          <p:nvPr/>
        </p:nvSpPr>
        <p:spPr>
          <a:xfrm rot="8100000">
            <a:off x="3662238" y="3809661"/>
            <a:ext cx="303773" cy="303773"/>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rot="5400000">
            <a:off x="7399550" y="3580600"/>
            <a:ext cx="1121700" cy="11217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1823525" y="3317277"/>
            <a:ext cx="569400" cy="569400"/>
          </a:xfrm>
          <a:prstGeom prst="donut">
            <a:avLst>
              <a:gd fmla="val 2099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rot="-5400000">
            <a:off x="4572000" y="560250"/>
            <a:ext cx="979800" cy="9798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7"/>
          <p:cNvSpPr/>
          <p:nvPr/>
        </p:nvSpPr>
        <p:spPr>
          <a:xfrm rot="-2700000">
            <a:off x="498393" y="767320"/>
            <a:ext cx="351715" cy="351715"/>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7"/>
          <p:cNvSpPr/>
          <p:nvPr/>
        </p:nvSpPr>
        <p:spPr>
          <a:xfrm>
            <a:off x="5878675" y="439560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2765875" y="786404"/>
            <a:ext cx="763500" cy="7638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txBox="1"/>
          <p:nvPr>
            <p:ph type="title"/>
          </p:nvPr>
        </p:nvSpPr>
        <p:spPr>
          <a:xfrm>
            <a:off x="3894175" y="2299275"/>
            <a:ext cx="4184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chemeClr val="lt1"/>
                </a:solidFill>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1147" name="Google Shape;1147;p27"/>
          <p:cNvSpPr txBox="1"/>
          <p:nvPr>
            <p:ph hasCustomPrompt="1" idx="2" type="title"/>
          </p:nvPr>
        </p:nvSpPr>
        <p:spPr>
          <a:xfrm>
            <a:off x="3894175" y="1262669"/>
            <a:ext cx="41844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a:r>
              <a:t>xx%</a:t>
            </a:r>
          </a:p>
        </p:txBody>
      </p:sp>
      <p:sp>
        <p:nvSpPr>
          <p:cNvPr id="1148" name="Google Shape;1148;p27"/>
          <p:cNvSpPr txBox="1"/>
          <p:nvPr>
            <p:ph idx="1" type="subTitle"/>
          </p:nvPr>
        </p:nvSpPr>
        <p:spPr>
          <a:xfrm>
            <a:off x="4208550" y="3445875"/>
            <a:ext cx="3555600" cy="70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6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1149" name="Shape 1149"/>
        <p:cNvGrpSpPr/>
        <p:nvPr/>
      </p:nvGrpSpPr>
      <p:grpSpPr>
        <a:xfrm>
          <a:off x="0" y="0"/>
          <a:ext cx="0" cy="0"/>
          <a:chOff x="0" y="0"/>
          <a:chExt cx="0" cy="0"/>
        </a:xfrm>
      </p:grpSpPr>
      <p:grpSp>
        <p:nvGrpSpPr>
          <p:cNvPr id="1150" name="Google Shape;1150;p28"/>
          <p:cNvGrpSpPr/>
          <p:nvPr/>
        </p:nvGrpSpPr>
        <p:grpSpPr>
          <a:xfrm>
            <a:off x="-2207405" y="766470"/>
            <a:ext cx="4614786" cy="3610547"/>
            <a:chOff x="-11133050" y="238125"/>
            <a:chExt cx="11545625" cy="5238750"/>
          </a:xfrm>
        </p:grpSpPr>
        <p:sp>
          <p:nvSpPr>
            <p:cNvPr id="1151" name="Google Shape;1151;p28"/>
            <p:cNvSpPr/>
            <p:nvPr/>
          </p:nvSpPr>
          <p:spPr>
            <a:xfrm>
              <a:off x="336450" y="238125"/>
              <a:ext cx="76125" cy="44800"/>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93800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221245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3486625" y="238125"/>
              <a:ext cx="75875" cy="44800"/>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4761075" y="238125"/>
              <a:ext cx="76150" cy="44800"/>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6035525" y="238125"/>
              <a:ext cx="76150" cy="44800"/>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7309700" y="238125"/>
              <a:ext cx="75875" cy="44800"/>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8584150" y="238125"/>
              <a:ext cx="76150" cy="44800"/>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9858600" y="238125"/>
              <a:ext cx="76150" cy="44800"/>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11133050" y="238125"/>
              <a:ext cx="76150" cy="44800"/>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336450" y="887350"/>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93800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221245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3486625" y="887350"/>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4761075" y="887350"/>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6035525" y="887350"/>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7309700" y="887350"/>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8584150" y="887350"/>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9858600" y="887350"/>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11133050" y="887350"/>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336450" y="1536600"/>
              <a:ext cx="76125" cy="44825"/>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93800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221245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3486625" y="1536600"/>
              <a:ext cx="75875" cy="44825"/>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a:off x="-4761075" y="1536600"/>
              <a:ext cx="76150" cy="44825"/>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8"/>
            <p:cNvSpPr/>
            <p:nvPr/>
          </p:nvSpPr>
          <p:spPr>
            <a:xfrm>
              <a:off x="-6035525" y="1536600"/>
              <a:ext cx="76150" cy="44825"/>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7309700" y="1536600"/>
              <a:ext cx="75875" cy="44825"/>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8584150" y="1536600"/>
              <a:ext cx="76150" cy="44825"/>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9858600" y="1536600"/>
              <a:ext cx="76150" cy="44825"/>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11133050" y="1536600"/>
              <a:ext cx="76150" cy="44825"/>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336450" y="2185850"/>
              <a:ext cx="76125" cy="44825"/>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93800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221245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3486625" y="2185850"/>
              <a:ext cx="75875" cy="44825"/>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4761075" y="2185850"/>
              <a:ext cx="76150" cy="44825"/>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6035525" y="2185850"/>
              <a:ext cx="76150" cy="44825"/>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7309700" y="2185850"/>
              <a:ext cx="75875" cy="44825"/>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8584150" y="2185850"/>
              <a:ext cx="76150" cy="44825"/>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a:off x="-9858600" y="2185850"/>
              <a:ext cx="76150" cy="44825"/>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8"/>
            <p:cNvSpPr/>
            <p:nvPr/>
          </p:nvSpPr>
          <p:spPr>
            <a:xfrm>
              <a:off x="-11133050" y="2185850"/>
              <a:ext cx="76150" cy="44825"/>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p:nvPr/>
          </p:nvSpPr>
          <p:spPr>
            <a:xfrm>
              <a:off x="336450" y="2835100"/>
              <a:ext cx="76125" cy="44800"/>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93800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221245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3486625" y="2835100"/>
              <a:ext cx="75875" cy="44800"/>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4761075" y="2835100"/>
              <a:ext cx="76150" cy="44800"/>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035525" y="2835100"/>
              <a:ext cx="76150" cy="44800"/>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7309700" y="2835100"/>
              <a:ext cx="75875" cy="44800"/>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8584150" y="2835100"/>
              <a:ext cx="76150" cy="44800"/>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9858600" y="2835100"/>
              <a:ext cx="76150" cy="44800"/>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11133050" y="2835100"/>
              <a:ext cx="76150" cy="44800"/>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336450" y="3484325"/>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93800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221245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3486625" y="3484325"/>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4761075" y="3484325"/>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035525" y="3484325"/>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7309700" y="3484325"/>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8584150" y="3484325"/>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9858600" y="3484325"/>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11133050" y="3484325"/>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336450" y="4133575"/>
              <a:ext cx="76125" cy="44825"/>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93800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221245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3486625" y="4133575"/>
              <a:ext cx="75875" cy="44825"/>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4761075" y="4133575"/>
              <a:ext cx="76150" cy="44825"/>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035525" y="4133575"/>
              <a:ext cx="76150" cy="44825"/>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7309700" y="4133575"/>
              <a:ext cx="75875" cy="44825"/>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8584150" y="4133575"/>
              <a:ext cx="76150" cy="44825"/>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9858600" y="4133575"/>
              <a:ext cx="76150" cy="44825"/>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11133050" y="4133575"/>
              <a:ext cx="76150" cy="44825"/>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336450" y="4782825"/>
              <a:ext cx="76125" cy="44825"/>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93800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221245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3486625" y="4782825"/>
              <a:ext cx="75875" cy="44825"/>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4761075" y="4782825"/>
              <a:ext cx="76150" cy="44825"/>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6035525" y="4782825"/>
              <a:ext cx="76150" cy="44825"/>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7309700" y="4782825"/>
              <a:ext cx="75875" cy="44825"/>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8584150" y="4782825"/>
              <a:ext cx="76150" cy="44825"/>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9858600" y="4782825"/>
              <a:ext cx="76150" cy="44825"/>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11133050" y="4782825"/>
              <a:ext cx="76150" cy="44825"/>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36450" y="5432075"/>
              <a:ext cx="76125" cy="44800"/>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93800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221245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486625" y="5432075"/>
              <a:ext cx="75875" cy="44800"/>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4761075" y="5432075"/>
              <a:ext cx="76150" cy="44800"/>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6035525" y="5432075"/>
              <a:ext cx="76150" cy="44800"/>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7309700" y="5432075"/>
              <a:ext cx="75875" cy="44800"/>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8584150" y="5432075"/>
              <a:ext cx="76150" cy="44800"/>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9858600" y="5432075"/>
              <a:ext cx="76150" cy="44800"/>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11133050" y="5432075"/>
              <a:ext cx="76150" cy="44800"/>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28"/>
          <p:cNvGrpSpPr/>
          <p:nvPr/>
        </p:nvGrpSpPr>
        <p:grpSpPr>
          <a:xfrm>
            <a:off x="6736620" y="766470"/>
            <a:ext cx="4614786" cy="3610547"/>
            <a:chOff x="-11133050" y="238125"/>
            <a:chExt cx="11545625" cy="5238750"/>
          </a:xfrm>
        </p:grpSpPr>
        <p:sp>
          <p:nvSpPr>
            <p:cNvPr id="1242" name="Google Shape;1242;p28"/>
            <p:cNvSpPr/>
            <p:nvPr/>
          </p:nvSpPr>
          <p:spPr>
            <a:xfrm>
              <a:off x="336450" y="238125"/>
              <a:ext cx="76125" cy="44800"/>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a:off x="-93800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2212450" y="238125"/>
              <a:ext cx="76150" cy="44800"/>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a:off x="-3486625" y="238125"/>
              <a:ext cx="75875" cy="44800"/>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a:off x="-4761075" y="238125"/>
              <a:ext cx="76150" cy="44800"/>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6035525" y="238125"/>
              <a:ext cx="76150" cy="44800"/>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7309700" y="238125"/>
              <a:ext cx="75875" cy="44800"/>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8584150" y="238125"/>
              <a:ext cx="76150" cy="44800"/>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9858600" y="238125"/>
              <a:ext cx="76150" cy="44800"/>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11133050" y="238125"/>
              <a:ext cx="76150" cy="44800"/>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a:off x="336450" y="887350"/>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93800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2212450" y="887350"/>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3486625" y="887350"/>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761075" y="887350"/>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6035525" y="887350"/>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7309700" y="887350"/>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8584150" y="887350"/>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9858600" y="887350"/>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11133050" y="887350"/>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336450" y="1536600"/>
              <a:ext cx="76125" cy="44825"/>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93800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8"/>
            <p:cNvSpPr/>
            <p:nvPr/>
          </p:nvSpPr>
          <p:spPr>
            <a:xfrm>
              <a:off x="-2212450" y="1536600"/>
              <a:ext cx="76150" cy="44825"/>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3486625" y="1536600"/>
              <a:ext cx="75875" cy="44825"/>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4761075" y="1536600"/>
              <a:ext cx="76150" cy="44825"/>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6035525" y="1536600"/>
              <a:ext cx="76150" cy="44825"/>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7309700" y="1536600"/>
              <a:ext cx="75875" cy="44825"/>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8584150" y="1536600"/>
              <a:ext cx="76150" cy="44825"/>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9858600" y="1536600"/>
              <a:ext cx="76150" cy="44825"/>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11133050" y="1536600"/>
              <a:ext cx="76150" cy="44825"/>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336450" y="2185850"/>
              <a:ext cx="76125" cy="44825"/>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93800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2212450" y="2185850"/>
              <a:ext cx="76150" cy="44825"/>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3486625" y="2185850"/>
              <a:ext cx="75875" cy="44825"/>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a:off x="-4761075" y="2185850"/>
              <a:ext cx="76150" cy="44825"/>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a:off x="-6035525" y="2185850"/>
              <a:ext cx="76150" cy="44825"/>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a:off x="-7309700" y="2185850"/>
              <a:ext cx="75875" cy="44825"/>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
            <p:cNvSpPr/>
            <p:nvPr/>
          </p:nvSpPr>
          <p:spPr>
            <a:xfrm>
              <a:off x="-8584150" y="2185850"/>
              <a:ext cx="76150" cy="44825"/>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8"/>
            <p:cNvSpPr/>
            <p:nvPr/>
          </p:nvSpPr>
          <p:spPr>
            <a:xfrm>
              <a:off x="-9858600" y="2185850"/>
              <a:ext cx="76150" cy="44825"/>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a:off x="-11133050" y="2185850"/>
              <a:ext cx="76150" cy="44825"/>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p:nvPr/>
          </p:nvSpPr>
          <p:spPr>
            <a:xfrm>
              <a:off x="336450" y="2835100"/>
              <a:ext cx="76125" cy="44800"/>
            </a:xfrm>
            <a:custGeom>
              <a:rect b="b" l="l" r="r" t="t"/>
              <a:pathLst>
                <a:path extrusionOk="0" h="1792" w="3045">
                  <a:moveTo>
                    <a:pt x="1523" y="0"/>
                  </a:moveTo>
                  <a:lnTo>
                    <a:pt x="1366" y="7"/>
                  </a:lnTo>
                  <a:lnTo>
                    <a:pt x="1209" y="20"/>
                  </a:lnTo>
                  <a:lnTo>
                    <a:pt x="1064" y="40"/>
                  </a:lnTo>
                  <a:lnTo>
                    <a:pt x="929" y="73"/>
                  </a:lnTo>
                  <a:lnTo>
                    <a:pt x="795" y="105"/>
                  </a:lnTo>
                  <a:lnTo>
                    <a:pt x="672" y="152"/>
                  </a:lnTo>
                  <a:lnTo>
                    <a:pt x="549" y="204"/>
                  </a:lnTo>
                  <a:lnTo>
                    <a:pt x="448" y="264"/>
                  </a:lnTo>
                  <a:lnTo>
                    <a:pt x="347" y="329"/>
                  </a:lnTo>
                  <a:lnTo>
                    <a:pt x="258" y="395"/>
                  </a:lnTo>
                  <a:lnTo>
                    <a:pt x="179" y="468"/>
                  </a:lnTo>
                  <a:lnTo>
                    <a:pt x="112" y="547"/>
                  </a:lnTo>
                  <a:lnTo>
                    <a:pt x="67" y="632"/>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8"/>
                  </a:lnTo>
                  <a:lnTo>
                    <a:pt x="549" y="1588"/>
                  </a:lnTo>
                  <a:lnTo>
                    <a:pt x="672" y="1640"/>
                  </a:lnTo>
                  <a:lnTo>
                    <a:pt x="795" y="1687"/>
                  </a:lnTo>
                  <a:lnTo>
                    <a:pt x="929" y="1719"/>
                  </a:lnTo>
                  <a:lnTo>
                    <a:pt x="1064" y="1752"/>
                  </a:lnTo>
                  <a:lnTo>
                    <a:pt x="1209" y="1772"/>
                  </a:lnTo>
                  <a:lnTo>
                    <a:pt x="1366" y="1785"/>
                  </a:lnTo>
                  <a:lnTo>
                    <a:pt x="1523" y="1792"/>
                  </a:lnTo>
                  <a:lnTo>
                    <a:pt x="1679" y="1785"/>
                  </a:lnTo>
                  <a:lnTo>
                    <a:pt x="1825" y="1772"/>
                  </a:lnTo>
                  <a:lnTo>
                    <a:pt x="1970" y="1752"/>
                  </a:lnTo>
                  <a:lnTo>
                    <a:pt x="2116" y="1719"/>
                  </a:lnTo>
                  <a:lnTo>
                    <a:pt x="2239" y="1687"/>
                  </a:lnTo>
                  <a:lnTo>
                    <a:pt x="2373" y="1640"/>
                  </a:lnTo>
                  <a:lnTo>
                    <a:pt x="2485" y="1588"/>
                  </a:lnTo>
                  <a:lnTo>
                    <a:pt x="2597" y="1528"/>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2"/>
                  </a:lnTo>
                  <a:lnTo>
                    <a:pt x="2922" y="547"/>
                  </a:lnTo>
                  <a:lnTo>
                    <a:pt x="2855" y="468"/>
                  </a:lnTo>
                  <a:lnTo>
                    <a:pt x="2776" y="395"/>
                  </a:lnTo>
                  <a:lnTo>
                    <a:pt x="2698" y="329"/>
                  </a:lnTo>
                  <a:lnTo>
                    <a:pt x="2597" y="264"/>
                  </a:lnTo>
                  <a:lnTo>
                    <a:pt x="2485" y="204"/>
                  </a:lnTo>
                  <a:lnTo>
                    <a:pt x="2373" y="152"/>
                  </a:lnTo>
                  <a:lnTo>
                    <a:pt x="2239"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8"/>
            <p:cNvSpPr/>
            <p:nvPr/>
          </p:nvSpPr>
          <p:spPr>
            <a:xfrm>
              <a:off x="-93800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58" y="395"/>
                  </a:lnTo>
                  <a:lnTo>
                    <a:pt x="179" y="468"/>
                  </a:lnTo>
                  <a:lnTo>
                    <a:pt x="123" y="547"/>
                  </a:lnTo>
                  <a:lnTo>
                    <a:pt x="67" y="632"/>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25" y="1772"/>
                  </a:lnTo>
                  <a:lnTo>
                    <a:pt x="1970" y="1752"/>
                  </a:lnTo>
                  <a:lnTo>
                    <a:pt x="2116" y="1719"/>
                  </a:lnTo>
                  <a:lnTo>
                    <a:pt x="2250" y="1687"/>
                  </a:lnTo>
                  <a:lnTo>
                    <a:pt x="2373" y="1640"/>
                  </a:lnTo>
                  <a:lnTo>
                    <a:pt x="2485" y="1588"/>
                  </a:lnTo>
                  <a:lnTo>
                    <a:pt x="2597" y="1528"/>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2"/>
                  </a:lnTo>
                  <a:lnTo>
                    <a:pt x="2922" y="547"/>
                  </a:lnTo>
                  <a:lnTo>
                    <a:pt x="2866" y="468"/>
                  </a:lnTo>
                  <a:lnTo>
                    <a:pt x="2788" y="395"/>
                  </a:lnTo>
                  <a:lnTo>
                    <a:pt x="2698" y="329"/>
                  </a:lnTo>
                  <a:lnTo>
                    <a:pt x="2597" y="264"/>
                  </a:lnTo>
                  <a:lnTo>
                    <a:pt x="2485" y="204"/>
                  </a:lnTo>
                  <a:lnTo>
                    <a:pt x="2373" y="152"/>
                  </a:lnTo>
                  <a:lnTo>
                    <a:pt x="2250" y="105"/>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2212450" y="2835100"/>
              <a:ext cx="76150" cy="44800"/>
            </a:xfrm>
            <a:custGeom>
              <a:rect b="b" l="l" r="r" t="t"/>
              <a:pathLst>
                <a:path extrusionOk="0" h="1792" w="3046">
                  <a:moveTo>
                    <a:pt x="1523" y="0"/>
                  </a:moveTo>
                  <a:lnTo>
                    <a:pt x="1366" y="7"/>
                  </a:lnTo>
                  <a:lnTo>
                    <a:pt x="1220" y="20"/>
                  </a:lnTo>
                  <a:lnTo>
                    <a:pt x="1075" y="40"/>
                  </a:lnTo>
                  <a:lnTo>
                    <a:pt x="929" y="73"/>
                  </a:lnTo>
                  <a:lnTo>
                    <a:pt x="795" y="105"/>
                  </a:lnTo>
                  <a:lnTo>
                    <a:pt x="672" y="152"/>
                  </a:lnTo>
                  <a:lnTo>
                    <a:pt x="560" y="204"/>
                  </a:lnTo>
                  <a:lnTo>
                    <a:pt x="448" y="264"/>
                  </a:lnTo>
                  <a:lnTo>
                    <a:pt x="347" y="329"/>
                  </a:lnTo>
                  <a:lnTo>
                    <a:pt x="269" y="395"/>
                  </a:lnTo>
                  <a:lnTo>
                    <a:pt x="191" y="468"/>
                  </a:lnTo>
                  <a:lnTo>
                    <a:pt x="123" y="547"/>
                  </a:lnTo>
                  <a:lnTo>
                    <a:pt x="67" y="632"/>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8"/>
                  </a:lnTo>
                  <a:lnTo>
                    <a:pt x="560" y="1588"/>
                  </a:lnTo>
                  <a:lnTo>
                    <a:pt x="672" y="1640"/>
                  </a:lnTo>
                  <a:lnTo>
                    <a:pt x="795" y="1687"/>
                  </a:lnTo>
                  <a:lnTo>
                    <a:pt x="929" y="1719"/>
                  </a:lnTo>
                  <a:lnTo>
                    <a:pt x="1075" y="1752"/>
                  </a:lnTo>
                  <a:lnTo>
                    <a:pt x="1220" y="1772"/>
                  </a:lnTo>
                  <a:lnTo>
                    <a:pt x="1366" y="1785"/>
                  </a:lnTo>
                  <a:lnTo>
                    <a:pt x="1523" y="1792"/>
                  </a:lnTo>
                  <a:lnTo>
                    <a:pt x="1679" y="1785"/>
                  </a:lnTo>
                  <a:lnTo>
                    <a:pt x="1836" y="1772"/>
                  </a:lnTo>
                  <a:lnTo>
                    <a:pt x="1982" y="1752"/>
                  </a:lnTo>
                  <a:lnTo>
                    <a:pt x="2116" y="1719"/>
                  </a:lnTo>
                  <a:lnTo>
                    <a:pt x="2250" y="1687"/>
                  </a:lnTo>
                  <a:lnTo>
                    <a:pt x="2373" y="1640"/>
                  </a:lnTo>
                  <a:lnTo>
                    <a:pt x="2497" y="1588"/>
                  </a:lnTo>
                  <a:lnTo>
                    <a:pt x="2597" y="1528"/>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2"/>
                  </a:lnTo>
                  <a:lnTo>
                    <a:pt x="2933" y="547"/>
                  </a:lnTo>
                  <a:lnTo>
                    <a:pt x="2866" y="468"/>
                  </a:lnTo>
                  <a:lnTo>
                    <a:pt x="2788" y="395"/>
                  </a:lnTo>
                  <a:lnTo>
                    <a:pt x="2698" y="329"/>
                  </a:lnTo>
                  <a:lnTo>
                    <a:pt x="2597" y="264"/>
                  </a:lnTo>
                  <a:lnTo>
                    <a:pt x="2497" y="204"/>
                  </a:lnTo>
                  <a:lnTo>
                    <a:pt x="2373" y="152"/>
                  </a:lnTo>
                  <a:lnTo>
                    <a:pt x="2250" y="105"/>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8"/>
            <p:cNvSpPr/>
            <p:nvPr/>
          </p:nvSpPr>
          <p:spPr>
            <a:xfrm>
              <a:off x="-3486625" y="2835100"/>
              <a:ext cx="75875" cy="44800"/>
            </a:xfrm>
            <a:custGeom>
              <a:rect b="b" l="l" r="r" t="t"/>
              <a:pathLst>
                <a:path extrusionOk="0" h="1792" w="3035">
                  <a:moveTo>
                    <a:pt x="1523" y="0"/>
                  </a:moveTo>
                  <a:lnTo>
                    <a:pt x="1366" y="7"/>
                  </a:lnTo>
                  <a:lnTo>
                    <a:pt x="1209" y="20"/>
                  </a:lnTo>
                  <a:lnTo>
                    <a:pt x="1064" y="40"/>
                  </a:lnTo>
                  <a:lnTo>
                    <a:pt x="930" y="73"/>
                  </a:lnTo>
                  <a:lnTo>
                    <a:pt x="795" y="105"/>
                  </a:lnTo>
                  <a:lnTo>
                    <a:pt x="672" y="152"/>
                  </a:lnTo>
                  <a:lnTo>
                    <a:pt x="549" y="204"/>
                  </a:lnTo>
                  <a:lnTo>
                    <a:pt x="437" y="264"/>
                  </a:lnTo>
                  <a:lnTo>
                    <a:pt x="347" y="329"/>
                  </a:lnTo>
                  <a:lnTo>
                    <a:pt x="258" y="395"/>
                  </a:lnTo>
                  <a:lnTo>
                    <a:pt x="180" y="468"/>
                  </a:lnTo>
                  <a:lnTo>
                    <a:pt x="112" y="547"/>
                  </a:lnTo>
                  <a:lnTo>
                    <a:pt x="68" y="632"/>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8"/>
                  </a:lnTo>
                  <a:lnTo>
                    <a:pt x="549" y="1588"/>
                  </a:lnTo>
                  <a:lnTo>
                    <a:pt x="672" y="1640"/>
                  </a:lnTo>
                  <a:lnTo>
                    <a:pt x="795" y="1687"/>
                  </a:lnTo>
                  <a:lnTo>
                    <a:pt x="930" y="1719"/>
                  </a:lnTo>
                  <a:lnTo>
                    <a:pt x="1064" y="1752"/>
                  </a:lnTo>
                  <a:lnTo>
                    <a:pt x="1209" y="1772"/>
                  </a:lnTo>
                  <a:lnTo>
                    <a:pt x="1366" y="1785"/>
                  </a:lnTo>
                  <a:lnTo>
                    <a:pt x="1523" y="1792"/>
                  </a:lnTo>
                  <a:lnTo>
                    <a:pt x="1668" y="1785"/>
                  </a:lnTo>
                  <a:lnTo>
                    <a:pt x="1825" y="1772"/>
                  </a:lnTo>
                  <a:lnTo>
                    <a:pt x="1971" y="1752"/>
                  </a:lnTo>
                  <a:lnTo>
                    <a:pt x="2105" y="1719"/>
                  </a:lnTo>
                  <a:lnTo>
                    <a:pt x="2239" y="1687"/>
                  </a:lnTo>
                  <a:lnTo>
                    <a:pt x="2374"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74" y="152"/>
                  </a:lnTo>
                  <a:lnTo>
                    <a:pt x="2239" y="105"/>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4761075" y="2835100"/>
              <a:ext cx="76150" cy="44800"/>
            </a:xfrm>
            <a:custGeom>
              <a:rect b="b" l="l" r="r" t="t"/>
              <a:pathLst>
                <a:path extrusionOk="0" h="1792" w="3046">
                  <a:moveTo>
                    <a:pt x="1523" y="0"/>
                  </a:moveTo>
                  <a:lnTo>
                    <a:pt x="1366" y="7"/>
                  </a:lnTo>
                  <a:lnTo>
                    <a:pt x="1209" y="20"/>
                  </a:lnTo>
                  <a:lnTo>
                    <a:pt x="1064" y="40"/>
                  </a:lnTo>
                  <a:lnTo>
                    <a:pt x="930" y="73"/>
                  </a:lnTo>
                  <a:lnTo>
                    <a:pt x="795" y="105"/>
                  </a:lnTo>
                  <a:lnTo>
                    <a:pt x="672" y="152"/>
                  </a:lnTo>
                  <a:lnTo>
                    <a:pt x="549" y="204"/>
                  </a:lnTo>
                  <a:lnTo>
                    <a:pt x="448" y="264"/>
                  </a:lnTo>
                  <a:lnTo>
                    <a:pt x="348" y="329"/>
                  </a:lnTo>
                  <a:lnTo>
                    <a:pt x="258" y="395"/>
                  </a:lnTo>
                  <a:lnTo>
                    <a:pt x="180" y="468"/>
                  </a:lnTo>
                  <a:lnTo>
                    <a:pt x="124" y="547"/>
                  </a:lnTo>
                  <a:lnTo>
                    <a:pt x="68" y="632"/>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8"/>
                  </a:lnTo>
                  <a:lnTo>
                    <a:pt x="549" y="1588"/>
                  </a:lnTo>
                  <a:lnTo>
                    <a:pt x="672" y="1640"/>
                  </a:lnTo>
                  <a:lnTo>
                    <a:pt x="795" y="1687"/>
                  </a:lnTo>
                  <a:lnTo>
                    <a:pt x="930" y="1719"/>
                  </a:lnTo>
                  <a:lnTo>
                    <a:pt x="1064" y="1752"/>
                  </a:lnTo>
                  <a:lnTo>
                    <a:pt x="1209"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2"/>
                  </a:lnTo>
                  <a:lnTo>
                    <a:pt x="2922" y="547"/>
                  </a:lnTo>
                  <a:lnTo>
                    <a:pt x="2855" y="468"/>
                  </a:lnTo>
                  <a:lnTo>
                    <a:pt x="2788" y="395"/>
                  </a:lnTo>
                  <a:lnTo>
                    <a:pt x="2698"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6035525" y="2835100"/>
              <a:ext cx="76150" cy="44800"/>
            </a:xfrm>
            <a:custGeom>
              <a:rect b="b" l="l" r="r" t="t"/>
              <a:pathLst>
                <a:path extrusionOk="0" h="1792" w="3046">
                  <a:moveTo>
                    <a:pt x="1523" y="0"/>
                  </a:moveTo>
                  <a:lnTo>
                    <a:pt x="1366" y="7"/>
                  </a:lnTo>
                  <a:lnTo>
                    <a:pt x="1221" y="20"/>
                  </a:lnTo>
                  <a:lnTo>
                    <a:pt x="1075" y="40"/>
                  </a:lnTo>
                  <a:lnTo>
                    <a:pt x="930" y="73"/>
                  </a:lnTo>
                  <a:lnTo>
                    <a:pt x="795" y="105"/>
                  </a:lnTo>
                  <a:lnTo>
                    <a:pt x="672" y="152"/>
                  </a:lnTo>
                  <a:lnTo>
                    <a:pt x="560" y="204"/>
                  </a:lnTo>
                  <a:lnTo>
                    <a:pt x="448" y="264"/>
                  </a:lnTo>
                  <a:lnTo>
                    <a:pt x="348" y="329"/>
                  </a:lnTo>
                  <a:lnTo>
                    <a:pt x="258"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8"/>
                  </a:lnTo>
                  <a:lnTo>
                    <a:pt x="560" y="1588"/>
                  </a:lnTo>
                  <a:lnTo>
                    <a:pt x="672" y="1640"/>
                  </a:lnTo>
                  <a:lnTo>
                    <a:pt x="795" y="1687"/>
                  </a:lnTo>
                  <a:lnTo>
                    <a:pt x="930" y="1719"/>
                  </a:lnTo>
                  <a:lnTo>
                    <a:pt x="1075" y="1752"/>
                  </a:lnTo>
                  <a:lnTo>
                    <a:pt x="1221" y="1772"/>
                  </a:lnTo>
                  <a:lnTo>
                    <a:pt x="1366" y="1785"/>
                  </a:lnTo>
                  <a:lnTo>
                    <a:pt x="1523" y="1792"/>
                  </a:lnTo>
                  <a:lnTo>
                    <a:pt x="1680" y="1785"/>
                  </a:lnTo>
                  <a:lnTo>
                    <a:pt x="1836" y="1772"/>
                  </a:lnTo>
                  <a:lnTo>
                    <a:pt x="1982" y="1752"/>
                  </a:lnTo>
                  <a:lnTo>
                    <a:pt x="2116" y="1719"/>
                  </a:lnTo>
                  <a:lnTo>
                    <a:pt x="2251" y="1687"/>
                  </a:lnTo>
                  <a:lnTo>
                    <a:pt x="2374" y="1640"/>
                  </a:lnTo>
                  <a:lnTo>
                    <a:pt x="2497" y="1588"/>
                  </a:lnTo>
                  <a:lnTo>
                    <a:pt x="2598" y="1528"/>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2"/>
                  </a:lnTo>
                  <a:lnTo>
                    <a:pt x="2922" y="547"/>
                  </a:lnTo>
                  <a:lnTo>
                    <a:pt x="2866" y="468"/>
                  </a:lnTo>
                  <a:lnTo>
                    <a:pt x="2788" y="395"/>
                  </a:lnTo>
                  <a:lnTo>
                    <a:pt x="2698" y="329"/>
                  </a:lnTo>
                  <a:lnTo>
                    <a:pt x="2598" y="264"/>
                  </a:lnTo>
                  <a:lnTo>
                    <a:pt x="2497" y="204"/>
                  </a:lnTo>
                  <a:lnTo>
                    <a:pt x="2374" y="152"/>
                  </a:lnTo>
                  <a:lnTo>
                    <a:pt x="2251" y="105"/>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8"/>
            <p:cNvSpPr/>
            <p:nvPr/>
          </p:nvSpPr>
          <p:spPr>
            <a:xfrm>
              <a:off x="-7309700" y="2835100"/>
              <a:ext cx="75875" cy="44800"/>
            </a:xfrm>
            <a:custGeom>
              <a:rect b="b" l="l" r="r" t="t"/>
              <a:pathLst>
                <a:path extrusionOk="0" h="1792" w="3035">
                  <a:moveTo>
                    <a:pt x="1512" y="0"/>
                  </a:moveTo>
                  <a:lnTo>
                    <a:pt x="1366" y="7"/>
                  </a:lnTo>
                  <a:lnTo>
                    <a:pt x="1210" y="20"/>
                  </a:lnTo>
                  <a:lnTo>
                    <a:pt x="1064" y="40"/>
                  </a:lnTo>
                  <a:lnTo>
                    <a:pt x="930" y="73"/>
                  </a:lnTo>
                  <a:lnTo>
                    <a:pt x="796" y="105"/>
                  </a:lnTo>
                  <a:lnTo>
                    <a:pt x="661" y="152"/>
                  </a:lnTo>
                  <a:lnTo>
                    <a:pt x="549" y="204"/>
                  </a:lnTo>
                  <a:lnTo>
                    <a:pt x="437" y="264"/>
                  </a:lnTo>
                  <a:lnTo>
                    <a:pt x="348" y="329"/>
                  </a:lnTo>
                  <a:lnTo>
                    <a:pt x="258" y="395"/>
                  </a:lnTo>
                  <a:lnTo>
                    <a:pt x="180" y="468"/>
                  </a:lnTo>
                  <a:lnTo>
                    <a:pt x="113" y="547"/>
                  </a:lnTo>
                  <a:lnTo>
                    <a:pt x="68" y="632"/>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8"/>
                  </a:lnTo>
                  <a:lnTo>
                    <a:pt x="549" y="1588"/>
                  </a:lnTo>
                  <a:lnTo>
                    <a:pt x="661" y="1640"/>
                  </a:lnTo>
                  <a:lnTo>
                    <a:pt x="796" y="1687"/>
                  </a:lnTo>
                  <a:lnTo>
                    <a:pt x="930" y="1719"/>
                  </a:lnTo>
                  <a:lnTo>
                    <a:pt x="1064" y="1752"/>
                  </a:lnTo>
                  <a:lnTo>
                    <a:pt x="1210" y="1772"/>
                  </a:lnTo>
                  <a:lnTo>
                    <a:pt x="1366" y="1785"/>
                  </a:lnTo>
                  <a:lnTo>
                    <a:pt x="1512" y="1792"/>
                  </a:lnTo>
                  <a:lnTo>
                    <a:pt x="1669" y="1785"/>
                  </a:lnTo>
                  <a:lnTo>
                    <a:pt x="1825" y="1772"/>
                  </a:lnTo>
                  <a:lnTo>
                    <a:pt x="1971" y="1752"/>
                  </a:lnTo>
                  <a:lnTo>
                    <a:pt x="2105" y="1719"/>
                  </a:lnTo>
                  <a:lnTo>
                    <a:pt x="2240" y="1687"/>
                  </a:lnTo>
                  <a:lnTo>
                    <a:pt x="2363" y="1640"/>
                  </a:lnTo>
                  <a:lnTo>
                    <a:pt x="2486" y="1588"/>
                  </a:lnTo>
                  <a:lnTo>
                    <a:pt x="2598" y="1528"/>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2"/>
                  </a:lnTo>
                  <a:lnTo>
                    <a:pt x="2922" y="547"/>
                  </a:lnTo>
                  <a:lnTo>
                    <a:pt x="2855" y="468"/>
                  </a:lnTo>
                  <a:lnTo>
                    <a:pt x="2777" y="395"/>
                  </a:lnTo>
                  <a:lnTo>
                    <a:pt x="2687" y="329"/>
                  </a:lnTo>
                  <a:lnTo>
                    <a:pt x="2598" y="264"/>
                  </a:lnTo>
                  <a:lnTo>
                    <a:pt x="2486" y="204"/>
                  </a:lnTo>
                  <a:lnTo>
                    <a:pt x="2363" y="152"/>
                  </a:lnTo>
                  <a:lnTo>
                    <a:pt x="2240" y="105"/>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8"/>
            <p:cNvSpPr/>
            <p:nvPr/>
          </p:nvSpPr>
          <p:spPr>
            <a:xfrm>
              <a:off x="-8584150" y="2835100"/>
              <a:ext cx="76150" cy="44800"/>
            </a:xfrm>
            <a:custGeom>
              <a:rect b="b" l="l" r="r" t="t"/>
              <a:pathLst>
                <a:path extrusionOk="0" h="1792" w="3046">
                  <a:moveTo>
                    <a:pt x="1523" y="0"/>
                  </a:moveTo>
                  <a:lnTo>
                    <a:pt x="1366" y="7"/>
                  </a:lnTo>
                  <a:lnTo>
                    <a:pt x="1210" y="20"/>
                  </a:lnTo>
                  <a:lnTo>
                    <a:pt x="1064" y="40"/>
                  </a:lnTo>
                  <a:lnTo>
                    <a:pt x="930" y="73"/>
                  </a:lnTo>
                  <a:lnTo>
                    <a:pt x="796" y="105"/>
                  </a:lnTo>
                  <a:lnTo>
                    <a:pt x="672" y="152"/>
                  </a:lnTo>
                  <a:lnTo>
                    <a:pt x="549" y="204"/>
                  </a:lnTo>
                  <a:lnTo>
                    <a:pt x="449" y="264"/>
                  </a:lnTo>
                  <a:lnTo>
                    <a:pt x="348" y="329"/>
                  </a:lnTo>
                  <a:lnTo>
                    <a:pt x="258" y="395"/>
                  </a:lnTo>
                  <a:lnTo>
                    <a:pt x="180" y="468"/>
                  </a:lnTo>
                  <a:lnTo>
                    <a:pt x="113" y="547"/>
                  </a:lnTo>
                  <a:lnTo>
                    <a:pt x="68" y="632"/>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8"/>
                  </a:lnTo>
                  <a:lnTo>
                    <a:pt x="549" y="1588"/>
                  </a:lnTo>
                  <a:lnTo>
                    <a:pt x="672" y="1640"/>
                  </a:lnTo>
                  <a:lnTo>
                    <a:pt x="796" y="1687"/>
                  </a:lnTo>
                  <a:lnTo>
                    <a:pt x="930" y="1719"/>
                  </a:lnTo>
                  <a:lnTo>
                    <a:pt x="1064" y="1752"/>
                  </a:lnTo>
                  <a:lnTo>
                    <a:pt x="1210"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2"/>
                  </a:lnTo>
                  <a:lnTo>
                    <a:pt x="2922" y="547"/>
                  </a:lnTo>
                  <a:lnTo>
                    <a:pt x="2855" y="468"/>
                  </a:lnTo>
                  <a:lnTo>
                    <a:pt x="2777"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9858600" y="2835100"/>
              <a:ext cx="76150" cy="44800"/>
            </a:xfrm>
            <a:custGeom>
              <a:rect b="b" l="l" r="r" t="t"/>
              <a:pathLst>
                <a:path extrusionOk="0" h="1792" w="3046">
                  <a:moveTo>
                    <a:pt x="1523" y="0"/>
                  </a:moveTo>
                  <a:lnTo>
                    <a:pt x="1366" y="7"/>
                  </a:lnTo>
                  <a:lnTo>
                    <a:pt x="1221" y="20"/>
                  </a:lnTo>
                  <a:lnTo>
                    <a:pt x="1075" y="40"/>
                  </a:lnTo>
                  <a:lnTo>
                    <a:pt x="930" y="73"/>
                  </a:lnTo>
                  <a:lnTo>
                    <a:pt x="796" y="105"/>
                  </a:lnTo>
                  <a:lnTo>
                    <a:pt x="672" y="152"/>
                  </a:lnTo>
                  <a:lnTo>
                    <a:pt x="560" y="204"/>
                  </a:lnTo>
                  <a:lnTo>
                    <a:pt x="449" y="264"/>
                  </a:lnTo>
                  <a:lnTo>
                    <a:pt x="348" y="329"/>
                  </a:lnTo>
                  <a:lnTo>
                    <a:pt x="258" y="395"/>
                  </a:lnTo>
                  <a:lnTo>
                    <a:pt x="180" y="468"/>
                  </a:lnTo>
                  <a:lnTo>
                    <a:pt x="124" y="547"/>
                  </a:lnTo>
                  <a:lnTo>
                    <a:pt x="68" y="632"/>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8"/>
                  </a:lnTo>
                  <a:lnTo>
                    <a:pt x="560" y="1588"/>
                  </a:lnTo>
                  <a:lnTo>
                    <a:pt x="672" y="1640"/>
                  </a:lnTo>
                  <a:lnTo>
                    <a:pt x="796" y="1687"/>
                  </a:lnTo>
                  <a:lnTo>
                    <a:pt x="930" y="1719"/>
                  </a:lnTo>
                  <a:lnTo>
                    <a:pt x="1075" y="1752"/>
                  </a:lnTo>
                  <a:lnTo>
                    <a:pt x="1221" y="1772"/>
                  </a:lnTo>
                  <a:lnTo>
                    <a:pt x="1366" y="1785"/>
                  </a:lnTo>
                  <a:lnTo>
                    <a:pt x="1523" y="1792"/>
                  </a:lnTo>
                  <a:lnTo>
                    <a:pt x="1680" y="1785"/>
                  </a:lnTo>
                  <a:lnTo>
                    <a:pt x="1825" y="1772"/>
                  </a:lnTo>
                  <a:lnTo>
                    <a:pt x="1971" y="1752"/>
                  </a:lnTo>
                  <a:lnTo>
                    <a:pt x="2116" y="1719"/>
                  </a:lnTo>
                  <a:lnTo>
                    <a:pt x="2251" y="1687"/>
                  </a:lnTo>
                  <a:lnTo>
                    <a:pt x="2374" y="1640"/>
                  </a:lnTo>
                  <a:lnTo>
                    <a:pt x="2486" y="1588"/>
                  </a:lnTo>
                  <a:lnTo>
                    <a:pt x="2598" y="1528"/>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2"/>
                  </a:lnTo>
                  <a:lnTo>
                    <a:pt x="2922" y="547"/>
                  </a:lnTo>
                  <a:lnTo>
                    <a:pt x="2866" y="468"/>
                  </a:lnTo>
                  <a:lnTo>
                    <a:pt x="2788" y="395"/>
                  </a:lnTo>
                  <a:lnTo>
                    <a:pt x="2699" y="329"/>
                  </a:lnTo>
                  <a:lnTo>
                    <a:pt x="2598" y="264"/>
                  </a:lnTo>
                  <a:lnTo>
                    <a:pt x="2486" y="204"/>
                  </a:lnTo>
                  <a:lnTo>
                    <a:pt x="2374" y="152"/>
                  </a:lnTo>
                  <a:lnTo>
                    <a:pt x="2251" y="105"/>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11133050" y="2835100"/>
              <a:ext cx="76150" cy="44800"/>
            </a:xfrm>
            <a:custGeom>
              <a:rect b="b" l="l" r="r" t="t"/>
              <a:pathLst>
                <a:path extrusionOk="0" h="1792" w="3046">
                  <a:moveTo>
                    <a:pt x="1523" y="0"/>
                  </a:moveTo>
                  <a:lnTo>
                    <a:pt x="1366" y="7"/>
                  </a:lnTo>
                  <a:lnTo>
                    <a:pt x="1221" y="20"/>
                  </a:lnTo>
                  <a:lnTo>
                    <a:pt x="1075" y="40"/>
                  </a:lnTo>
                  <a:lnTo>
                    <a:pt x="930" y="73"/>
                  </a:lnTo>
                  <a:lnTo>
                    <a:pt x="807" y="105"/>
                  </a:lnTo>
                  <a:lnTo>
                    <a:pt x="672" y="152"/>
                  </a:lnTo>
                  <a:lnTo>
                    <a:pt x="561" y="204"/>
                  </a:lnTo>
                  <a:lnTo>
                    <a:pt x="449" y="264"/>
                  </a:lnTo>
                  <a:lnTo>
                    <a:pt x="348" y="329"/>
                  </a:lnTo>
                  <a:lnTo>
                    <a:pt x="269" y="395"/>
                  </a:lnTo>
                  <a:lnTo>
                    <a:pt x="191" y="468"/>
                  </a:lnTo>
                  <a:lnTo>
                    <a:pt x="124" y="547"/>
                  </a:lnTo>
                  <a:lnTo>
                    <a:pt x="68" y="632"/>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8"/>
                  </a:lnTo>
                  <a:lnTo>
                    <a:pt x="561" y="1588"/>
                  </a:lnTo>
                  <a:lnTo>
                    <a:pt x="672" y="1640"/>
                  </a:lnTo>
                  <a:lnTo>
                    <a:pt x="807" y="1687"/>
                  </a:lnTo>
                  <a:lnTo>
                    <a:pt x="930" y="1719"/>
                  </a:lnTo>
                  <a:lnTo>
                    <a:pt x="1075" y="1752"/>
                  </a:lnTo>
                  <a:lnTo>
                    <a:pt x="1221" y="1772"/>
                  </a:lnTo>
                  <a:lnTo>
                    <a:pt x="1366" y="1785"/>
                  </a:lnTo>
                  <a:lnTo>
                    <a:pt x="1523" y="1792"/>
                  </a:lnTo>
                  <a:lnTo>
                    <a:pt x="1680" y="1785"/>
                  </a:lnTo>
                  <a:lnTo>
                    <a:pt x="1837" y="1772"/>
                  </a:lnTo>
                  <a:lnTo>
                    <a:pt x="1982" y="1752"/>
                  </a:lnTo>
                  <a:lnTo>
                    <a:pt x="2116" y="1719"/>
                  </a:lnTo>
                  <a:lnTo>
                    <a:pt x="2251" y="1687"/>
                  </a:lnTo>
                  <a:lnTo>
                    <a:pt x="2374" y="1640"/>
                  </a:lnTo>
                  <a:lnTo>
                    <a:pt x="2497" y="1588"/>
                  </a:lnTo>
                  <a:lnTo>
                    <a:pt x="2598" y="1528"/>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2"/>
                  </a:lnTo>
                  <a:lnTo>
                    <a:pt x="2934" y="547"/>
                  </a:lnTo>
                  <a:lnTo>
                    <a:pt x="2866" y="468"/>
                  </a:lnTo>
                  <a:lnTo>
                    <a:pt x="2788" y="395"/>
                  </a:lnTo>
                  <a:lnTo>
                    <a:pt x="2699" y="329"/>
                  </a:lnTo>
                  <a:lnTo>
                    <a:pt x="2598" y="264"/>
                  </a:lnTo>
                  <a:lnTo>
                    <a:pt x="2497" y="204"/>
                  </a:lnTo>
                  <a:lnTo>
                    <a:pt x="2374" y="152"/>
                  </a:lnTo>
                  <a:lnTo>
                    <a:pt x="2251" y="105"/>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336450" y="3484325"/>
              <a:ext cx="76125" cy="44825"/>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93800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2212450" y="3484325"/>
              <a:ext cx="76150" cy="44825"/>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3486625" y="3484325"/>
              <a:ext cx="75875" cy="44825"/>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4761075" y="3484325"/>
              <a:ext cx="76150" cy="44825"/>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6035525" y="3484325"/>
              <a:ext cx="76150" cy="44825"/>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7309700" y="3484325"/>
              <a:ext cx="75875" cy="44825"/>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8584150" y="3484325"/>
              <a:ext cx="76150" cy="44825"/>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9858600" y="3484325"/>
              <a:ext cx="76150" cy="44825"/>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11133050" y="3484325"/>
              <a:ext cx="76150" cy="44825"/>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336450" y="4133575"/>
              <a:ext cx="76125" cy="44825"/>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93800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2212450" y="4133575"/>
              <a:ext cx="76150" cy="44825"/>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3486625" y="4133575"/>
              <a:ext cx="75875" cy="44825"/>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4761075" y="4133575"/>
              <a:ext cx="76150" cy="44825"/>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6035525" y="4133575"/>
              <a:ext cx="76150" cy="44825"/>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7309700" y="4133575"/>
              <a:ext cx="75875" cy="44825"/>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8584150" y="4133575"/>
              <a:ext cx="76150" cy="44825"/>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9858600" y="4133575"/>
              <a:ext cx="76150" cy="44825"/>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11133050" y="4133575"/>
              <a:ext cx="76150" cy="44825"/>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336450" y="4782825"/>
              <a:ext cx="76125" cy="44825"/>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93800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2212450" y="4782825"/>
              <a:ext cx="76150" cy="44825"/>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3486625" y="4782825"/>
              <a:ext cx="75875" cy="44825"/>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4761075" y="4782825"/>
              <a:ext cx="76150" cy="44825"/>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6035525" y="4782825"/>
              <a:ext cx="76150" cy="44825"/>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7309700" y="4782825"/>
              <a:ext cx="75875" cy="44825"/>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8584150" y="4782825"/>
              <a:ext cx="76150" cy="44825"/>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9858600" y="4782825"/>
              <a:ext cx="76150" cy="44825"/>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11133050" y="4782825"/>
              <a:ext cx="76150" cy="44825"/>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336450" y="5432075"/>
              <a:ext cx="76125" cy="44800"/>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93800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2212450" y="5432075"/>
              <a:ext cx="76150" cy="44800"/>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3486625" y="5432075"/>
              <a:ext cx="75875" cy="44800"/>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4761075" y="5432075"/>
              <a:ext cx="76150" cy="44800"/>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6035525" y="5432075"/>
              <a:ext cx="76150" cy="44800"/>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7309700" y="5432075"/>
              <a:ext cx="75875" cy="44800"/>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8584150" y="5432075"/>
              <a:ext cx="76150" cy="44800"/>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9858600" y="5432075"/>
              <a:ext cx="76150" cy="44800"/>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11133050" y="5432075"/>
              <a:ext cx="76150" cy="44800"/>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2" name="Google Shape;1332;p28"/>
          <p:cNvSpPr txBox="1"/>
          <p:nvPr>
            <p:ph type="ctrTitle"/>
          </p:nvPr>
        </p:nvSpPr>
        <p:spPr>
          <a:xfrm>
            <a:off x="2843100" y="444875"/>
            <a:ext cx="3376200" cy="95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33" name="Google Shape;1333;p28"/>
          <p:cNvSpPr txBox="1"/>
          <p:nvPr>
            <p:ph idx="1" type="subTitle"/>
          </p:nvPr>
        </p:nvSpPr>
        <p:spPr>
          <a:xfrm>
            <a:off x="2751150" y="1403675"/>
            <a:ext cx="3641700" cy="113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34" name="Google Shape;1334;p28"/>
          <p:cNvSpPr txBox="1"/>
          <p:nvPr/>
        </p:nvSpPr>
        <p:spPr>
          <a:xfrm>
            <a:off x="2808750" y="3087750"/>
            <a:ext cx="35265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CREDITS: This presentation template was created by </a:t>
            </a:r>
            <a:r>
              <a:rPr b="1" lang="en" sz="1200" u="sng">
                <a:solidFill>
                  <a:schemeClr val="lt1"/>
                </a:solidFill>
                <a:latin typeface="Montserrat"/>
                <a:ea typeface="Montserrat"/>
                <a:cs typeface="Montserrat"/>
                <a:sym typeface="Montserrat"/>
                <a:hlinkClick r:id="rId2">
                  <a:extLst>
                    <a:ext uri="{A12FA001-AC4F-418D-AE19-62706E023703}">
                      <ahyp:hlinkClr val="tx"/>
                    </a:ext>
                  </a:extLst>
                </a:hlinkClick>
              </a:rPr>
              <a:t>Slidesgo</a:t>
            </a:r>
            <a:r>
              <a:rPr b="1" lang="en" sz="1200">
                <a:solidFill>
                  <a:schemeClr val="lt1"/>
                </a:solidFill>
                <a:latin typeface="Montserrat"/>
                <a:ea typeface="Montserrat"/>
                <a:cs typeface="Montserrat"/>
                <a:sym typeface="Montserrat"/>
              </a:rPr>
              <a:t>,</a:t>
            </a:r>
            <a:r>
              <a:rPr lang="en" sz="1200">
                <a:solidFill>
                  <a:schemeClr val="lt1"/>
                </a:solidFill>
                <a:latin typeface="Montserrat"/>
                <a:ea typeface="Montserrat"/>
                <a:cs typeface="Montserrat"/>
                <a:sym typeface="Montserrat"/>
              </a:rPr>
              <a:t> including icons by </a:t>
            </a:r>
            <a:r>
              <a:rPr b="1" lang="en" sz="1200" u="sng">
                <a:solidFill>
                  <a:schemeClr val="lt1"/>
                </a:solid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lt1"/>
                </a:solidFill>
                <a:latin typeface="Montserrat"/>
                <a:ea typeface="Montserrat"/>
                <a:cs typeface="Montserrat"/>
                <a:sym typeface="Montserrat"/>
              </a:rPr>
              <a:t>, infographics &amp; images by </a:t>
            </a:r>
            <a:r>
              <a:rPr b="1" lang="en" sz="1200" u="sng">
                <a:solidFill>
                  <a:schemeClr val="lt1"/>
                </a:solid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lt1"/>
                </a:solidFill>
                <a:latin typeface="Montserrat"/>
                <a:ea typeface="Montserrat"/>
                <a:cs typeface="Montserrat"/>
                <a:sym typeface="Montserrat"/>
              </a:rPr>
              <a:t> </a:t>
            </a:r>
            <a:endParaRPr b="1" sz="1200">
              <a:solidFill>
                <a:schemeClr val="lt1"/>
              </a:solidFill>
              <a:latin typeface="Montserrat"/>
              <a:ea typeface="Montserrat"/>
              <a:cs typeface="Montserrat"/>
              <a:sym typeface="Montserrat"/>
            </a:endParaRPr>
          </a:p>
        </p:txBody>
      </p:sp>
      <p:sp>
        <p:nvSpPr>
          <p:cNvPr id="1335" name="Google Shape;1335;p28"/>
          <p:cNvSpPr/>
          <p:nvPr/>
        </p:nvSpPr>
        <p:spPr>
          <a:xfrm rot="10800000">
            <a:off x="6811138" y="1176982"/>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rot="10800000">
            <a:off x="1093117" y="2613254"/>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rot="8100000">
            <a:off x="7169715" y="3316438"/>
            <a:ext cx="290621" cy="290621"/>
          </a:xfrm>
          <a:prstGeom prst="corner">
            <a:avLst>
              <a:gd fmla="val 50000" name="adj1"/>
              <a:gd fmla="val 48133"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338" name="Google Shape;1338;p28"/>
          <p:cNvSpPr/>
          <p:nvPr/>
        </p:nvSpPr>
        <p:spPr>
          <a:xfrm rot="-2700000">
            <a:off x="1964502" y="1746426"/>
            <a:ext cx="361897" cy="361897"/>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rot="-5400000">
            <a:off x="475254" y="482552"/>
            <a:ext cx="997500" cy="9975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rot="10800000">
            <a:off x="632625" y="4143002"/>
            <a:ext cx="460500" cy="4605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rot="10800000">
            <a:off x="8355588" y="477550"/>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rot="5400000">
            <a:off x="7358028" y="3599851"/>
            <a:ext cx="1107600" cy="11076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rot="10800000">
            <a:off x="2571049" y="2607654"/>
            <a:ext cx="415800" cy="15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1344" name="Shape 13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4" name="Shape 214"/>
        <p:cNvGrpSpPr/>
        <p:nvPr/>
      </p:nvGrpSpPr>
      <p:grpSpPr>
        <a:xfrm>
          <a:off x="0" y="0"/>
          <a:ext cx="0" cy="0"/>
          <a:chOff x="0" y="0"/>
          <a:chExt cx="0" cy="0"/>
        </a:xfrm>
      </p:grpSpPr>
      <p:sp>
        <p:nvSpPr>
          <p:cNvPr id="215" name="Google Shape;21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4"/>
          <p:cNvSpPr txBox="1"/>
          <p:nvPr>
            <p:ph idx="1" type="body"/>
          </p:nvPr>
        </p:nvSpPr>
        <p:spPr>
          <a:xfrm>
            <a:off x="720000" y="1047328"/>
            <a:ext cx="7704000" cy="3585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024427"/>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024427"/>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024427"/>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024427"/>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024427"/>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024427"/>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024427"/>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024427"/>
              </a:buClr>
              <a:buSzPts val="1200"/>
              <a:buFont typeface="Roboto Condensed Light"/>
              <a:buAutoNum type="romanLcPeriod"/>
              <a:defRPr>
                <a:solidFill>
                  <a:srgbClr val="434343"/>
                </a:solidFill>
              </a:defRPr>
            </a:lvl9pPr>
          </a:lstStyle>
          <a:p/>
        </p:txBody>
      </p:sp>
      <p:sp>
        <p:nvSpPr>
          <p:cNvPr id="217" name="Google Shape;217;p4"/>
          <p:cNvSpPr/>
          <p:nvPr/>
        </p:nvSpPr>
        <p:spPr>
          <a:xfrm rot="-5400000">
            <a:off x="186775" y="166200"/>
            <a:ext cx="1451100" cy="1451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8100000">
            <a:off x="8246870" y="794473"/>
            <a:ext cx="354260" cy="354260"/>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085591" y="4703618"/>
            <a:ext cx="588900" cy="219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94425" y="4081706"/>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sp>
        <p:nvSpPr>
          <p:cNvPr id="222" name="Google Shape;222;p5"/>
          <p:cNvSpPr/>
          <p:nvPr/>
        </p:nvSpPr>
        <p:spPr>
          <a:xfrm>
            <a:off x="0" y="0"/>
            <a:ext cx="91440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ph idx="1" type="subTitle"/>
          </p:nvPr>
        </p:nvSpPr>
        <p:spPr>
          <a:xfrm>
            <a:off x="1024800" y="1183238"/>
            <a:ext cx="29076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3100">
                <a:solidFill>
                  <a:schemeClr val="lt1"/>
                </a:solidFill>
                <a:latin typeface="Sen"/>
                <a:ea typeface="Sen"/>
                <a:cs typeface="Sen"/>
                <a:sym typeface="Sen"/>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24" name="Google Shape;224;p5"/>
          <p:cNvSpPr txBox="1"/>
          <p:nvPr>
            <p:ph idx="2" type="subTitle"/>
          </p:nvPr>
        </p:nvSpPr>
        <p:spPr>
          <a:xfrm>
            <a:off x="1024800" y="3313688"/>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3100">
                <a:solidFill>
                  <a:schemeClr val="dk1"/>
                </a:solidFill>
                <a:latin typeface="Sen"/>
                <a:ea typeface="Sen"/>
                <a:cs typeface="Sen"/>
                <a:sym typeface="Sen"/>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25" name="Google Shape;225;p5"/>
          <p:cNvSpPr txBox="1"/>
          <p:nvPr>
            <p:ph idx="3" type="subTitle"/>
          </p:nvPr>
        </p:nvSpPr>
        <p:spPr>
          <a:xfrm>
            <a:off x="4144500" y="752600"/>
            <a:ext cx="4079700" cy="157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5"/>
          <p:cNvSpPr txBox="1"/>
          <p:nvPr>
            <p:ph idx="4" type="subTitle"/>
          </p:nvPr>
        </p:nvSpPr>
        <p:spPr>
          <a:xfrm>
            <a:off x="4144500" y="2911700"/>
            <a:ext cx="4079700" cy="151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5"/>
          <p:cNvSpPr/>
          <p:nvPr/>
        </p:nvSpPr>
        <p:spPr>
          <a:xfrm rot="2700000">
            <a:off x="2318490" y="2413301"/>
            <a:ext cx="320319" cy="30928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8260425" y="4165348"/>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887791" y="430343"/>
            <a:ext cx="588900" cy="21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rot="8100000">
            <a:off x="519747" y="3084500"/>
            <a:ext cx="400505" cy="400505"/>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8646646" y="4360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2" name="Shape 232"/>
        <p:cNvGrpSpPr/>
        <p:nvPr/>
      </p:nvGrpSpPr>
      <p:grpSpPr>
        <a:xfrm>
          <a:off x="0" y="0"/>
          <a:ext cx="0" cy="0"/>
          <a:chOff x="0" y="0"/>
          <a:chExt cx="0" cy="0"/>
        </a:xfrm>
      </p:grpSpPr>
      <p:sp>
        <p:nvSpPr>
          <p:cNvPr id="233" name="Google Shape;233;p6"/>
          <p:cNvSpPr/>
          <p:nvPr/>
        </p:nvSpPr>
        <p:spPr>
          <a:xfrm>
            <a:off x="7903000" y="172025"/>
            <a:ext cx="521100" cy="5211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8678343" y="876075"/>
            <a:ext cx="163200" cy="15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rot="8100000">
            <a:off x="570447" y="4513054"/>
            <a:ext cx="299106" cy="299106"/>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rot="5400000">
            <a:off x="7761350" y="3852600"/>
            <a:ext cx="1021500" cy="10215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605398" y="248226"/>
            <a:ext cx="423000" cy="15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239" name="Shape 239"/>
        <p:cNvGrpSpPr/>
        <p:nvPr/>
      </p:nvGrpSpPr>
      <p:grpSpPr>
        <a:xfrm>
          <a:off x="0" y="0"/>
          <a:ext cx="0" cy="0"/>
          <a:chOff x="0" y="0"/>
          <a:chExt cx="0" cy="0"/>
        </a:xfrm>
      </p:grpSpPr>
      <p:sp>
        <p:nvSpPr>
          <p:cNvPr id="240" name="Google Shape;240;p7"/>
          <p:cNvSpPr txBox="1"/>
          <p:nvPr>
            <p:ph type="title"/>
          </p:nvPr>
        </p:nvSpPr>
        <p:spPr>
          <a:xfrm>
            <a:off x="720000" y="141185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1" name="Google Shape;241;p7"/>
          <p:cNvSpPr txBox="1"/>
          <p:nvPr>
            <p:ph idx="1" type="subTitle"/>
          </p:nvPr>
        </p:nvSpPr>
        <p:spPr>
          <a:xfrm>
            <a:off x="720000" y="2215050"/>
            <a:ext cx="3852000" cy="150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242" name="Google Shape;242;p7"/>
          <p:cNvSpPr/>
          <p:nvPr/>
        </p:nvSpPr>
        <p:spPr>
          <a:xfrm flipH="1" rot="-5400000">
            <a:off x="590425" y="3425425"/>
            <a:ext cx="1196700" cy="11967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rot="8100000">
            <a:off x="2699518" y="957106"/>
            <a:ext cx="381413" cy="381413"/>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7648925" y="4333800"/>
            <a:ext cx="539400" cy="5394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6373523" y="3935124"/>
            <a:ext cx="476400" cy="17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628151" y="451350"/>
            <a:ext cx="183600" cy="17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flipH="1" rot="5400000">
            <a:off x="7527625" y="336925"/>
            <a:ext cx="1267800" cy="12678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6850441" y="4369766"/>
            <a:ext cx="30427" cy="30893"/>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6341044" y="4369766"/>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5831646" y="4369766"/>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5322358" y="4369766"/>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4812960" y="4369766"/>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4303563" y="4369766"/>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3794275" y="4369766"/>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3284877" y="4369766"/>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2775480" y="4369766"/>
            <a:ext cx="30437" cy="30893"/>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2266082" y="4369766"/>
            <a:ext cx="30437" cy="30893"/>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6850441" y="4817230"/>
            <a:ext cx="30427" cy="30893"/>
          </a:xfrm>
          <a:custGeom>
            <a:rect b="b" l="l" r="r" t="t"/>
            <a:pathLst>
              <a:path extrusionOk="0" h="1793" w="3045">
                <a:moveTo>
                  <a:pt x="1523" y="0"/>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3"/>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3"/>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6341044" y="4817230"/>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3"/>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5831646" y="4817230"/>
            <a:ext cx="30437" cy="30893"/>
          </a:xfrm>
          <a:custGeom>
            <a:rect b="b" l="l" r="r" t="t"/>
            <a:pathLst>
              <a:path extrusionOk="0" h="1793" w="3046">
                <a:moveTo>
                  <a:pt x="1523" y="0"/>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3"/>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3"/>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5322358" y="4817230"/>
            <a:ext cx="30327" cy="30893"/>
          </a:xfrm>
          <a:custGeom>
            <a:rect b="b" l="l" r="r" t="t"/>
            <a:pathLst>
              <a:path extrusionOk="0" h="1793" w="3035">
                <a:moveTo>
                  <a:pt x="1523" y="0"/>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3"/>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812960" y="4817230"/>
            <a:ext cx="30437" cy="30893"/>
          </a:xfrm>
          <a:custGeom>
            <a:rect b="b" l="l" r="r" t="t"/>
            <a:pathLst>
              <a:path extrusionOk="0" h="1793" w="3046">
                <a:moveTo>
                  <a:pt x="1523" y="0"/>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3"/>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3"/>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4303563" y="4817230"/>
            <a:ext cx="30437" cy="30893"/>
          </a:xfrm>
          <a:custGeom>
            <a:rect b="b" l="l" r="r" t="t"/>
            <a:pathLst>
              <a:path extrusionOk="0" h="1793" w="3046">
                <a:moveTo>
                  <a:pt x="1523" y="0"/>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3"/>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3"/>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3794275" y="4817230"/>
            <a:ext cx="30327" cy="30893"/>
          </a:xfrm>
          <a:custGeom>
            <a:rect b="b" l="l" r="r" t="t"/>
            <a:pathLst>
              <a:path extrusionOk="0" h="1793" w="3035">
                <a:moveTo>
                  <a:pt x="1512" y="0"/>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3"/>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3"/>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284877" y="4817230"/>
            <a:ext cx="30437" cy="30893"/>
          </a:xfrm>
          <a:custGeom>
            <a:rect b="b" l="l" r="r" t="t"/>
            <a:pathLst>
              <a:path extrusionOk="0" h="1793" w="3046">
                <a:moveTo>
                  <a:pt x="1523" y="0"/>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3"/>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2775480" y="4817230"/>
            <a:ext cx="30437" cy="30893"/>
          </a:xfrm>
          <a:custGeom>
            <a:rect b="b" l="l" r="r" t="t"/>
            <a:pathLst>
              <a:path extrusionOk="0" h="1793" w="3046">
                <a:moveTo>
                  <a:pt x="1523" y="0"/>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3"/>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3"/>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266082" y="4817230"/>
            <a:ext cx="30437" cy="30893"/>
          </a:xfrm>
          <a:custGeom>
            <a:rect b="b" l="l" r="r" t="t"/>
            <a:pathLst>
              <a:path extrusionOk="0" h="1793" w="3046">
                <a:moveTo>
                  <a:pt x="1523" y="0"/>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3"/>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3"/>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6850441" y="5712138"/>
            <a:ext cx="30427" cy="30893"/>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30"/>
                </a:lnTo>
                <a:lnTo>
                  <a:pt x="258" y="396"/>
                </a:lnTo>
                <a:lnTo>
                  <a:pt x="179" y="469"/>
                </a:lnTo>
                <a:lnTo>
                  <a:pt x="112" y="548"/>
                </a:lnTo>
                <a:lnTo>
                  <a:pt x="67" y="633"/>
                </a:lnTo>
                <a:lnTo>
                  <a:pt x="34" y="719"/>
                </a:lnTo>
                <a:lnTo>
                  <a:pt x="0" y="805"/>
                </a:lnTo>
                <a:lnTo>
                  <a:pt x="0" y="897"/>
                </a:lnTo>
                <a:lnTo>
                  <a:pt x="0" y="989"/>
                </a:lnTo>
                <a:lnTo>
                  <a:pt x="34" y="1075"/>
                </a:lnTo>
                <a:lnTo>
                  <a:pt x="67" y="1160"/>
                </a:lnTo>
                <a:lnTo>
                  <a:pt x="112" y="1246"/>
                </a:lnTo>
                <a:lnTo>
                  <a:pt x="179" y="1325"/>
                </a:lnTo>
                <a:lnTo>
                  <a:pt x="258" y="1397"/>
                </a:lnTo>
                <a:lnTo>
                  <a:pt x="347" y="1463"/>
                </a:lnTo>
                <a:lnTo>
                  <a:pt x="448" y="1529"/>
                </a:lnTo>
                <a:lnTo>
                  <a:pt x="549" y="1589"/>
                </a:lnTo>
                <a:lnTo>
                  <a:pt x="672" y="1641"/>
                </a:lnTo>
                <a:lnTo>
                  <a:pt x="795" y="1687"/>
                </a:lnTo>
                <a:lnTo>
                  <a:pt x="929" y="1720"/>
                </a:lnTo>
                <a:lnTo>
                  <a:pt x="1064" y="1753"/>
                </a:lnTo>
                <a:lnTo>
                  <a:pt x="1209" y="1773"/>
                </a:lnTo>
                <a:lnTo>
                  <a:pt x="1366" y="1786"/>
                </a:lnTo>
                <a:lnTo>
                  <a:pt x="1523" y="1793"/>
                </a:lnTo>
                <a:lnTo>
                  <a:pt x="1679" y="1786"/>
                </a:lnTo>
                <a:lnTo>
                  <a:pt x="1825" y="1773"/>
                </a:lnTo>
                <a:lnTo>
                  <a:pt x="1970" y="1753"/>
                </a:lnTo>
                <a:lnTo>
                  <a:pt x="2116" y="1720"/>
                </a:lnTo>
                <a:lnTo>
                  <a:pt x="2239" y="1687"/>
                </a:lnTo>
                <a:lnTo>
                  <a:pt x="2373" y="1641"/>
                </a:lnTo>
                <a:lnTo>
                  <a:pt x="2485" y="1589"/>
                </a:lnTo>
                <a:lnTo>
                  <a:pt x="2597" y="1529"/>
                </a:lnTo>
                <a:lnTo>
                  <a:pt x="2698" y="1463"/>
                </a:lnTo>
                <a:lnTo>
                  <a:pt x="2776" y="1397"/>
                </a:lnTo>
                <a:lnTo>
                  <a:pt x="2855" y="1325"/>
                </a:lnTo>
                <a:lnTo>
                  <a:pt x="2922" y="1246"/>
                </a:lnTo>
                <a:lnTo>
                  <a:pt x="2978" y="1160"/>
                </a:lnTo>
                <a:lnTo>
                  <a:pt x="3011" y="1075"/>
                </a:lnTo>
                <a:lnTo>
                  <a:pt x="3034" y="989"/>
                </a:lnTo>
                <a:lnTo>
                  <a:pt x="3045" y="897"/>
                </a:lnTo>
                <a:lnTo>
                  <a:pt x="3034" y="805"/>
                </a:lnTo>
                <a:lnTo>
                  <a:pt x="3011" y="719"/>
                </a:lnTo>
                <a:lnTo>
                  <a:pt x="2978" y="633"/>
                </a:lnTo>
                <a:lnTo>
                  <a:pt x="2922" y="548"/>
                </a:lnTo>
                <a:lnTo>
                  <a:pt x="2855" y="469"/>
                </a:lnTo>
                <a:lnTo>
                  <a:pt x="2776" y="396"/>
                </a:lnTo>
                <a:lnTo>
                  <a:pt x="2698" y="330"/>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6341044" y="571213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58" y="396"/>
                </a:lnTo>
                <a:lnTo>
                  <a:pt x="179" y="469"/>
                </a:lnTo>
                <a:lnTo>
                  <a:pt x="123" y="548"/>
                </a:lnTo>
                <a:lnTo>
                  <a:pt x="67" y="633"/>
                </a:lnTo>
                <a:lnTo>
                  <a:pt x="34" y="719"/>
                </a:lnTo>
                <a:lnTo>
                  <a:pt x="11" y="805"/>
                </a:lnTo>
                <a:lnTo>
                  <a:pt x="0" y="897"/>
                </a:lnTo>
                <a:lnTo>
                  <a:pt x="11" y="989"/>
                </a:lnTo>
                <a:lnTo>
                  <a:pt x="34" y="1075"/>
                </a:lnTo>
                <a:lnTo>
                  <a:pt x="67" y="1160"/>
                </a:lnTo>
                <a:lnTo>
                  <a:pt x="123" y="1246"/>
                </a:lnTo>
                <a:lnTo>
                  <a:pt x="179" y="1325"/>
                </a:lnTo>
                <a:lnTo>
                  <a:pt x="258"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25" y="1773"/>
                </a:lnTo>
                <a:lnTo>
                  <a:pt x="1970" y="1753"/>
                </a:lnTo>
                <a:lnTo>
                  <a:pt x="2116" y="1720"/>
                </a:lnTo>
                <a:lnTo>
                  <a:pt x="2250" y="1687"/>
                </a:lnTo>
                <a:lnTo>
                  <a:pt x="2373" y="1641"/>
                </a:lnTo>
                <a:lnTo>
                  <a:pt x="2485" y="1589"/>
                </a:lnTo>
                <a:lnTo>
                  <a:pt x="2597" y="1529"/>
                </a:lnTo>
                <a:lnTo>
                  <a:pt x="2698" y="1463"/>
                </a:lnTo>
                <a:lnTo>
                  <a:pt x="2788" y="1397"/>
                </a:lnTo>
                <a:lnTo>
                  <a:pt x="2866" y="1325"/>
                </a:lnTo>
                <a:lnTo>
                  <a:pt x="2922" y="1246"/>
                </a:lnTo>
                <a:lnTo>
                  <a:pt x="2978" y="1160"/>
                </a:lnTo>
                <a:lnTo>
                  <a:pt x="3011" y="1075"/>
                </a:lnTo>
                <a:lnTo>
                  <a:pt x="3034" y="989"/>
                </a:lnTo>
                <a:lnTo>
                  <a:pt x="3045" y="897"/>
                </a:lnTo>
                <a:lnTo>
                  <a:pt x="3034" y="805"/>
                </a:lnTo>
                <a:lnTo>
                  <a:pt x="3011" y="719"/>
                </a:lnTo>
                <a:lnTo>
                  <a:pt x="2978" y="633"/>
                </a:lnTo>
                <a:lnTo>
                  <a:pt x="2922" y="548"/>
                </a:lnTo>
                <a:lnTo>
                  <a:pt x="2866" y="469"/>
                </a:lnTo>
                <a:lnTo>
                  <a:pt x="2788" y="396"/>
                </a:lnTo>
                <a:lnTo>
                  <a:pt x="2698" y="330"/>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5831646" y="5712138"/>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30"/>
                </a:lnTo>
                <a:lnTo>
                  <a:pt x="269" y="396"/>
                </a:lnTo>
                <a:lnTo>
                  <a:pt x="191" y="469"/>
                </a:lnTo>
                <a:lnTo>
                  <a:pt x="123" y="548"/>
                </a:lnTo>
                <a:lnTo>
                  <a:pt x="67" y="633"/>
                </a:lnTo>
                <a:lnTo>
                  <a:pt x="34" y="719"/>
                </a:lnTo>
                <a:lnTo>
                  <a:pt x="11" y="805"/>
                </a:lnTo>
                <a:lnTo>
                  <a:pt x="0" y="897"/>
                </a:lnTo>
                <a:lnTo>
                  <a:pt x="11" y="989"/>
                </a:lnTo>
                <a:lnTo>
                  <a:pt x="34" y="1075"/>
                </a:lnTo>
                <a:lnTo>
                  <a:pt x="67" y="1160"/>
                </a:lnTo>
                <a:lnTo>
                  <a:pt x="123" y="1246"/>
                </a:lnTo>
                <a:lnTo>
                  <a:pt x="191" y="1325"/>
                </a:lnTo>
                <a:lnTo>
                  <a:pt x="269" y="1397"/>
                </a:lnTo>
                <a:lnTo>
                  <a:pt x="347" y="1463"/>
                </a:lnTo>
                <a:lnTo>
                  <a:pt x="448" y="1529"/>
                </a:lnTo>
                <a:lnTo>
                  <a:pt x="560" y="1589"/>
                </a:lnTo>
                <a:lnTo>
                  <a:pt x="672" y="1641"/>
                </a:lnTo>
                <a:lnTo>
                  <a:pt x="795" y="1687"/>
                </a:lnTo>
                <a:lnTo>
                  <a:pt x="929" y="1720"/>
                </a:lnTo>
                <a:lnTo>
                  <a:pt x="1075" y="1753"/>
                </a:lnTo>
                <a:lnTo>
                  <a:pt x="1220" y="1773"/>
                </a:lnTo>
                <a:lnTo>
                  <a:pt x="1366" y="1786"/>
                </a:lnTo>
                <a:lnTo>
                  <a:pt x="1523" y="1793"/>
                </a:lnTo>
                <a:lnTo>
                  <a:pt x="1679" y="1786"/>
                </a:lnTo>
                <a:lnTo>
                  <a:pt x="1836" y="1773"/>
                </a:lnTo>
                <a:lnTo>
                  <a:pt x="1982" y="1753"/>
                </a:lnTo>
                <a:lnTo>
                  <a:pt x="2116" y="1720"/>
                </a:lnTo>
                <a:lnTo>
                  <a:pt x="2250" y="1687"/>
                </a:lnTo>
                <a:lnTo>
                  <a:pt x="2373" y="1641"/>
                </a:lnTo>
                <a:lnTo>
                  <a:pt x="2497" y="1589"/>
                </a:lnTo>
                <a:lnTo>
                  <a:pt x="2597" y="1529"/>
                </a:lnTo>
                <a:lnTo>
                  <a:pt x="2698" y="1463"/>
                </a:lnTo>
                <a:lnTo>
                  <a:pt x="2788" y="1397"/>
                </a:lnTo>
                <a:lnTo>
                  <a:pt x="2866" y="1325"/>
                </a:lnTo>
                <a:lnTo>
                  <a:pt x="2933" y="1246"/>
                </a:lnTo>
                <a:lnTo>
                  <a:pt x="2978" y="1160"/>
                </a:lnTo>
                <a:lnTo>
                  <a:pt x="3011" y="1075"/>
                </a:lnTo>
                <a:lnTo>
                  <a:pt x="3045" y="989"/>
                </a:lnTo>
                <a:lnTo>
                  <a:pt x="3045" y="897"/>
                </a:lnTo>
                <a:lnTo>
                  <a:pt x="3045" y="805"/>
                </a:lnTo>
                <a:lnTo>
                  <a:pt x="3011" y="719"/>
                </a:lnTo>
                <a:lnTo>
                  <a:pt x="2978" y="633"/>
                </a:lnTo>
                <a:lnTo>
                  <a:pt x="2933" y="548"/>
                </a:lnTo>
                <a:lnTo>
                  <a:pt x="2866" y="469"/>
                </a:lnTo>
                <a:lnTo>
                  <a:pt x="2788" y="396"/>
                </a:lnTo>
                <a:lnTo>
                  <a:pt x="2698" y="330"/>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5322358" y="5712138"/>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30"/>
                </a:lnTo>
                <a:lnTo>
                  <a:pt x="258" y="396"/>
                </a:lnTo>
                <a:lnTo>
                  <a:pt x="180" y="469"/>
                </a:lnTo>
                <a:lnTo>
                  <a:pt x="112" y="548"/>
                </a:lnTo>
                <a:lnTo>
                  <a:pt x="68" y="633"/>
                </a:lnTo>
                <a:lnTo>
                  <a:pt x="23" y="719"/>
                </a:lnTo>
                <a:lnTo>
                  <a:pt x="0" y="805"/>
                </a:lnTo>
                <a:lnTo>
                  <a:pt x="0" y="897"/>
                </a:lnTo>
                <a:lnTo>
                  <a:pt x="0" y="989"/>
                </a:lnTo>
                <a:lnTo>
                  <a:pt x="23" y="1075"/>
                </a:lnTo>
                <a:lnTo>
                  <a:pt x="68" y="1160"/>
                </a:lnTo>
                <a:lnTo>
                  <a:pt x="112" y="1246"/>
                </a:lnTo>
                <a:lnTo>
                  <a:pt x="180" y="1325"/>
                </a:lnTo>
                <a:lnTo>
                  <a:pt x="258" y="1397"/>
                </a:lnTo>
                <a:lnTo>
                  <a:pt x="347" y="1463"/>
                </a:lnTo>
                <a:lnTo>
                  <a:pt x="437" y="1529"/>
                </a:lnTo>
                <a:lnTo>
                  <a:pt x="549" y="1589"/>
                </a:lnTo>
                <a:lnTo>
                  <a:pt x="672" y="1641"/>
                </a:lnTo>
                <a:lnTo>
                  <a:pt x="795" y="1687"/>
                </a:lnTo>
                <a:lnTo>
                  <a:pt x="930" y="1720"/>
                </a:lnTo>
                <a:lnTo>
                  <a:pt x="1064" y="1753"/>
                </a:lnTo>
                <a:lnTo>
                  <a:pt x="1209" y="1773"/>
                </a:lnTo>
                <a:lnTo>
                  <a:pt x="1366" y="1786"/>
                </a:lnTo>
                <a:lnTo>
                  <a:pt x="1523" y="1793"/>
                </a:lnTo>
                <a:lnTo>
                  <a:pt x="1668" y="1786"/>
                </a:lnTo>
                <a:lnTo>
                  <a:pt x="1825" y="1773"/>
                </a:lnTo>
                <a:lnTo>
                  <a:pt x="1971" y="1753"/>
                </a:lnTo>
                <a:lnTo>
                  <a:pt x="2105" y="1720"/>
                </a:lnTo>
                <a:lnTo>
                  <a:pt x="2239" y="1687"/>
                </a:lnTo>
                <a:lnTo>
                  <a:pt x="2374"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4812960" y="5712138"/>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30"/>
                </a:lnTo>
                <a:lnTo>
                  <a:pt x="258" y="396"/>
                </a:lnTo>
                <a:lnTo>
                  <a:pt x="180" y="469"/>
                </a:lnTo>
                <a:lnTo>
                  <a:pt x="124" y="548"/>
                </a:lnTo>
                <a:lnTo>
                  <a:pt x="68" y="633"/>
                </a:lnTo>
                <a:lnTo>
                  <a:pt x="34" y="719"/>
                </a:lnTo>
                <a:lnTo>
                  <a:pt x="12" y="805"/>
                </a:lnTo>
                <a:lnTo>
                  <a:pt x="0" y="897"/>
                </a:lnTo>
                <a:lnTo>
                  <a:pt x="12" y="989"/>
                </a:lnTo>
                <a:lnTo>
                  <a:pt x="34" y="1075"/>
                </a:lnTo>
                <a:lnTo>
                  <a:pt x="68" y="1160"/>
                </a:lnTo>
                <a:lnTo>
                  <a:pt x="124" y="1246"/>
                </a:lnTo>
                <a:lnTo>
                  <a:pt x="180" y="1325"/>
                </a:lnTo>
                <a:lnTo>
                  <a:pt x="258" y="1397"/>
                </a:lnTo>
                <a:lnTo>
                  <a:pt x="348" y="1463"/>
                </a:lnTo>
                <a:lnTo>
                  <a:pt x="448" y="1529"/>
                </a:lnTo>
                <a:lnTo>
                  <a:pt x="549" y="1589"/>
                </a:lnTo>
                <a:lnTo>
                  <a:pt x="672" y="1641"/>
                </a:lnTo>
                <a:lnTo>
                  <a:pt x="795" y="1687"/>
                </a:lnTo>
                <a:lnTo>
                  <a:pt x="930" y="1720"/>
                </a:lnTo>
                <a:lnTo>
                  <a:pt x="1064" y="1753"/>
                </a:lnTo>
                <a:lnTo>
                  <a:pt x="1209"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8" y="1463"/>
                </a:lnTo>
                <a:lnTo>
                  <a:pt x="2788" y="1397"/>
                </a:lnTo>
                <a:lnTo>
                  <a:pt x="2855" y="1325"/>
                </a:lnTo>
                <a:lnTo>
                  <a:pt x="2922" y="1246"/>
                </a:lnTo>
                <a:lnTo>
                  <a:pt x="2978" y="1160"/>
                </a:lnTo>
                <a:lnTo>
                  <a:pt x="3012" y="1075"/>
                </a:lnTo>
                <a:lnTo>
                  <a:pt x="3034" y="989"/>
                </a:lnTo>
                <a:lnTo>
                  <a:pt x="3045" y="897"/>
                </a:lnTo>
                <a:lnTo>
                  <a:pt x="3034" y="805"/>
                </a:lnTo>
                <a:lnTo>
                  <a:pt x="3012" y="719"/>
                </a:lnTo>
                <a:lnTo>
                  <a:pt x="2978" y="633"/>
                </a:lnTo>
                <a:lnTo>
                  <a:pt x="2922" y="548"/>
                </a:lnTo>
                <a:lnTo>
                  <a:pt x="2855" y="469"/>
                </a:lnTo>
                <a:lnTo>
                  <a:pt x="2788" y="396"/>
                </a:lnTo>
                <a:lnTo>
                  <a:pt x="2698"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4303563" y="5712138"/>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30"/>
                </a:lnTo>
                <a:lnTo>
                  <a:pt x="258"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58" y="1397"/>
                </a:lnTo>
                <a:lnTo>
                  <a:pt x="348" y="1463"/>
                </a:lnTo>
                <a:lnTo>
                  <a:pt x="448" y="1529"/>
                </a:lnTo>
                <a:lnTo>
                  <a:pt x="560" y="1589"/>
                </a:lnTo>
                <a:lnTo>
                  <a:pt x="672" y="1641"/>
                </a:lnTo>
                <a:lnTo>
                  <a:pt x="795" y="1687"/>
                </a:lnTo>
                <a:lnTo>
                  <a:pt x="930" y="1720"/>
                </a:lnTo>
                <a:lnTo>
                  <a:pt x="1075" y="1753"/>
                </a:lnTo>
                <a:lnTo>
                  <a:pt x="1221" y="1773"/>
                </a:lnTo>
                <a:lnTo>
                  <a:pt x="1366" y="1786"/>
                </a:lnTo>
                <a:lnTo>
                  <a:pt x="1523" y="1793"/>
                </a:lnTo>
                <a:lnTo>
                  <a:pt x="1680" y="1786"/>
                </a:lnTo>
                <a:lnTo>
                  <a:pt x="1836" y="1773"/>
                </a:lnTo>
                <a:lnTo>
                  <a:pt x="1982" y="1753"/>
                </a:lnTo>
                <a:lnTo>
                  <a:pt x="2116" y="1720"/>
                </a:lnTo>
                <a:lnTo>
                  <a:pt x="2251" y="1687"/>
                </a:lnTo>
                <a:lnTo>
                  <a:pt x="2374" y="1641"/>
                </a:lnTo>
                <a:lnTo>
                  <a:pt x="2497" y="1589"/>
                </a:lnTo>
                <a:lnTo>
                  <a:pt x="2598" y="1529"/>
                </a:lnTo>
                <a:lnTo>
                  <a:pt x="2698" y="1463"/>
                </a:lnTo>
                <a:lnTo>
                  <a:pt x="2788" y="1397"/>
                </a:lnTo>
                <a:lnTo>
                  <a:pt x="2866" y="1325"/>
                </a:lnTo>
                <a:lnTo>
                  <a:pt x="2922" y="1246"/>
                </a:lnTo>
                <a:lnTo>
                  <a:pt x="2978" y="1160"/>
                </a:lnTo>
                <a:lnTo>
                  <a:pt x="3012" y="1075"/>
                </a:lnTo>
                <a:lnTo>
                  <a:pt x="3034" y="989"/>
                </a:lnTo>
                <a:lnTo>
                  <a:pt x="3045" y="897"/>
                </a:lnTo>
                <a:lnTo>
                  <a:pt x="3034" y="805"/>
                </a:lnTo>
                <a:lnTo>
                  <a:pt x="3012" y="719"/>
                </a:lnTo>
                <a:lnTo>
                  <a:pt x="2978" y="633"/>
                </a:lnTo>
                <a:lnTo>
                  <a:pt x="2922" y="548"/>
                </a:lnTo>
                <a:lnTo>
                  <a:pt x="2866" y="469"/>
                </a:lnTo>
                <a:lnTo>
                  <a:pt x="2788" y="396"/>
                </a:lnTo>
                <a:lnTo>
                  <a:pt x="2698" y="330"/>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794275" y="5712138"/>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30"/>
                </a:lnTo>
                <a:lnTo>
                  <a:pt x="258" y="396"/>
                </a:lnTo>
                <a:lnTo>
                  <a:pt x="180" y="469"/>
                </a:lnTo>
                <a:lnTo>
                  <a:pt x="113" y="548"/>
                </a:lnTo>
                <a:lnTo>
                  <a:pt x="68" y="633"/>
                </a:lnTo>
                <a:lnTo>
                  <a:pt x="23" y="719"/>
                </a:lnTo>
                <a:lnTo>
                  <a:pt x="1" y="805"/>
                </a:lnTo>
                <a:lnTo>
                  <a:pt x="1" y="897"/>
                </a:lnTo>
                <a:lnTo>
                  <a:pt x="1" y="989"/>
                </a:lnTo>
                <a:lnTo>
                  <a:pt x="23" y="1075"/>
                </a:lnTo>
                <a:lnTo>
                  <a:pt x="68" y="1160"/>
                </a:lnTo>
                <a:lnTo>
                  <a:pt x="113" y="1246"/>
                </a:lnTo>
                <a:lnTo>
                  <a:pt x="180" y="1325"/>
                </a:lnTo>
                <a:lnTo>
                  <a:pt x="258" y="1397"/>
                </a:lnTo>
                <a:lnTo>
                  <a:pt x="348" y="1463"/>
                </a:lnTo>
                <a:lnTo>
                  <a:pt x="437" y="1529"/>
                </a:lnTo>
                <a:lnTo>
                  <a:pt x="549" y="1589"/>
                </a:lnTo>
                <a:lnTo>
                  <a:pt x="661" y="1641"/>
                </a:lnTo>
                <a:lnTo>
                  <a:pt x="796" y="1687"/>
                </a:lnTo>
                <a:lnTo>
                  <a:pt x="930" y="1720"/>
                </a:lnTo>
                <a:lnTo>
                  <a:pt x="1064" y="1753"/>
                </a:lnTo>
                <a:lnTo>
                  <a:pt x="1210" y="1773"/>
                </a:lnTo>
                <a:lnTo>
                  <a:pt x="1366" y="1786"/>
                </a:lnTo>
                <a:lnTo>
                  <a:pt x="1512" y="1793"/>
                </a:lnTo>
                <a:lnTo>
                  <a:pt x="1669" y="1786"/>
                </a:lnTo>
                <a:lnTo>
                  <a:pt x="1825" y="1773"/>
                </a:lnTo>
                <a:lnTo>
                  <a:pt x="1971" y="1753"/>
                </a:lnTo>
                <a:lnTo>
                  <a:pt x="2105" y="1720"/>
                </a:lnTo>
                <a:lnTo>
                  <a:pt x="2240" y="1687"/>
                </a:lnTo>
                <a:lnTo>
                  <a:pt x="2363" y="1641"/>
                </a:lnTo>
                <a:lnTo>
                  <a:pt x="2486" y="1589"/>
                </a:lnTo>
                <a:lnTo>
                  <a:pt x="2598" y="1529"/>
                </a:lnTo>
                <a:lnTo>
                  <a:pt x="2687" y="1463"/>
                </a:lnTo>
                <a:lnTo>
                  <a:pt x="2777" y="1397"/>
                </a:lnTo>
                <a:lnTo>
                  <a:pt x="2855" y="1325"/>
                </a:lnTo>
                <a:lnTo>
                  <a:pt x="2922" y="1246"/>
                </a:lnTo>
                <a:lnTo>
                  <a:pt x="2967" y="1160"/>
                </a:lnTo>
                <a:lnTo>
                  <a:pt x="3012" y="1075"/>
                </a:lnTo>
                <a:lnTo>
                  <a:pt x="3034" y="989"/>
                </a:lnTo>
                <a:lnTo>
                  <a:pt x="3034" y="897"/>
                </a:lnTo>
                <a:lnTo>
                  <a:pt x="3034" y="805"/>
                </a:lnTo>
                <a:lnTo>
                  <a:pt x="3012" y="719"/>
                </a:lnTo>
                <a:lnTo>
                  <a:pt x="2967" y="633"/>
                </a:lnTo>
                <a:lnTo>
                  <a:pt x="2922" y="548"/>
                </a:lnTo>
                <a:lnTo>
                  <a:pt x="2855" y="469"/>
                </a:lnTo>
                <a:lnTo>
                  <a:pt x="2777" y="396"/>
                </a:lnTo>
                <a:lnTo>
                  <a:pt x="2687" y="330"/>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3284877" y="5712138"/>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30"/>
                </a:lnTo>
                <a:lnTo>
                  <a:pt x="258" y="396"/>
                </a:lnTo>
                <a:lnTo>
                  <a:pt x="180" y="469"/>
                </a:lnTo>
                <a:lnTo>
                  <a:pt x="113" y="548"/>
                </a:lnTo>
                <a:lnTo>
                  <a:pt x="68" y="633"/>
                </a:lnTo>
                <a:lnTo>
                  <a:pt x="34" y="719"/>
                </a:lnTo>
                <a:lnTo>
                  <a:pt x="1" y="805"/>
                </a:lnTo>
                <a:lnTo>
                  <a:pt x="1" y="897"/>
                </a:lnTo>
                <a:lnTo>
                  <a:pt x="1" y="989"/>
                </a:lnTo>
                <a:lnTo>
                  <a:pt x="34" y="1075"/>
                </a:lnTo>
                <a:lnTo>
                  <a:pt x="68" y="1160"/>
                </a:lnTo>
                <a:lnTo>
                  <a:pt x="113" y="1246"/>
                </a:lnTo>
                <a:lnTo>
                  <a:pt x="180" y="1325"/>
                </a:lnTo>
                <a:lnTo>
                  <a:pt x="258" y="1397"/>
                </a:lnTo>
                <a:lnTo>
                  <a:pt x="348" y="1463"/>
                </a:lnTo>
                <a:lnTo>
                  <a:pt x="449" y="1529"/>
                </a:lnTo>
                <a:lnTo>
                  <a:pt x="549" y="1589"/>
                </a:lnTo>
                <a:lnTo>
                  <a:pt x="672" y="1641"/>
                </a:lnTo>
                <a:lnTo>
                  <a:pt x="796" y="1687"/>
                </a:lnTo>
                <a:lnTo>
                  <a:pt x="930" y="1720"/>
                </a:lnTo>
                <a:lnTo>
                  <a:pt x="1064" y="1753"/>
                </a:lnTo>
                <a:lnTo>
                  <a:pt x="1210"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77" y="1397"/>
                </a:lnTo>
                <a:lnTo>
                  <a:pt x="2855" y="1325"/>
                </a:lnTo>
                <a:lnTo>
                  <a:pt x="2922" y="1246"/>
                </a:lnTo>
                <a:lnTo>
                  <a:pt x="2978" y="1160"/>
                </a:lnTo>
                <a:lnTo>
                  <a:pt x="3012" y="1075"/>
                </a:lnTo>
                <a:lnTo>
                  <a:pt x="3034" y="989"/>
                </a:lnTo>
                <a:lnTo>
                  <a:pt x="3046" y="897"/>
                </a:lnTo>
                <a:lnTo>
                  <a:pt x="3034" y="805"/>
                </a:lnTo>
                <a:lnTo>
                  <a:pt x="3012" y="719"/>
                </a:lnTo>
                <a:lnTo>
                  <a:pt x="2978" y="633"/>
                </a:lnTo>
                <a:lnTo>
                  <a:pt x="2922" y="548"/>
                </a:lnTo>
                <a:lnTo>
                  <a:pt x="2855" y="469"/>
                </a:lnTo>
                <a:lnTo>
                  <a:pt x="2777"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775480" y="5712138"/>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30"/>
                </a:lnTo>
                <a:lnTo>
                  <a:pt x="258" y="396"/>
                </a:lnTo>
                <a:lnTo>
                  <a:pt x="180" y="469"/>
                </a:lnTo>
                <a:lnTo>
                  <a:pt x="124" y="548"/>
                </a:lnTo>
                <a:lnTo>
                  <a:pt x="68" y="633"/>
                </a:lnTo>
                <a:lnTo>
                  <a:pt x="34" y="719"/>
                </a:lnTo>
                <a:lnTo>
                  <a:pt x="12" y="805"/>
                </a:lnTo>
                <a:lnTo>
                  <a:pt x="1" y="897"/>
                </a:lnTo>
                <a:lnTo>
                  <a:pt x="12" y="989"/>
                </a:lnTo>
                <a:lnTo>
                  <a:pt x="34" y="1075"/>
                </a:lnTo>
                <a:lnTo>
                  <a:pt x="68" y="1160"/>
                </a:lnTo>
                <a:lnTo>
                  <a:pt x="124" y="1246"/>
                </a:lnTo>
                <a:lnTo>
                  <a:pt x="180" y="1325"/>
                </a:lnTo>
                <a:lnTo>
                  <a:pt x="258" y="1397"/>
                </a:lnTo>
                <a:lnTo>
                  <a:pt x="348" y="1463"/>
                </a:lnTo>
                <a:lnTo>
                  <a:pt x="449" y="1529"/>
                </a:lnTo>
                <a:lnTo>
                  <a:pt x="560" y="1589"/>
                </a:lnTo>
                <a:lnTo>
                  <a:pt x="672" y="1641"/>
                </a:lnTo>
                <a:lnTo>
                  <a:pt x="796" y="1687"/>
                </a:lnTo>
                <a:lnTo>
                  <a:pt x="930" y="1720"/>
                </a:lnTo>
                <a:lnTo>
                  <a:pt x="1075" y="1753"/>
                </a:lnTo>
                <a:lnTo>
                  <a:pt x="1221" y="1773"/>
                </a:lnTo>
                <a:lnTo>
                  <a:pt x="1366" y="1786"/>
                </a:lnTo>
                <a:lnTo>
                  <a:pt x="1523" y="1793"/>
                </a:lnTo>
                <a:lnTo>
                  <a:pt x="1680" y="1786"/>
                </a:lnTo>
                <a:lnTo>
                  <a:pt x="1825" y="1773"/>
                </a:lnTo>
                <a:lnTo>
                  <a:pt x="1971" y="1753"/>
                </a:lnTo>
                <a:lnTo>
                  <a:pt x="2116" y="1720"/>
                </a:lnTo>
                <a:lnTo>
                  <a:pt x="2251" y="1687"/>
                </a:lnTo>
                <a:lnTo>
                  <a:pt x="2374" y="1641"/>
                </a:lnTo>
                <a:lnTo>
                  <a:pt x="2486" y="1589"/>
                </a:lnTo>
                <a:lnTo>
                  <a:pt x="2598" y="1529"/>
                </a:lnTo>
                <a:lnTo>
                  <a:pt x="2699" y="1463"/>
                </a:lnTo>
                <a:lnTo>
                  <a:pt x="2788" y="1397"/>
                </a:lnTo>
                <a:lnTo>
                  <a:pt x="2866" y="1325"/>
                </a:lnTo>
                <a:lnTo>
                  <a:pt x="2922" y="1246"/>
                </a:lnTo>
                <a:lnTo>
                  <a:pt x="2978" y="1160"/>
                </a:lnTo>
                <a:lnTo>
                  <a:pt x="3012" y="1075"/>
                </a:lnTo>
                <a:lnTo>
                  <a:pt x="3034" y="989"/>
                </a:lnTo>
                <a:lnTo>
                  <a:pt x="3046" y="897"/>
                </a:lnTo>
                <a:lnTo>
                  <a:pt x="3034" y="805"/>
                </a:lnTo>
                <a:lnTo>
                  <a:pt x="3012" y="719"/>
                </a:lnTo>
                <a:lnTo>
                  <a:pt x="2978" y="633"/>
                </a:lnTo>
                <a:lnTo>
                  <a:pt x="2922" y="548"/>
                </a:lnTo>
                <a:lnTo>
                  <a:pt x="2866" y="469"/>
                </a:lnTo>
                <a:lnTo>
                  <a:pt x="2788" y="396"/>
                </a:lnTo>
                <a:lnTo>
                  <a:pt x="2699" y="330"/>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266082" y="5712138"/>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30"/>
                </a:lnTo>
                <a:lnTo>
                  <a:pt x="269" y="396"/>
                </a:lnTo>
                <a:lnTo>
                  <a:pt x="191" y="469"/>
                </a:lnTo>
                <a:lnTo>
                  <a:pt x="124" y="548"/>
                </a:lnTo>
                <a:lnTo>
                  <a:pt x="68" y="633"/>
                </a:lnTo>
                <a:lnTo>
                  <a:pt x="34" y="719"/>
                </a:lnTo>
                <a:lnTo>
                  <a:pt x="12" y="805"/>
                </a:lnTo>
                <a:lnTo>
                  <a:pt x="1" y="897"/>
                </a:lnTo>
                <a:lnTo>
                  <a:pt x="12" y="989"/>
                </a:lnTo>
                <a:lnTo>
                  <a:pt x="34" y="1075"/>
                </a:lnTo>
                <a:lnTo>
                  <a:pt x="68" y="1160"/>
                </a:lnTo>
                <a:lnTo>
                  <a:pt x="124" y="1246"/>
                </a:lnTo>
                <a:lnTo>
                  <a:pt x="191" y="1325"/>
                </a:lnTo>
                <a:lnTo>
                  <a:pt x="269" y="1397"/>
                </a:lnTo>
                <a:lnTo>
                  <a:pt x="348" y="1463"/>
                </a:lnTo>
                <a:lnTo>
                  <a:pt x="449" y="1529"/>
                </a:lnTo>
                <a:lnTo>
                  <a:pt x="561" y="1589"/>
                </a:lnTo>
                <a:lnTo>
                  <a:pt x="672" y="1641"/>
                </a:lnTo>
                <a:lnTo>
                  <a:pt x="807" y="1687"/>
                </a:lnTo>
                <a:lnTo>
                  <a:pt x="930" y="1720"/>
                </a:lnTo>
                <a:lnTo>
                  <a:pt x="1075" y="1753"/>
                </a:lnTo>
                <a:lnTo>
                  <a:pt x="1221" y="1773"/>
                </a:lnTo>
                <a:lnTo>
                  <a:pt x="1366" y="1786"/>
                </a:lnTo>
                <a:lnTo>
                  <a:pt x="1523" y="1793"/>
                </a:lnTo>
                <a:lnTo>
                  <a:pt x="1680" y="1786"/>
                </a:lnTo>
                <a:lnTo>
                  <a:pt x="1837" y="1773"/>
                </a:lnTo>
                <a:lnTo>
                  <a:pt x="1982" y="1753"/>
                </a:lnTo>
                <a:lnTo>
                  <a:pt x="2116" y="1720"/>
                </a:lnTo>
                <a:lnTo>
                  <a:pt x="2251" y="1687"/>
                </a:lnTo>
                <a:lnTo>
                  <a:pt x="2374" y="1641"/>
                </a:lnTo>
                <a:lnTo>
                  <a:pt x="2497" y="1589"/>
                </a:lnTo>
                <a:lnTo>
                  <a:pt x="2598" y="1529"/>
                </a:lnTo>
                <a:lnTo>
                  <a:pt x="2699" y="1463"/>
                </a:lnTo>
                <a:lnTo>
                  <a:pt x="2788" y="1397"/>
                </a:lnTo>
                <a:lnTo>
                  <a:pt x="2866" y="1325"/>
                </a:lnTo>
                <a:lnTo>
                  <a:pt x="2934" y="1246"/>
                </a:lnTo>
                <a:lnTo>
                  <a:pt x="2978" y="1160"/>
                </a:lnTo>
                <a:lnTo>
                  <a:pt x="3012" y="1075"/>
                </a:lnTo>
                <a:lnTo>
                  <a:pt x="3046" y="989"/>
                </a:lnTo>
                <a:lnTo>
                  <a:pt x="3046" y="897"/>
                </a:lnTo>
                <a:lnTo>
                  <a:pt x="3046" y="805"/>
                </a:lnTo>
                <a:lnTo>
                  <a:pt x="3012" y="719"/>
                </a:lnTo>
                <a:lnTo>
                  <a:pt x="2978" y="633"/>
                </a:lnTo>
                <a:lnTo>
                  <a:pt x="2934" y="548"/>
                </a:lnTo>
                <a:lnTo>
                  <a:pt x="2866" y="469"/>
                </a:lnTo>
                <a:lnTo>
                  <a:pt x="2788" y="396"/>
                </a:lnTo>
                <a:lnTo>
                  <a:pt x="2699" y="330"/>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6850441" y="6159602"/>
            <a:ext cx="30427" cy="30893"/>
          </a:xfrm>
          <a:custGeom>
            <a:rect b="b" l="l" r="r" t="t"/>
            <a:pathLst>
              <a:path extrusionOk="0" h="1793" w="3045">
                <a:moveTo>
                  <a:pt x="1523" y="1"/>
                </a:moveTo>
                <a:lnTo>
                  <a:pt x="1366" y="7"/>
                </a:lnTo>
                <a:lnTo>
                  <a:pt x="1209" y="20"/>
                </a:lnTo>
                <a:lnTo>
                  <a:pt x="1064" y="40"/>
                </a:lnTo>
                <a:lnTo>
                  <a:pt x="929" y="73"/>
                </a:lnTo>
                <a:lnTo>
                  <a:pt x="795" y="113"/>
                </a:lnTo>
                <a:lnTo>
                  <a:pt x="672" y="152"/>
                </a:lnTo>
                <a:lnTo>
                  <a:pt x="549" y="205"/>
                </a:lnTo>
                <a:lnTo>
                  <a:pt x="448" y="264"/>
                </a:lnTo>
                <a:lnTo>
                  <a:pt x="347" y="330"/>
                </a:lnTo>
                <a:lnTo>
                  <a:pt x="258" y="396"/>
                </a:lnTo>
                <a:lnTo>
                  <a:pt x="179" y="468"/>
                </a:lnTo>
                <a:lnTo>
                  <a:pt x="112" y="547"/>
                </a:lnTo>
                <a:lnTo>
                  <a:pt x="67" y="633"/>
                </a:lnTo>
                <a:lnTo>
                  <a:pt x="34" y="719"/>
                </a:lnTo>
                <a:lnTo>
                  <a:pt x="0" y="804"/>
                </a:lnTo>
                <a:lnTo>
                  <a:pt x="0" y="897"/>
                </a:lnTo>
                <a:lnTo>
                  <a:pt x="0" y="989"/>
                </a:lnTo>
                <a:lnTo>
                  <a:pt x="34" y="1074"/>
                </a:lnTo>
                <a:lnTo>
                  <a:pt x="67" y="1160"/>
                </a:lnTo>
                <a:lnTo>
                  <a:pt x="112" y="1246"/>
                </a:lnTo>
                <a:lnTo>
                  <a:pt x="179" y="1325"/>
                </a:lnTo>
                <a:lnTo>
                  <a:pt x="258" y="1397"/>
                </a:lnTo>
                <a:lnTo>
                  <a:pt x="347" y="1470"/>
                </a:lnTo>
                <a:lnTo>
                  <a:pt x="448" y="1529"/>
                </a:lnTo>
                <a:lnTo>
                  <a:pt x="549" y="1588"/>
                </a:lnTo>
                <a:lnTo>
                  <a:pt x="672" y="1641"/>
                </a:lnTo>
                <a:lnTo>
                  <a:pt x="795" y="1687"/>
                </a:lnTo>
                <a:lnTo>
                  <a:pt x="929" y="1720"/>
                </a:lnTo>
                <a:lnTo>
                  <a:pt x="1064" y="1753"/>
                </a:lnTo>
                <a:lnTo>
                  <a:pt x="1209" y="1773"/>
                </a:lnTo>
                <a:lnTo>
                  <a:pt x="1366" y="1786"/>
                </a:lnTo>
                <a:lnTo>
                  <a:pt x="1523" y="1792"/>
                </a:lnTo>
                <a:lnTo>
                  <a:pt x="1679" y="1786"/>
                </a:lnTo>
                <a:lnTo>
                  <a:pt x="1825" y="1773"/>
                </a:lnTo>
                <a:lnTo>
                  <a:pt x="1970" y="1753"/>
                </a:lnTo>
                <a:lnTo>
                  <a:pt x="2116" y="1720"/>
                </a:lnTo>
                <a:lnTo>
                  <a:pt x="2239" y="1687"/>
                </a:lnTo>
                <a:lnTo>
                  <a:pt x="2373" y="1641"/>
                </a:lnTo>
                <a:lnTo>
                  <a:pt x="2485" y="1588"/>
                </a:lnTo>
                <a:lnTo>
                  <a:pt x="2597" y="1529"/>
                </a:lnTo>
                <a:lnTo>
                  <a:pt x="2698" y="1470"/>
                </a:lnTo>
                <a:lnTo>
                  <a:pt x="2776" y="1397"/>
                </a:lnTo>
                <a:lnTo>
                  <a:pt x="2855" y="1325"/>
                </a:lnTo>
                <a:lnTo>
                  <a:pt x="2922" y="1246"/>
                </a:lnTo>
                <a:lnTo>
                  <a:pt x="2978" y="1160"/>
                </a:lnTo>
                <a:lnTo>
                  <a:pt x="3011" y="1074"/>
                </a:lnTo>
                <a:lnTo>
                  <a:pt x="3034" y="989"/>
                </a:lnTo>
                <a:lnTo>
                  <a:pt x="3045" y="897"/>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6341044" y="6159602"/>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7"/>
                </a:lnTo>
                <a:lnTo>
                  <a:pt x="11" y="989"/>
                </a:lnTo>
                <a:lnTo>
                  <a:pt x="34" y="1074"/>
                </a:lnTo>
                <a:lnTo>
                  <a:pt x="67" y="1160"/>
                </a:lnTo>
                <a:lnTo>
                  <a:pt x="123" y="1246"/>
                </a:lnTo>
                <a:lnTo>
                  <a:pt x="179" y="1325"/>
                </a:lnTo>
                <a:lnTo>
                  <a:pt x="258"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25" y="1773"/>
                </a:lnTo>
                <a:lnTo>
                  <a:pt x="1970" y="1753"/>
                </a:lnTo>
                <a:lnTo>
                  <a:pt x="2116" y="1720"/>
                </a:lnTo>
                <a:lnTo>
                  <a:pt x="2250" y="1687"/>
                </a:lnTo>
                <a:lnTo>
                  <a:pt x="2373" y="1641"/>
                </a:lnTo>
                <a:lnTo>
                  <a:pt x="2485" y="1588"/>
                </a:lnTo>
                <a:lnTo>
                  <a:pt x="2597" y="1529"/>
                </a:lnTo>
                <a:lnTo>
                  <a:pt x="2698" y="1470"/>
                </a:lnTo>
                <a:lnTo>
                  <a:pt x="2788" y="1397"/>
                </a:lnTo>
                <a:lnTo>
                  <a:pt x="2866" y="1325"/>
                </a:lnTo>
                <a:lnTo>
                  <a:pt x="2922" y="1246"/>
                </a:lnTo>
                <a:lnTo>
                  <a:pt x="2978" y="1160"/>
                </a:lnTo>
                <a:lnTo>
                  <a:pt x="3011" y="1074"/>
                </a:lnTo>
                <a:lnTo>
                  <a:pt x="3034" y="989"/>
                </a:lnTo>
                <a:lnTo>
                  <a:pt x="3045" y="897"/>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13"/>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5831646" y="6159602"/>
            <a:ext cx="30437" cy="30893"/>
          </a:xfrm>
          <a:custGeom>
            <a:rect b="b" l="l" r="r" t="t"/>
            <a:pathLst>
              <a:path extrusionOk="0" h="1793" w="3046">
                <a:moveTo>
                  <a:pt x="1523" y="1"/>
                </a:moveTo>
                <a:lnTo>
                  <a:pt x="1366" y="7"/>
                </a:lnTo>
                <a:lnTo>
                  <a:pt x="1220" y="20"/>
                </a:lnTo>
                <a:lnTo>
                  <a:pt x="1075" y="40"/>
                </a:lnTo>
                <a:lnTo>
                  <a:pt x="929" y="73"/>
                </a:lnTo>
                <a:lnTo>
                  <a:pt x="795" y="113"/>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7"/>
                </a:lnTo>
                <a:lnTo>
                  <a:pt x="11" y="989"/>
                </a:lnTo>
                <a:lnTo>
                  <a:pt x="34" y="1074"/>
                </a:lnTo>
                <a:lnTo>
                  <a:pt x="67" y="1160"/>
                </a:lnTo>
                <a:lnTo>
                  <a:pt x="123" y="1246"/>
                </a:lnTo>
                <a:lnTo>
                  <a:pt x="191" y="1325"/>
                </a:lnTo>
                <a:lnTo>
                  <a:pt x="269" y="1397"/>
                </a:lnTo>
                <a:lnTo>
                  <a:pt x="347" y="1470"/>
                </a:lnTo>
                <a:lnTo>
                  <a:pt x="448" y="1529"/>
                </a:lnTo>
                <a:lnTo>
                  <a:pt x="560" y="1588"/>
                </a:lnTo>
                <a:lnTo>
                  <a:pt x="672" y="1641"/>
                </a:lnTo>
                <a:lnTo>
                  <a:pt x="795" y="1687"/>
                </a:lnTo>
                <a:lnTo>
                  <a:pt x="929" y="1720"/>
                </a:lnTo>
                <a:lnTo>
                  <a:pt x="1075" y="1753"/>
                </a:lnTo>
                <a:lnTo>
                  <a:pt x="1220" y="1773"/>
                </a:lnTo>
                <a:lnTo>
                  <a:pt x="1366" y="1786"/>
                </a:lnTo>
                <a:lnTo>
                  <a:pt x="1523" y="1792"/>
                </a:lnTo>
                <a:lnTo>
                  <a:pt x="1679" y="1786"/>
                </a:lnTo>
                <a:lnTo>
                  <a:pt x="1836" y="1773"/>
                </a:lnTo>
                <a:lnTo>
                  <a:pt x="1982" y="1753"/>
                </a:lnTo>
                <a:lnTo>
                  <a:pt x="2116" y="1720"/>
                </a:lnTo>
                <a:lnTo>
                  <a:pt x="2250" y="1687"/>
                </a:lnTo>
                <a:lnTo>
                  <a:pt x="2373" y="1641"/>
                </a:lnTo>
                <a:lnTo>
                  <a:pt x="2497" y="1588"/>
                </a:lnTo>
                <a:lnTo>
                  <a:pt x="2597" y="1529"/>
                </a:lnTo>
                <a:lnTo>
                  <a:pt x="2698" y="1470"/>
                </a:lnTo>
                <a:lnTo>
                  <a:pt x="2788" y="1397"/>
                </a:lnTo>
                <a:lnTo>
                  <a:pt x="2866" y="1325"/>
                </a:lnTo>
                <a:lnTo>
                  <a:pt x="2933" y="1246"/>
                </a:lnTo>
                <a:lnTo>
                  <a:pt x="2978" y="1160"/>
                </a:lnTo>
                <a:lnTo>
                  <a:pt x="3011" y="1074"/>
                </a:lnTo>
                <a:lnTo>
                  <a:pt x="3045" y="989"/>
                </a:lnTo>
                <a:lnTo>
                  <a:pt x="3045" y="897"/>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13"/>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5322358" y="6159602"/>
            <a:ext cx="30327" cy="30893"/>
          </a:xfrm>
          <a:custGeom>
            <a:rect b="b" l="l" r="r" t="t"/>
            <a:pathLst>
              <a:path extrusionOk="0" h="1793" w="3035">
                <a:moveTo>
                  <a:pt x="1523" y="1"/>
                </a:moveTo>
                <a:lnTo>
                  <a:pt x="1366" y="7"/>
                </a:lnTo>
                <a:lnTo>
                  <a:pt x="1209" y="20"/>
                </a:lnTo>
                <a:lnTo>
                  <a:pt x="1064" y="40"/>
                </a:lnTo>
                <a:lnTo>
                  <a:pt x="930" y="73"/>
                </a:lnTo>
                <a:lnTo>
                  <a:pt x="795" y="113"/>
                </a:lnTo>
                <a:lnTo>
                  <a:pt x="672" y="152"/>
                </a:lnTo>
                <a:lnTo>
                  <a:pt x="549" y="205"/>
                </a:lnTo>
                <a:lnTo>
                  <a:pt x="437" y="264"/>
                </a:lnTo>
                <a:lnTo>
                  <a:pt x="347" y="330"/>
                </a:lnTo>
                <a:lnTo>
                  <a:pt x="258" y="396"/>
                </a:lnTo>
                <a:lnTo>
                  <a:pt x="180" y="468"/>
                </a:lnTo>
                <a:lnTo>
                  <a:pt x="112" y="547"/>
                </a:lnTo>
                <a:lnTo>
                  <a:pt x="68" y="633"/>
                </a:lnTo>
                <a:lnTo>
                  <a:pt x="23" y="719"/>
                </a:lnTo>
                <a:lnTo>
                  <a:pt x="0" y="804"/>
                </a:lnTo>
                <a:lnTo>
                  <a:pt x="0" y="897"/>
                </a:lnTo>
                <a:lnTo>
                  <a:pt x="0" y="989"/>
                </a:lnTo>
                <a:lnTo>
                  <a:pt x="23" y="1074"/>
                </a:lnTo>
                <a:lnTo>
                  <a:pt x="68" y="1160"/>
                </a:lnTo>
                <a:lnTo>
                  <a:pt x="112" y="1246"/>
                </a:lnTo>
                <a:lnTo>
                  <a:pt x="180" y="1325"/>
                </a:lnTo>
                <a:lnTo>
                  <a:pt x="258" y="1397"/>
                </a:lnTo>
                <a:lnTo>
                  <a:pt x="347" y="1470"/>
                </a:lnTo>
                <a:lnTo>
                  <a:pt x="437" y="1529"/>
                </a:lnTo>
                <a:lnTo>
                  <a:pt x="549" y="1588"/>
                </a:lnTo>
                <a:lnTo>
                  <a:pt x="672" y="1641"/>
                </a:lnTo>
                <a:lnTo>
                  <a:pt x="795" y="1687"/>
                </a:lnTo>
                <a:lnTo>
                  <a:pt x="930" y="1720"/>
                </a:lnTo>
                <a:lnTo>
                  <a:pt x="1064" y="1753"/>
                </a:lnTo>
                <a:lnTo>
                  <a:pt x="1209" y="1773"/>
                </a:lnTo>
                <a:lnTo>
                  <a:pt x="1366" y="1786"/>
                </a:lnTo>
                <a:lnTo>
                  <a:pt x="1523" y="1792"/>
                </a:lnTo>
                <a:lnTo>
                  <a:pt x="1668" y="1786"/>
                </a:lnTo>
                <a:lnTo>
                  <a:pt x="1825" y="1773"/>
                </a:lnTo>
                <a:lnTo>
                  <a:pt x="1971" y="1753"/>
                </a:lnTo>
                <a:lnTo>
                  <a:pt x="2105" y="1720"/>
                </a:lnTo>
                <a:lnTo>
                  <a:pt x="2239" y="1687"/>
                </a:lnTo>
                <a:lnTo>
                  <a:pt x="2374"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13"/>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4812960" y="6159602"/>
            <a:ext cx="30437" cy="30893"/>
          </a:xfrm>
          <a:custGeom>
            <a:rect b="b" l="l" r="r" t="t"/>
            <a:pathLst>
              <a:path extrusionOk="0" h="1793" w="3046">
                <a:moveTo>
                  <a:pt x="1523" y="1"/>
                </a:moveTo>
                <a:lnTo>
                  <a:pt x="1366" y="7"/>
                </a:lnTo>
                <a:lnTo>
                  <a:pt x="1209" y="20"/>
                </a:lnTo>
                <a:lnTo>
                  <a:pt x="1064" y="40"/>
                </a:lnTo>
                <a:lnTo>
                  <a:pt x="930" y="73"/>
                </a:lnTo>
                <a:lnTo>
                  <a:pt x="795" y="113"/>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7"/>
                </a:lnTo>
                <a:lnTo>
                  <a:pt x="12" y="989"/>
                </a:lnTo>
                <a:lnTo>
                  <a:pt x="34" y="1074"/>
                </a:lnTo>
                <a:lnTo>
                  <a:pt x="68" y="1160"/>
                </a:lnTo>
                <a:lnTo>
                  <a:pt x="124" y="1246"/>
                </a:lnTo>
                <a:lnTo>
                  <a:pt x="180" y="1325"/>
                </a:lnTo>
                <a:lnTo>
                  <a:pt x="258" y="1397"/>
                </a:lnTo>
                <a:lnTo>
                  <a:pt x="348" y="1470"/>
                </a:lnTo>
                <a:lnTo>
                  <a:pt x="448" y="1529"/>
                </a:lnTo>
                <a:lnTo>
                  <a:pt x="549" y="1588"/>
                </a:lnTo>
                <a:lnTo>
                  <a:pt x="672" y="1641"/>
                </a:lnTo>
                <a:lnTo>
                  <a:pt x="795" y="1687"/>
                </a:lnTo>
                <a:lnTo>
                  <a:pt x="930" y="1720"/>
                </a:lnTo>
                <a:lnTo>
                  <a:pt x="1064" y="1753"/>
                </a:lnTo>
                <a:lnTo>
                  <a:pt x="1209"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8" y="1470"/>
                </a:lnTo>
                <a:lnTo>
                  <a:pt x="2788" y="1397"/>
                </a:lnTo>
                <a:lnTo>
                  <a:pt x="2855" y="1325"/>
                </a:lnTo>
                <a:lnTo>
                  <a:pt x="2922" y="1246"/>
                </a:lnTo>
                <a:lnTo>
                  <a:pt x="2978" y="1160"/>
                </a:lnTo>
                <a:lnTo>
                  <a:pt x="3012" y="1074"/>
                </a:lnTo>
                <a:lnTo>
                  <a:pt x="3034" y="989"/>
                </a:lnTo>
                <a:lnTo>
                  <a:pt x="3045" y="897"/>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4303563" y="6159602"/>
            <a:ext cx="30437" cy="30893"/>
          </a:xfrm>
          <a:custGeom>
            <a:rect b="b" l="l" r="r" t="t"/>
            <a:pathLst>
              <a:path extrusionOk="0" h="1793" w="3046">
                <a:moveTo>
                  <a:pt x="1523" y="1"/>
                </a:moveTo>
                <a:lnTo>
                  <a:pt x="1366" y="7"/>
                </a:lnTo>
                <a:lnTo>
                  <a:pt x="1221" y="20"/>
                </a:lnTo>
                <a:lnTo>
                  <a:pt x="1075" y="40"/>
                </a:lnTo>
                <a:lnTo>
                  <a:pt x="930" y="73"/>
                </a:lnTo>
                <a:lnTo>
                  <a:pt x="795" y="113"/>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58" y="1397"/>
                </a:lnTo>
                <a:lnTo>
                  <a:pt x="348" y="1470"/>
                </a:lnTo>
                <a:lnTo>
                  <a:pt x="448" y="1529"/>
                </a:lnTo>
                <a:lnTo>
                  <a:pt x="560" y="1588"/>
                </a:lnTo>
                <a:lnTo>
                  <a:pt x="672" y="1641"/>
                </a:lnTo>
                <a:lnTo>
                  <a:pt x="795" y="1687"/>
                </a:lnTo>
                <a:lnTo>
                  <a:pt x="930" y="1720"/>
                </a:lnTo>
                <a:lnTo>
                  <a:pt x="1075" y="1753"/>
                </a:lnTo>
                <a:lnTo>
                  <a:pt x="1221" y="1773"/>
                </a:lnTo>
                <a:lnTo>
                  <a:pt x="1366" y="1786"/>
                </a:lnTo>
                <a:lnTo>
                  <a:pt x="1523" y="1792"/>
                </a:lnTo>
                <a:lnTo>
                  <a:pt x="1680" y="1786"/>
                </a:lnTo>
                <a:lnTo>
                  <a:pt x="1836" y="1773"/>
                </a:lnTo>
                <a:lnTo>
                  <a:pt x="1982" y="1753"/>
                </a:lnTo>
                <a:lnTo>
                  <a:pt x="2116" y="1720"/>
                </a:lnTo>
                <a:lnTo>
                  <a:pt x="2251" y="1687"/>
                </a:lnTo>
                <a:lnTo>
                  <a:pt x="2374" y="1641"/>
                </a:lnTo>
                <a:lnTo>
                  <a:pt x="2497" y="1588"/>
                </a:lnTo>
                <a:lnTo>
                  <a:pt x="2598" y="1529"/>
                </a:lnTo>
                <a:lnTo>
                  <a:pt x="2698" y="1470"/>
                </a:lnTo>
                <a:lnTo>
                  <a:pt x="2788" y="1397"/>
                </a:lnTo>
                <a:lnTo>
                  <a:pt x="2866" y="1325"/>
                </a:lnTo>
                <a:lnTo>
                  <a:pt x="2922" y="1246"/>
                </a:lnTo>
                <a:lnTo>
                  <a:pt x="2978" y="1160"/>
                </a:lnTo>
                <a:lnTo>
                  <a:pt x="3012" y="1074"/>
                </a:lnTo>
                <a:lnTo>
                  <a:pt x="3034" y="989"/>
                </a:lnTo>
                <a:lnTo>
                  <a:pt x="3045" y="897"/>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13"/>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3794275" y="6159602"/>
            <a:ext cx="30327" cy="30893"/>
          </a:xfrm>
          <a:custGeom>
            <a:rect b="b" l="l" r="r" t="t"/>
            <a:pathLst>
              <a:path extrusionOk="0" h="1793" w="3035">
                <a:moveTo>
                  <a:pt x="1512" y="1"/>
                </a:moveTo>
                <a:lnTo>
                  <a:pt x="1366" y="7"/>
                </a:lnTo>
                <a:lnTo>
                  <a:pt x="1210" y="20"/>
                </a:lnTo>
                <a:lnTo>
                  <a:pt x="1064" y="40"/>
                </a:lnTo>
                <a:lnTo>
                  <a:pt x="930" y="73"/>
                </a:lnTo>
                <a:lnTo>
                  <a:pt x="796" y="113"/>
                </a:lnTo>
                <a:lnTo>
                  <a:pt x="661" y="152"/>
                </a:lnTo>
                <a:lnTo>
                  <a:pt x="549" y="205"/>
                </a:lnTo>
                <a:lnTo>
                  <a:pt x="437" y="264"/>
                </a:lnTo>
                <a:lnTo>
                  <a:pt x="348" y="330"/>
                </a:lnTo>
                <a:lnTo>
                  <a:pt x="258" y="396"/>
                </a:lnTo>
                <a:lnTo>
                  <a:pt x="180" y="468"/>
                </a:lnTo>
                <a:lnTo>
                  <a:pt x="113" y="547"/>
                </a:lnTo>
                <a:lnTo>
                  <a:pt x="68" y="633"/>
                </a:lnTo>
                <a:lnTo>
                  <a:pt x="23" y="719"/>
                </a:lnTo>
                <a:lnTo>
                  <a:pt x="1" y="804"/>
                </a:lnTo>
                <a:lnTo>
                  <a:pt x="1" y="897"/>
                </a:lnTo>
                <a:lnTo>
                  <a:pt x="1" y="989"/>
                </a:lnTo>
                <a:lnTo>
                  <a:pt x="23" y="1074"/>
                </a:lnTo>
                <a:lnTo>
                  <a:pt x="68" y="1160"/>
                </a:lnTo>
                <a:lnTo>
                  <a:pt x="113" y="1246"/>
                </a:lnTo>
                <a:lnTo>
                  <a:pt x="180" y="1325"/>
                </a:lnTo>
                <a:lnTo>
                  <a:pt x="258" y="1397"/>
                </a:lnTo>
                <a:lnTo>
                  <a:pt x="348" y="1470"/>
                </a:lnTo>
                <a:lnTo>
                  <a:pt x="437" y="1529"/>
                </a:lnTo>
                <a:lnTo>
                  <a:pt x="549" y="1588"/>
                </a:lnTo>
                <a:lnTo>
                  <a:pt x="661" y="1641"/>
                </a:lnTo>
                <a:lnTo>
                  <a:pt x="796" y="1687"/>
                </a:lnTo>
                <a:lnTo>
                  <a:pt x="930" y="1720"/>
                </a:lnTo>
                <a:lnTo>
                  <a:pt x="1064" y="1753"/>
                </a:lnTo>
                <a:lnTo>
                  <a:pt x="1210" y="1773"/>
                </a:lnTo>
                <a:lnTo>
                  <a:pt x="1366" y="1786"/>
                </a:lnTo>
                <a:lnTo>
                  <a:pt x="1512" y="1792"/>
                </a:lnTo>
                <a:lnTo>
                  <a:pt x="1669" y="1786"/>
                </a:lnTo>
                <a:lnTo>
                  <a:pt x="1825" y="1773"/>
                </a:lnTo>
                <a:lnTo>
                  <a:pt x="1971" y="1753"/>
                </a:lnTo>
                <a:lnTo>
                  <a:pt x="2105" y="1720"/>
                </a:lnTo>
                <a:lnTo>
                  <a:pt x="2240" y="1687"/>
                </a:lnTo>
                <a:lnTo>
                  <a:pt x="2363" y="1641"/>
                </a:lnTo>
                <a:lnTo>
                  <a:pt x="2486" y="1588"/>
                </a:lnTo>
                <a:lnTo>
                  <a:pt x="2598" y="1529"/>
                </a:lnTo>
                <a:lnTo>
                  <a:pt x="2687" y="1470"/>
                </a:lnTo>
                <a:lnTo>
                  <a:pt x="2777" y="1397"/>
                </a:lnTo>
                <a:lnTo>
                  <a:pt x="2855" y="1325"/>
                </a:lnTo>
                <a:lnTo>
                  <a:pt x="2922" y="1246"/>
                </a:lnTo>
                <a:lnTo>
                  <a:pt x="2967" y="1160"/>
                </a:lnTo>
                <a:lnTo>
                  <a:pt x="3012" y="1074"/>
                </a:lnTo>
                <a:lnTo>
                  <a:pt x="3034" y="989"/>
                </a:lnTo>
                <a:lnTo>
                  <a:pt x="3034" y="897"/>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13"/>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3284877" y="6159602"/>
            <a:ext cx="30437" cy="30893"/>
          </a:xfrm>
          <a:custGeom>
            <a:rect b="b" l="l" r="r" t="t"/>
            <a:pathLst>
              <a:path extrusionOk="0" h="1793" w="3046">
                <a:moveTo>
                  <a:pt x="1523" y="1"/>
                </a:moveTo>
                <a:lnTo>
                  <a:pt x="1366" y="7"/>
                </a:lnTo>
                <a:lnTo>
                  <a:pt x="1210" y="20"/>
                </a:lnTo>
                <a:lnTo>
                  <a:pt x="1064" y="40"/>
                </a:lnTo>
                <a:lnTo>
                  <a:pt x="930" y="73"/>
                </a:lnTo>
                <a:lnTo>
                  <a:pt x="796" y="113"/>
                </a:lnTo>
                <a:lnTo>
                  <a:pt x="672" y="152"/>
                </a:lnTo>
                <a:lnTo>
                  <a:pt x="549" y="205"/>
                </a:lnTo>
                <a:lnTo>
                  <a:pt x="449" y="264"/>
                </a:lnTo>
                <a:lnTo>
                  <a:pt x="348" y="330"/>
                </a:lnTo>
                <a:lnTo>
                  <a:pt x="258" y="396"/>
                </a:lnTo>
                <a:lnTo>
                  <a:pt x="180" y="468"/>
                </a:lnTo>
                <a:lnTo>
                  <a:pt x="113" y="547"/>
                </a:lnTo>
                <a:lnTo>
                  <a:pt x="68" y="633"/>
                </a:lnTo>
                <a:lnTo>
                  <a:pt x="34" y="719"/>
                </a:lnTo>
                <a:lnTo>
                  <a:pt x="1" y="804"/>
                </a:lnTo>
                <a:lnTo>
                  <a:pt x="1" y="897"/>
                </a:lnTo>
                <a:lnTo>
                  <a:pt x="1" y="989"/>
                </a:lnTo>
                <a:lnTo>
                  <a:pt x="34" y="1074"/>
                </a:lnTo>
                <a:lnTo>
                  <a:pt x="68" y="1160"/>
                </a:lnTo>
                <a:lnTo>
                  <a:pt x="113" y="1246"/>
                </a:lnTo>
                <a:lnTo>
                  <a:pt x="180" y="1325"/>
                </a:lnTo>
                <a:lnTo>
                  <a:pt x="258" y="1397"/>
                </a:lnTo>
                <a:lnTo>
                  <a:pt x="348" y="1470"/>
                </a:lnTo>
                <a:lnTo>
                  <a:pt x="449" y="1529"/>
                </a:lnTo>
                <a:lnTo>
                  <a:pt x="549" y="1588"/>
                </a:lnTo>
                <a:lnTo>
                  <a:pt x="672" y="1641"/>
                </a:lnTo>
                <a:lnTo>
                  <a:pt x="796" y="1687"/>
                </a:lnTo>
                <a:lnTo>
                  <a:pt x="930" y="1720"/>
                </a:lnTo>
                <a:lnTo>
                  <a:pt x="1064" y="1753"/>
                </a:lnTo>
                <a:lnTo>
                  <a:pt x="1210"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77" y="1397"/>
                </a:lnTo>
                <a:lnTo>
                  <a:pt x="2855" y="1325"/>
                </a:lnTo>
                <a:lnTo>
                  <a:pt x="2922" y="1246"/>
                </a:lnTo>
                <a:lnTo>
                  <a:pt x="2978" y="1160"/>
                </a:lnTo>
                <a:lnTo>
                  <a:pt x="3012" y="1074"/>
                </a:lnTo>
                <a:lnTo>
                  <a:pt x="3034" y="989"/>
                </a:lnTo>
                <a:lnTo>
                  <a:pt x="3046" y="897"/>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2775480" y="6159602"/>
            <a:ext cx="30437" cy="30893"/>
          </a:xfrm>
          <a:custGeom>
            <a:rect b="b" l="l" r="r" t="t"/>
            <a:pathLst>
              <a:path extrusionOk="0" h="1793" w="3046">
                <a:moveTo>
                  <a:pt x="1523" y="1"/>
                </a:moveTo>
                <a:lnTo>
                  <a:pt x="1366" y="7"/>
                </a:lnTo>
                <a:lnTo>
                  <a:pt x="1221" y="20"/>
                </a:lnTo>
                <a:lnTo>
                  <a:pt x="1075" y="40"/>
                </a:lnTo>
                <a:lnTo>
                  <a:pt x="930" y="73"/>
                </a:lnTo>
                <a:lnTo>
                  <a:pt x="796" y="113"/>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7"/>
                </a:lnTo>
                <a:lnTo>
                  <a:pt x="12" y="989"/>
                </a:lnTo>
                <a:lnTo>
                  <a:pt x="34" y="1074"/>
                </a:lnTo>
                <a:lnTo>
                  <a:pt x="68" y="1160"/>
                </a:lnTo>
                <a:lnTo>
                  <a:pt x="124" y="1246"/>
                </a:lnTo>
                <a:lnTo>
                  <a:pt x="180" y="1325"/>
                </a:lnTo>
                <a:lnTo>
                  <a:pt x="258" y="1397"/>
                </a:lnTo>
                <a:lnTo>
                  <a:pt x="348" y="1470"/>
                </a:lnTo>
                <a:lnTo>
                  <a:pt x="449" y="1529"/>
                </a:lnTo>
                <a:lnTo>
                  <a:pt x="560" y="1588"/>
                </a:lnTo>
                <a:lnTo>
                  <a:pt x="672" y="1641"/>
                </a:lnTo>
                <a:lnTo>
                  <a:pt x="796" y="1687"/>
                </a:lnTo>
                <a:lnTo>
                  <a:pt x="930" y="1720"/>
                </a:lnTo>
                <a:lnTo>
                  <a:pt x="1075" y="1753"/>
                </a:lnTo>
                <a:lnTo>
                  <a:pt x="1221" y="1773"/>
                </a:lnTo>
                <a:lnTo>
                  <a:pt x="1366" y="1786"/>
                </a:lnTo>
                <a:lnTo>
                  <a:pt x="1523" y="1792"/>
                </a:lnTo>
                <a:lnTo>
                  <a:pt x="1680" y="1786"/>
                </a:lnTo>
                <a:lnTo>
                  <a:pt x="1825" y="1773"/>
                </a:lnTo>
                <a:lnTo>
                  <a:pt x="1971" y="1753"/>
                </a:lnTo>
                <a:lnTo>
                  <a:pt x="2116" y="1720"/>
                </a:lnTo>
                <a:lnTo>
                  <a:pt x="2251" y="1687"/>
                </a:lnTo>
                <a:lnTo>
                  <a:pt x="2374" y="1641"/>
                </a:lnTo>
                <a:lnTo>
                  <a:pt x="2486" y="1588"/>
                </a:lnTo>
                <a:lnTo>
                  <a:pt x="2598" y="1529"/>
                </a:lnTo>
                <a:lnTo>
                  <a:pt x="2699" y="1470"/>
                </a:lnTo>
                <a:lnTo>
                  <a:pt x="2788" y="1397"/>
                </a:lnTo>
                <a:lnTo>
                  <a:pt x="2866" y="1325"/>
                </a:lnTo>
                <a:lnTo>
                  <a:pt x="2922" y="1246"/>
                </a:lnTo>
                <a:lnTo>
                  <a:pt x="2978" y="1160"/>
                </a:lnTo>
                <a:lnTo>
                  <a:pt x="3012" y="1074"/>
                </a:lnTo>
                <a:lnTo>
                  <a:pt x="3034" y="989"/>
                </a:lnTo>
                <a:lnTo>
                  <a:pt x="3046" y="897"/>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13"/>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266082" y="6159602"/>
            <a:ext cx="30437" cy="30893"/>
          </a:xfrm>
          <a:custGeom>
            <a:rect b="b" l="l" r="r" t="t"/>
            <a:pathLst>
              <a:path extrusionOk="0" h="1793" w="3046">
                <a:moveTo>
                  <a:pt x="1523" y="1"/>
                </a:moveTo>
                <a:lnTo>
                  <a:pt x="1366" y="7"/>
                </a:lnTo>
                <a:lnTo>
                  <a:pt x="1221" y="20"/>
                </a:lnTo>
                <a:lnTo>
                  <a:pt x="1075" y="40"/>
                </a:lnTo>
                <a:lnTo>
                  <a:pt x="930" y="73"/>
                </a:lnTo>
                <a:lnTo>
                  <a:pt x="807" y="113"/>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7"/>
                </a:lnTo>
                <a:lnTo>
                  <a:pt x="12" y="989"/>
                </a:lnTo>
                <a:lnTo>
                  <a:pt x="34" y="1074"/>
                </a:lnTo>
                <a:lnTo>
                  <a:pt x="68" y="1160"/>
                </a:lnTo>
                <a:lnTo>
                  <a:pt x="124" y="1246"/>
                </a:lnTo>
                <a:lnTo>
                  <a:pt x="191" y="1325"/>
                </a:lnTo>
                <a:lnTo>
                  <a:pt x="269" y="1397"/>
                </a:lnTo>
                <a:lnTo>
                  <a:pt x="348" y="1470"/>
                </a:lnTo>
                <a:lnTo>
                  <a:pt x="449" y="1529"/>
                </a:lnTo>
                <a:lnTo>
                  <a:pt x="561" y="1588"/>
                </a:lnTo>
                <a:lnTo>
                  <a:pt x="672" y="1641"/>
                </a:lnTo>
                <a:lnTo>
                  <a:pt x="807" y="1687"/>
                </a:lnTo>
                <a:lnTo>
                  <a:pt x="930" y="1720"/>
                </a:lnTo>
                <a:lnTo>
                  <a:pt x="1075" y="1753"/>
                </a:lnTo>
                <a:lnTo>
                  <a:pt x="1221" y="1773"/>
                </a:lnTo>
                <a:lnTo>
                  <a:pt x="1366" y="1786"/>
                </a:lnTo>
                <a:lnTo>
                  <a:pt x="1523" y="1792"/>
                </a:lnTo>
                <a:lnTo>
                  <a:pt x="1680" y="1786"/>
                </a:lnTo>
                <a:lnTo>
                  <a:pt x="1837" y="1773"/>
                </a:lnTo>
                <a:lnTo>
                  <a:pt x="1982" y="1753"/>
                </a:lnTo>
                <a:lnTo>
                  <a:pt x="2116" y="1720"/>
                </a:lnTo>
                <a:lnTo>
                  <a:pt x="2251" y="1687"/>
                </a:lnTo>
                <a:lnTo>
                  <a:pt x="2374" y="1641"/>
                </a:lnTo>
                <a:lnTo>
                  <a:pt x="2497" y="1588"/>
                </a:lnTo>
                <a:lnTo>
                  <a:pt x="2598" y="1529"/>
                </a:lnTo>
                <a:lnTo>
                  <a:pt x="2699" y="1470"/>
                </a:lnTo>
                <a:lnTo>
                  <a:pt x="2788" y="1397"/>
                </a:lnTo>
                <a:lnTo>
                  <a:pt x="2866" y="1325"/>
                </a:lnTo>
                <a:lnTo>
                  <a:pt x="2934" y="1246"/>
                </a:lnTo>
                <a:lnTo>
                  <a:pt x="2978" y="1160"/>
                </a:lnTo>
                <a:lnTo>
                  <a:pt x="3012" y="1074"/>
                </a:lnTo>
                <a:lnTo>
                  <a:pt x="3046" y="989"/>
                </a:lnTo>
                <a:lnTo>
                  <a:pt x="3046" y="897"/>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13"/>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6850441" y="6607065"/>
            <a:ext cx="30427" cy="30893"/>
          </a:xfrm>
          <a:custGeom>
            <a:rect b="b" l="l" r="r" t="t"/>
            <a:pathLst>
              <a:path extrusionOk="0" h="1793" w="3045">
                <a:moveTo>
                  <a:pt x="1523" y="0"/>
                </a:moveTo>
                <a:lnTo>
                  <a:pt x="1366" y="7"/>
                </a:lnTo>
                <a:lnTo>
                  <a:pt x="1209" y="20"/>
                </a:lnTo>
                <a:lnTo>
                  <a:pt x="1064" y="40"/>
                </a:lnTo>
                <a:lnTo>
                  <a:pt x="929" y="73"/>
                </a:lnTo>
                <a:lnTo>
                  <a:pt x="795" y="112"/>
                </a:lnTo>
                <a:lnTo>
                  <a:pt x="672" y="152"/>
                </a:lnTo>
                <a:lnTo>
                  <a:pt x="549" y="205"/>
                </a:lnTo>
                <a:lnTo>
                  <a:pt x="448" y="264"/>
                </a:lnTo>
                <a:lnTo>
                  <a:pt x="347" y="330"/>
                </a:lnTo>
                <a:lnTo>
                  <a:pt x="258" y="396"/>
                </a:lnTo>
                <a:lnTo>
                  <a:pt x="179" y="468"/>
                </a:lnTo>
                <a:lnTo>
                  <a:pt x="112" y="547"/>
                </a:lnTo>
                <a:lnTo>
                  <a:pt x="67" y="633"/>
                </a:lnTo>
                <a:lnTo>
                  <a:pt x="34" y="718"/>
                </a:lnTo>
                <a:lnTo>
                  <a:pt x="0" y="804"/>
                </a:lnTo>
                <a:lnTo>
                  <a:pt x="0" y="896"/>
                </a:lnTo>
                <a:lnTo>
                  <a:pt x="0" y="989"/>
                </a:lnTo>
                <a:lnTo>
                  <a:pt x="34" y="1074"/>
                </a:lnTo>
                <a:lnTo>
                  <a:pt x="67" y="1160"/>
                </a:lnTo>
                <a:lnTo>
                  <a:pt x="112" y="1245"/>
                </a:lnTo>
                <a:lnTo>
                  <a:pt x="179" y="1325"/>
                </a:lnTo>
                <a:lnTo>
                  <a:pt x="258" y="1397"/>
                </a:lnTo>
                <a:lnTo>
                  <a:pt x="347" y="1469"/>
                </a:lnTo>
                <a:lnTo>
                  <a:pt x="448" y="1529"/>
                </a:lnTo>
                <a:lnTo>
                  <a:pt x="549" y="1588"/>
                </a:lnTo>
                <a:lnTo>
                  <a:pt x="672" y="1641"/>
                </a:lnTo>
                <a:lnTo>
                  <a:pt x="795" y="1687"/>
                </a:lnTo>
                <a:lnTo>
                  <a:pt x="929" y="1720"/>
                </a:lnTo>
                <a:lnTo>
                  <a:pt x="1064" y="1753"/>
                </a:lnTo>
                <a:lnTo>
                  <a:pt x="1209" y="1772"/>
                </a:lnTo>
                <a:lnTo>
                  <a:pt x="1366" y="1786"/>
                </a:lnTo>
                <a:lnTo>
                  <a:pt x="1523" y="1792"/>
                </a:lnTo>
                <a:lnTo>
                  <a:pt x="1679" y="1786"/>
                </a:lnTo>
                <a:lnTo>
                  <a:pt x="1825" y="1772"/>
                </a:lnTo>
                <a:lnTo>
                  <a:pt x="1970" y="1753"/>
                </a:lnTo>
                <a:lnTo>
                  <a:pt x="2116" y="1720"/>
                </a:lnTo>
                <a:lnTo>
                  <a:pt x="2239" y="1687"/>
                </a:lnTo>
                <a:lnTo>
                  <a:pt x="2373" y="1641"/>
                </a:lnTo>
                <a:lnTo>
                  <a:pt x="2485" y="1588"/>
                </a:lnTo>
                <a:lnTo>
                  <a:pt x="2597" y="1529"/>
                </a:lnTo>
                <a:lnTo>
                  <a:pt x="2698" y="1469"/>
                </a:lnTo>
                <a:lnTo>
                  <a:pt x="2776" y="1397"/>
                </a:lnTo>
                <a:lnTo>
                  <a:pt x="2855" y="1325"/>
                </a:lnTo>
                <a:lnTo>
                  <a:pt x="2922" y="1245"/>
                </a:lnTo>
                <a:lnTo>
                  <a:pt x="2978" y="1160"/>
                </a:lnTo>
                <a:lnTo>
                  <a:pt x="3011" y="1074"/>
                </a:lnTo>
                <a:lnTo>
                  <a:pt x="3034" y="989"/>
                </a:lnTo>
                <a:lnTo>
                  <a:pt x="3045" y="896"/>
                </a:lnTo>
                <a:lnTo>
                  <a:pt x="3034" y="804"/>
                </a:lnTo>
                <a:lnTo>
                  <a:pt x="3011" y="718"/>
                </a:lnTo>
                <a:lnTo>
                  <a:pt x="2978" y="633"/>
                </a:lnTo>
                <a:lnTo>
                  <a:pt x="2922" y="547"/>
                </a:lnTo>
                <a:lnTo>
                  <a:pt x="2855" y="468"/>
                </a:lnTo>
                <a:lnTo>
                  <a:pt x="2776" y="396"/>
                </a:lnTo>
                <a:lnTo>
                  <a:pt x="2698" y="330"/>
                </a:lnTo>
                <a:lnTo>
                  <a:pt x="2597" y="264"/>
                </a:lnTo>
                <a:lnTo>
                  <a:pt x="2485" y="205"/>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6341044" y="6607065"/>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58" y="396"/>
                </a:lnTo>
                <a:lnTo>
                  <a:pt x="179" y="468"/>
                </a:lnTo>
                <a:lnTo>
                  <a:pt x="123" y="547"/>
                </a:lnTo>
                <a:lnTo>
                  <a:pt x="67" y="633"/>
                </a:lnTo>
                <a:lnTo>
                  <a:pt x="34" y="718"/>
                </a:lnTo>
                <a:lnTo>
                  <a:pt x="11" y="804"/>
                </a:lnTo>
                <a:lnTo>
                  <a:pt x="0" y="896"/>
                </a:lnTo>
                <a:lnTo>
                  <a:pt x="11" y="989"/>
                </a:lnTo>
                <a:lnTo>
                  <a:pt x="34" y="1074"/>
                </a:lnTo>
                <a:lnTo>
                  <a:pt x="67" y="1160"/>
                </a:lnTo>
                <a:lnTo>
                  <a:pt x="123" y="1245"/>
                </a:lnTo>
                <a:lnTo>
                  <a:pt x="179" y="1325"/>
                </a:lnTo>
                <a:lnTo>
                  <a:pt x="258"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25" y="1772"/>
                </a:lnTo>
                <a:lnTo>
                  <a:pt x="1970" y="1753"/>
                </a:lnTo>
                <a:lnTo>
                  <a:pt x="2116" y="1720"/>
                </a:lnTo>
                <a:lnTo>
                  <a:pt x="2250" y="1687"/>
                </a:lnTo>
                <a:lnTo>
                  <a:pt x="2373" y="1641"/>
                </a:lnTo>
                <a:lnTo>
                  <a:pt x="2485" y="1588"/>
                </a:lnTo>
                <a:lnTo>
                  <a:pt x="2597" y="1529"/>
                </a:lnTo>
                <a:lnTo>
                  <a:pt x="2698" y="1469"/>
                </a:lnTo>
                <a:lnTo>
                  <a:pt x="2788" y="1397"/>
                </a:lnTo>
                <a:lnTo>
                  <a:pt x="2866" y="1325"/>
                </a:lnTo>
                <a:lnTo>
                  <a:pt x="2922" y="1245"/>
                </a:lnTo>
                <a:lnTo>
                  <a:pt x="2978" y="1160"/>
                </a:lnTo>
                <a:lnTo>
                  <a:pt x="3011" y="1074"/>
                </a:lnTo>
                <a:lnTo>
                  <a:pt x="3034" y="989"/>
                </a:lnTo>
                <a:lnTo>
                  <a:pt x="3045" y="896"/>
                </a:lnTo>
                <a:lnTo>
                  <a:pt x="3034" y="804"/>
                </a:lnTo>
                <a:lnTo>
                  <a:pt x="3011" y="718"/>
                </a:lnTo>
                <a:lnTo>
                  <a:pt x="2978" y="633"/>
                </a:lnTo>
                <a:lnTo>
                  <a:pt x="2922" y="547"/>
                </a:lnTo>
                <a:lnTo>
                  <a:pt x="2866" y="468"/>
                </a:lnTo>
                <a:lnTo>
                  <a:pt x="2788" y="396"/>
                </a:lnTo>
                <a:lnTo>
                  <a:pt x="2698" y="330"/>
                </a:lnTo>
                <a:lnTo>
                  <a:pt x="2597" y="264"/>
                </a:lnTo>
                <a:lnTo>
                  <a:pt x="2485" y="205"/>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5831646" y="6607065"/>
            <a:ext cx="30437" cy="30893"/>
          </a:xfrm>
          <a:custGeom>
            <a:rect b="b" l="l" r="r" t="t"/>
            <a:pathLst>
              <a:path extrusionOk="0" h="1793" w="3046">
                <a:moveTo>
                  <a:pt x="1523" y="0"/>
                </a:moveTo>
                <a:lnTo>
                  <a:pt x="1366" y="7"/>
                </a:lnTo>
                <a:lnTo>
                  <a:pt x="1220" y="20"/>
                </a:lnTo>
                <a:lnTo>
                  <a:pt x="1075" y="40"/>
                </a:lnTo>
                <a:lnTo>
                  <a:pt x="929" y="73"/>
                </a:lnTo>
                <a:lnTo>
                  <a:pt x="795" y="112"/>
                </a:lnTo>
                <a:lnTo>
                  <a:pt x="672" y="152"/>
                </a:lnTo>
                <a:lnTo>
                  <a:pt x="560" y="205"/>
                </a:lnTo>
                <a:lnTo>
                  <a:pt x="448" y="264"/>
                </a:lnTo>
                <a:lnTo>
                  <a:pt x="347" y="330"/>
                </a:lnTo>
                <a:lnTo>
                  <a:pt x="269" y="396"/>
                </a:lnTo>
                <a:lnTo>
                  <a:pt x="191" y="468"/>
                </a:lnTo>
                <a:lnTo>
                  <a:pt x="123" y="547"/>
                </a:lnTo>
                <a:lnTo>
                  <a:pt x="67" y="633"/>
                </a:lnTo>
                <a:lnTo>
                  <a:pt x="34" y="718"/>
                </a:lnTo>
                <a:lnTo>
                  <a:pt x="11" y="804"/>
                </a:lnTo>
                <a:lnTo>
                  <a:pt x="0" y="896"/>
                </a:lnTo>
                <a:lnTo>
                  <a:pt x="11" y="989"/>
                </a:lnTo>
                <a:lnTo>
                  <a:pt x="34" y="1074"/>
                </a:lnTo>
                <a:lnTo>
                  <a:pt x="67" y="1160"/>
                </a:lnTo>
                <a:lnTo>
                  <a:pt x="123" y="1245"/>
                </a:lnTo>
                <a:lnTo>
                  <a:pt x="191" y="1325"/>
                </a:lnTo>
                <a:lnTo>
                  <a:pt x="269" y="1397"/>
                </a:lnTo>
                <a:lnTo>
                  <a:pt x="347" y="1469"/>
                </a:lnTo>
                <a:lnTo>
                  <a:pt x="448" y="1529"/>
                </a:lnTo>
                <a:lnTo>
                  <a:pt x="560" y="1588"/>
                </a:lnTo>
                <a:lnTo>
                  <a:pt x="672" y="1641"/>
                </a:lnTo>
                <a:lnTo>
                  <a:pt x="795" y="1687"/>
                </a:lnTo>
                <a:lnTo>
                  <a:pt x="929" y="1720"/>
                </a:lnTo>
                <a:lnTo>
                  <a:pt x="1075" y="1753"/>
                </a:lnTo>
                <a:lnTo>
                  <a:pt x="1220" y="1772"/>
                </a:lnTo>
                <a:lnTo>
                  <a:pt x="1366" y="1786"/>
                </a:lnTo>
                <a:lnTo>
                  <a:pt x="1523" y="1792"/>
                </a:lnTo>
                <a:lnTo>
                  <a:pt x="1679" y="1786"/>
                </a:lnTo>
                <a:lnTo>
                  <a:pt x="1836" y="1772"/>
                </a:lnTo>
                <a:lnTo>
                  <a:pt x="1982" y="1753"/>
                </a:lnTo>
                <a:lnTo>
                  <a:pt x="2116" y="1720"/>
                </a:lnTo>
                <a:lnTo>
                  <a:pt x="2250" y="1687"/>
                </a:lnTo>
                <a:lnTo>
                  <a:pt x="2373" y="1641"/>
                </a:lnTo>
                <a:lnTo>
                  <a:pt x="2497" y="1588"/>
                </a:lnTo>
                <a:lnTo>
                  <a:pt x="2597" y="1529"/>
                </a:lnTo>
                <a:lnTo>
                  <a:pt x="2698" y="1469"/>
                </a:lnTo>
                <a:lnTo>
                  <a:pt x="2788" y="1397"/>
                </a:lnTo>
                <a:lnTo>
                  <a:pt x="2866" y="1325"/>
                </a:lnTo>
                <a:lnTo>
                  <a:pt x="2933" y="1245"/>
                </a:lnTo>
                <a:lnTo>
                  <a:pt x="2978" y="1160"/>
                </a:lnTo>
                <a:lnTo>
                  <a:pt x="3011" y="1074"/>
                </a:lnTo>
                <a:lnTo>
                  <a:pt x="3045" y="989"/>
                </a:lnTo>
                <a:lnTo>
                  <a:pt x="3045" y="896"/>
                </a:lnTo>
                <a:lnTo>
                  <a:pt x="3045" y="804"/>
                </a:lnTo>
                <a:lnTo>
                  <a:pt x="3011" y="718"/>
                </a:lnTo>
                <a:lnTo>
                  <a:pt x="2978" y="633"/>
                </a:lnTo>
                <a:lnTo>
                  <a:pt x="2933" y="547"/>
                </a:lnTo>
                <a:lnTo>
                  <a:pt x="2866" y="468"/>
                </a:lnTo>
                <a:lnTo>
                  <a:pt x="2788" y="396"/>
                </a:lnTo>
                <a:lnTo>
                  <a:pt x="2698" y="330"/>
                </a:lnTo>
                <a:lnTo>
                  <a:pt x="2597" y="264"/>
                </a:lnTo>
                <a:lnTo>
                  <a:pt x="2497" y="205"/>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5322358" y="6607065"/>
            <a:ext cx="30327" cy="30893"/>
          </a:xfrm>
          <a:custGeom>
            <a:rect b="b" l="l" r="r" t="t"/>
            <a:pathLst>
              <a:path extrusionOk="0" h="1793" w="3035">
                <a:moveTo>
                  <a:pt x="1523" y="0"/>
                </a:moveTo>
                <a:lnTo>
                  <a:pt x="1366" y="7"/>
                </a:lnTo>
                <a:lnTo>
                  <a:pt x="1209" y="20"/>
                </a:lnTo>
                <a:lnTo>
                  <a:pt x="1064" y="40"/>
                </a:lnTo>
                <a:lnTo>
                  <a:pt x="930" y="73"/>
                </a:lnTo>
                <a:lnTo>
                  <a:pt x="795" y="112"/>
                </a:lnTo>
                <a:lnTo>
                  <a:pt x="672" y="152"/>
                </a:lnTo>
                <a:lnTo>
                  <a:pt x="549" y="205"/>
                </a:lnTo>
                <a:lnTo>
                  <a:pt x="437" y="264"/>
                </a:lnTo>
                <a:lnTo>
                  <a:pt x="347" y="330"/>
                </a:lnTo>
                <a:lnTo>
                  <a:pt x="258" y="396"/>
                </a:lnTo>
                <a:lnTo>
                  <a:pt x="180" y="468"/>
                </a:lnTo>
                <a:lnTo>
                  <a:pt x="112" y="547"/>
                </a:lnTo>
                <a:lnTo>
                  <a:pt x="68" y="633"/>
                </a:lnTo>
                <a:lnTo>
                  <a:pt x="23" y="718"/>
                </a:lnTo>
                <a:lnTo>
                  <a:pt x="0" y="804"/>
                </a:lnTo>
                <a:lnTo>
                  <a:pt x="0" y="896"/>
                </a:lnTo>
                <a:lnTo>
                  <a:pt x="0" y="989"/>
                </a:lnTo>
                <a:lnTo>
                  <a:pt x="23" y="1074"/>
                </a:lnTo>
                <a:lnTo>
                  <a:pt x="68" y="1160"/>
                </a:lnTo>
                <a:lnTo>
                  <a:pt x="112" y="1245"/>
                </a:lnTo>
                <a:lnTo>
                  <a:pt x="180" y="1325"/>
                </a:lnTo>
                <a:lnTo>
                  <a:pt x="258" y="1397"/>
                </a:lnTo>
                <a:lnTo>
                  <a:pt x="347" y="1469"/>
                </a:lnTo>
                <a:lnTo>
                  <a:pt x="437" y="1529"/>
                </a:lnTo>
                <a:lnTo>
                  <a:pt x="549" y="1588"/>
                </a:lnTo>
                <a:lnTo>
                  <a:pt x="672" y="1641"/>
                </a:lnTo>
                <a:lnTo>
                  <a:pt x="795" y="1687"/>
                </a:lnTo>
                <a:lnTo>
                  <a:pt x="930" y="1720"/>
                </a:lnTo>
                <a:lnTo>
                  <a:pt x="1064" y="1753"/>
                </a:lnTo>
                <a:lnTo>
                  <a:pt x="1209" y="1772"/>
                </a:lnTo>
                <a:lnTo>
                  <a:pt x="1366" y="1786"/>
                </a:lnTo>
                <a:lnTo>
                  <a:pt x="1523" y="1792"/>
                </a:lnTo>
                <a:lnTo>
                  <a:pt x="1668" y="1786"/>
                </a:lnTo>
                <a:lnTo>
                  <a:pt x="1825" y="1772"/>
                </a:lnTo>
                <a:lnTo>
                  <a:pt x="1971" y="1753"/>
                </a:lnTo>
                <a:lnTo>
                  <a:pt x="2105" y="1720"/>
                </a:lnTo>
                <a:lnTo>
                  <a:pt x="2239" y="1687"/>
                </a:lnTo>
                <a:lnTo>
                  <a:pt x="2374"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4812960" y="6607065"/>
            <a:ext cx="30437" cy="30893"/>
          </a:xfrm>
          <a:custGeom>
            <a:rect b="b" l="l" r="r" t="t"/>
            <a:pathLst>
              <a:path extrusionOk="0" h="1793" w="3046">
                <a:moveTo>
                  <a:pt x="1523" y="0"/>
                </a:moveTo>
                <a:lnTo>
                  <a:pt x="1366" y="7"/>
                </a:lnTo>
                <a:lnTo>
                  <a:pt x="1209" y="20"/>
                </a:lnTo>
                <a:lnTo>
                  <a:pt x="1064" y="40"/>
                </a:lnTo>
                <a:lnTo>
                  <a:pt x="930" y="73"/>
                </a:lnTo>
                <a:lnTo>
                  <a:pt x="795" y="112"/>
                </a:lnTo>
                <a:lnTo>
                  <a:pt x="672" y="152"/>
                </a:lnTo>
                <a:lnTo>
                  <a:pt x="549" y="205"/>
                </a:lnTo>
                <a:lnTo>
                  <a:pt x="448" y="264"/>
                </a:lnTo>
                <a:lnTo>
                  <a:pt x="348" y="330"/>
                </a:lnTo>
                <a:lnTo>
                  <a:pt x="258" y="396"/>
                </a:lnTo>
                <a:lnTo>
                  <a:pt x="180" y="468"/>
                </a:lnTo>
                <a:lnTo>
                  <a:pt x="124" y="547"/>
                </a:lnTo>
                <a:lnTo>
                  <a:pt x="68" y="633"/>
                </a:lnTo>
                <a:lnTo>
                  <a:pt x="34" y="718"/>
                </a:lnTo>
                <a:lnTo>
                  <a:pt x="12" y="804"/>
                </a:lnTo>
                <a:lnTo>
                  <a:pt x="0" y="896"/>
                </a:lnTo>
                <a:lnTo>
                  <a:pt x="12" y="989"/>
                </a:lnTo>
                <a:lnTo>
                  <a:pt x="34" y="1074"/>
                </a:lnTo>
                <a:lnTo>
                  <a:pt x="68" y="1160"/>
                </a:lnTo>
                <a:lnTo>
                  <a:pt x="124" y="1245"/>
                </a:lnTo>
                <a:lnTo>
                  <a:pt x="180" y="1325"/>
                </a:lnTo>
                <a:lnTo>
                  <a:pt x="258" y="1397"/>
                </a:lnTo>
                <a:lnTo>
                  <a:pt x="348" y="1469"/>
                </a:lnTo>
                <a:lnTo>
                  <a:pt x="448" y="1529"/>
                </a:lnTo>
                <a:lnTo>
                  <a:pt x="549" y="1588"/>
                </a:lnTo>
                <a:lnTo>
                  <a:pt x="672" y="1641"/>
                </a:lnTo>
                <a:lnTo>
                  <a:pt x="795" y="1687"/>
                </a:lnTo>
                <a:lnTo>
                  <a:pt x="930" y="1720"/>
                </a:lnTo>
                <a:lnTo>
                  <a:pt x="1064" y="1753"/>
                </a:lnTo>
                <a:lnTo>
                  <a:pt x="1209"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8" y="1469"/>
                </a:lnTo>
                <a:lnTo>
                  <a:pt x="2788" y="1397"/>
                </a:lnTo>
                <a:lnTo>
                  <a:pt x="2855" y="1325"/>
                </a:lnTo>
                <a:lnTo>
                  <a:pt x="2922" y="1245"/>
                </a:lnTo>
                <a:lnTo>
                  <a:pt x="2978" y="1160"/>
                </a:lnTo>
                <a:lnTo>
                  <a:pt x="3012" y="1074"/>
                </a:lnTo>
                <a:lnTo>
                  <a:pt x="3034" y="989"/>
                </a:lnTo>
                <a:lnTo>
                  <a:pt x="3045" y="896"/>
                </a:lnTo>
                <a:lnTo>
                  <a:pt x="3034" y="804"/>
                </a:lnTo>
                <a:lnTo>
                  <a:pt x="3012" y="718"/>
                </a:lnTo>
                <a:lnTo>
                  <a:pt x="2978" y="633"/>
                </a:lnTo>
                <a:lnTo>
                  <a:pt x="2922" y="547"/>
                </a:lnTo>
                <a:lnTo>
                  <a:pt x="2855" y="468"/>
                </a:lnTo>
                <a:lnTo>
                  <a:pt x="2788" y="396"/>
                </a:lnTo>
                <a:lnTo>
                  <a:pt x="2698"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4303563" y="6607065"/>
            <a:ext cx="30437" cy="30893"/>
          </a:xfrm>
          <a:custGeom>
            <a:rect b="b" l="l" r="r" t="t"/>
            <a:pathLst>
              <a:path extrusionOk="0" h="1793" w="3046">
                <a:moveTo>
                  <a:pt x="1523" y="0"/>
                </a:moveTo>
                <a:lnTo>
                  <a:pt x="1366" y="7"/>
                </a:lnTo>
                <a:lnTo>
                  <a:pt x="1221" y="20"/>
                </a:lnTo>
                <a:lnTo>
                  <a:pt x="1075" y="40"/>
                </a:lnTo>
                <a:lnTo>
                  <a:pt x="930" y="73"/>
                </a:lnTo>
                <a:lnTo>
                  <a:pt x="795" y="112"/>
                </a:lnTo>
                <a:lnTo>
                  <a:pt x="672" y="152"/>
                </a:lnTo>
                <a:lnTo>
                  <a:pt x="560" y="205"/>
                </a:lnTo>
                <a:lnTo>
                  <a:pt x="448" y="264"/>
                </a:lnTo>
                <a:lnTo>
                  <a:pt x="348" y="330"/>
                </a:lnTo>
                <a:lnTo>
                  <a:pt x="258"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58" y="1397"/>
                </a:lnTo>
                <a:lnTo>
                  <a:pt x="348" y="1469"/>
                </a:lnTo>
                <a:lnTo>
                  <a:pt x="448" y="1529"/>
                </a:lnTo>
                <a:lnTo>
                  <a:pt x="560" y="1588"/>
                </a:lnTo>
                <a:lnTo>
                  <a:pt x="672" y="1641"/>
                </a:lnTo>
                <a:lnTo>
                  <a:pt x="795" y="1687"/>
                </a:lnTo>
                <a:lnTo>
                  <a:pt x="930" y="1720"/>
                </a:lnTo>
                <a:lnTo>
                  <a:pt x="1075" y="1753"/>
                </a:lnTo>
                <a:lnTo>
                  <a:pt x="1221" y="1772"/>
                </a:lnTo>
                <a:lnTo>
                  <a:pt x="1366" y="1786"/>
                </a:lnTo>
                <a:lnTo>
                  <a:pt x="1523" y="1792"/>
                </a:lnTo>
                <a:lnTo>
                  <a:pt x="1680" y="1786"/>
                </a:lnTo>
                <a:lnTo>
                  <a:pt x="1836" y="1772"/>
                </a:lnTo>
                <a:lnTo>
                  <a:pt x="1982" y="1753"/>
                </a:lnTo>
                <a:lnTo>
                  <a:pt x="2116" y="1720"/>
                </a:lnTo>
                <a:lnTo>
                  <a:pt x="2251" y="1687"/>
                </a:lnTo>
                <a:lnTo>
                  <a:pt x="2374" y="1641"/>
                </a:lnTo>
                <a:lnTo>
                  <a:pt x="2497" y="1588"/>
                </a:lnTo>
                <a:lnTo>
                  <a:pt x="2598" y="1529"/>
                </a:lnTo>
                <a:lnTo>
                  <a:pt x="2698" y="1469"/>
                </a:lnTo>
                <a:lnTo>
                  <a:pt x="2788" y="1397"/>
                </a:lnTo>
                <a:lnTo>
                  <a:pt x="2866" y="1325"/>
                </a:lnTo>
                <a:lnTo>
                  <a:pt x="2922" y="1245"/>
                </a:lnTo>
                <a:lnTo>
                  <a:pt x="2978" y="1160"/>
                </a:lnTo>
                <a:lnTo>
                  <a:pt x="3012" y="1074"/>
                </a:lnTo>
                <a:lnTo>
                  <a:pt x="3034" y="989"/>
                </a:lnTo>
                <a:lnTo>
                  <a:pt x="3045" y="896"/>
                </a:lnTo>
                <a:lnTo>
                  <a:pt x="3034" y="804"/>
                </a:lnTo>
                <a:lnTo>
                  <a:pt x="3012" y="718"/>
                </a:lnTo>
                <a:lnTo>
                  <a:pt x="2978" y="633"/>
                </a:lnTo>
                <a:lnTo>
                  <a:pt x="2922" y="547"/>
                </a:lnTo>
                <a:lnTo>
                  <a:pt x="2866" y="468"/>
                </a:lnTo>
                <a:lnTo>
                  <a:pt x="2788" y="396"/>
                </a:lnTo>
                <a:lnTo>
                  <a:pt x="2698" y="330"/>
                </a:lnTo>
                <a:lnTo>
                  <a:pt x="2598" y="264"/>
                </a:lnTo>
                <a:lnTo>
                  <a:pt x="2497" y="205"/>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3794275" y="6607065"/>
            <a:ext cx="30327" cy="30893"/>
          </a:xfrm>
          <a:custGeom>
            <a:rect b="b" l="l" r="r" t="t"/>
            <a:pathLst>
              <a:path extrusionOk="0" h="1793" w="3035">
                <a:moveTo>
                  <a:pt x="1512" y="0"/>
                </a:moveTo>
                <a:lnTo>
                  <a:pt x="1366" y="7"/>
                </a:lnTo>
                <a:lnTo>
                  <a:pt x="1210" y="20"/>
                </a:lnTo>
                <a:lnTo>
                  <a:pt x="1064" y="40"/>
                </a:lnTo>
                <a:lnTo>
                  <a:pt x="930" y="73"/>
                </a:lnTo>
                <a:lnTo>
                  <a:pt x="796" y="112"/>
                </a:lnTo>
                <a:lnTo>
                  <a:pt x="661" y="152"/>
                </a:lnTo>
                <a:lnTo>
                  <a:pt x="549" y="205"/>
                </a:lnTo>
                <a:lnTo>
                  <a:pt x="437" y="264"/>
                </a:lnTo>
                <a:lnTo>
                  <a:pt x="348" y="330"/>
                </a:lnTo>
                <a:lnTo>
                  <a:pt x="258" y="396"/>
                </a:lnTo>
                <a:lnTo>
                  <a:pt x="180" y="468"/>
                </a:lnTo>
                <a:lnTo>
                  <a:pt x="113" y="547"/>
                </a:lnTo>
                <a:lnTo>
                  <a:pt x="68" y="633"/>
                </a:lnTo>
                <a:lnTo>
                  <a:pt x="23" y="718"/>
                </a:lnTo>
                <a:lnTo>
                  <a:pt x="1" y="804"/>
                </a:lnTo>
                <a:lnTo>
                  <a:pt x="1" y="896"/>
                </a:lnTo>
                <a:lnTo>
                  <a:pt x="1" y="989"/>
                </a:lnTo>
                <a:lnTo>
                  <a:pt x="23" y="1074"/>
                </a:lnTo>
                <a:lnTo>
                  <a:pt x="68" y="1160"/>
                </a:lnTo>
                <a:lnTo>
                  <a:pt x="113" y="1245"/>
                </a:lnTo>
                <a:lnTo>
                  <a:pt x="180" y="1325"/>
                </a:lnTo>
                <a:lnTo>
                  <a:pt x="258" y="1397"/>
                </a:lnTo>
                <a:lnTo>
                  <a:pt x="348" y="1469"/>
                </a:lnTo>
                <a:lnTo>
                  <a:pt x="437" y="1529"/>
                </a:lnTo>
                <a:lnTo>
                  <a:pt x="549" y="1588"/>
                </a:lnTo>
                <a:lnTo>
                  <a:pt x="661" y="1641"/>
                </a:lnTo>
                <a:lnTo>
                  <a:pt x="796" y="1687"/>
                </a:lnTo>
                <a:lnTo>
                  <a:pt x="930" y="1720"/>
                </a:lnTo>
                <a:lnTo>
                  <a:pt x="1064" y="1753"/>
                </a:lnTo>
                <a:lnTo>
                  <a:pt x="1210" y="1772"/>
                </a:lnTo>
                <a:lnTo>
                  <a:pt x="1366" y="1786"/>
                </a:lnTo>
                <a:lnTo>
                  <a:pt x="1512" y="1792"/>
                </a:lnTo>
                <a:lnTo>
                  <a:pt x="1669" y="1786"/>
                </a:lnTo>
                <a:lnTo>
                  <a:pt x="1825" y="1772"/>
                </a:lnTo>
                <a:lnTo>
                  <a:pt x="1971" y="1753"/>
                </a:lnTo>
                <a:lnTo>
                  <a:pt x="2105" y="1720"/>
                </a:lnTo>
                <a:lnTo>
                  <a:pt x="2240" y="1687"/>
                </a:lnTo>
                <a:lnTo>
                  <a:pt x="2363" y="1641"/>
                </a:lnTo>
                <a:lnTo>
                  <a:pt x="2486" y="1588"/>
                </a:lnTo>
                <a:lnTo>
                  <a:pt x="2598" y="1529"/>
                </a:lnTo>
                <a:lnTo>
                  <a:pt x="2687" y="1469"/>
                </a:lnTo>
                <a:lnTo>
                  <a:pt x="2777" y="1397"/>
                </a:lnTo>
                <a:lnTo>
                  <a:pt x="2855" y="1325"/>
                </a:lnTo>
                <a:lnTo>
                  <a:pt x="2922" y="1245"/>
                </a:lnTo>
                <a:lnTo>
                  <a:pt x="2967" y="1160"/>
                </a:lnTo>
                <a:lnTo>
                  <a:pt x="3012" y="1074"/>
                </a:lnTo>
                <a:lnTo>
                  <a:pt x="3034" y="989"/>
                </a:lnTo>
                <a:lnTo>
                  <a:pt x="3034" y="896"/>
                </a:lnTo>
                <a:lnTo>
                  <a:pt x="3034" y="804"/>
                </a:lnTo>
                <a:lnTo>
                  <a:pt x="3012" y="718"/>
                </a:lnTo>
                <a:lnTo>
                  <a:pt x="2967" y="633"/>
                </a:lnTo>
                <a:lnTo>
                  <a:pt x="2922" y="547"/>
                </a:lnTo>
                <a:lnTo>
                  <a:pt x="2855" y="468"/>
                </a:lnTo>
                <a:lnTo>
                  <a:pt x="2777" y="396"/>
                </a:lnTo>
                <a:lnTo>
                  <a:pt x="2687" y="330"/>
                </a:lnTo>
                <a:lnTo>
                  <a:pt x="2598" y="264"/>
                </a:lnTo>
                <a:lnTo>
                  <a:pt x="2486" y="205"/>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3284877" y="6607065"/>
            <a:ext cx="30437" cy="30893"/>
          </a:xfrm>
          <a:custGeom>
            <a:rect b="b" l="l" r="r" t="t"/>
            <a:pathLst>
              <a:path extrusionOk="0" h="1793" w="3046">
                <a:moveTo>
                  <a:pt x="1523" y="0"/>
                </a:moveTo>
                <a:lnTo>
                  <a:pt x="1366" y="7"/>
                </a:lnTo>
                <a:lnTo>
                  <a:pt x="1210" y="20"/>
                </a:lnTo>
                <a:lnTo>
                  <a:pt x="1064" y="40"/>
                </a:lnTo>
                <a:lnTo>
                  <a:pt x="930" y="73"/>
                </a:lnTo>
                <a:lnTo>
                  <a:pt x="796" y="112"/>
                </a:lnTo>
                <a:lnTo>
                  <a:pt x="672" y="152"/>
                </a:lnTo>
                <a:lnTo>
                  <a:pt x="549" y="205"/>
                </a:lnTo>
                <a:lnTo>
                  <a:pt x="449" y="264"/>
                </a:lnTo>
                <a:lnTo>
                  <a:pt x="348" y="330"/>
                </a:lnTo>
                <a:lnTo>
                  <a:pt x="258" y="396"/>
                </a:lnTo>
                <a:lnTo>
                  <a:pt x="180" y="468"/>
                </a:lnTo>
                <a:lnTo>
                  <a:pt x="113" y="547"/>
                </a:lnTo>
                <a:lnTo>
                  <a:pt x="68" y="633"/>
                </a:lnTo>
                <a:lnTo>
                  <a:pt x="34" y="718"/>
                </a:lnTo>
                <a:lnTo>
                  <a:pt x="1" y="804"/>
                </a:lnTo>
                <a:lnTo>
                  <a:pt x="1" y="896"/>
                </a:lnTo>
                <a:lnTo>
                  <a:pt x="1" y="989"/>
                </a:lnTo>
                <a:lnTo>
                  <a:pt x="34" y="1074"/>
                </a:lnTo>
                <a:lnTo>
                  <a:pt x="68" y="1160"/>
                </a:lnTo>
                <a:lnTo>
                  <a:pt x="113" y="1245"/>
                </a:lnTo>
                <a:lnTo>
                  <a:pt x="180" y="1325"/>
                </a:lnTo>
                <a:lnTo>
                  <a:pt x="258" y="1397"/>
                </a:lnTo>
                <a:lnTo>
                  <a:pt x="348" y="1469"/>
                </a:lnTo>
                <a:lnTo>
                  <a:pt x="449" y="1529"/>
                </a:lnTo>
                <a:lnTo>
                  <a:pt x="549" y="1588"/>
                </a:lnTo>
                <a:lnTo>
                  <a:pt x="672" y="1641"/>
                </a:lnTo>
                <a:lnTo>
                  <a:pt x="796" y="1687"/>
                </a:lnTo>
                <a:lnTo>
                  <a:pt x="930" y="1720"/>
                </a:lnTo>
                <a:lnTo>
                  <a:pt x="1064" y="1753"/>
                </a:lnTo>
                <a:lnTo>
                  <a:pt x="1210"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77" y="1397"/>
                </a:lnTo>
                <a:lnTo>
                  <a:pt x="2855" y="1325"/>
                </a:lnTo>
                <a:lnTo>
                  <a:pt x="2922" y="1245"/>
                </a:lnTo>
                <a:lnTo>
                  <a:pt x="2978" y="1160"/>
                </a:lnTo>
                <a:lnTo>
                  <a:pt x="3012" y="1074"/>
                </a:lnTo>
                <a:lnTo>
                  <a:pt x="3034" y="989"/>
                </a:lnTo>
                <a:lnTo>
                  <a:pt x="3046" y="896"/>
                </a:lnTo>
                <a:lnTo>
                  <a:pt x="3034" y="804"/>
                </a:lnTo>
                <a:lnTo>
                  <a:pt x="3012" y="718"/>
                </a:lnTo>
                <a:lnTo>
                  <a:pt x="2978" y="633"/>
                </a:lnTo>
                <a:lnTo>
                  <a:pt x="2922" y="547"/>
                </a:lnTo>
                <a:lnTo>
                  <a:pt x="2855" y="468"/>
                </a:lnTo>
                <a:lnTo>
                  <a:pt x="2777"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2775480" y="6607065"/>
            <a:ext cx="30437" cy="30893"/>
          </a:xfrm>
          <a:custGeom>
            <a:rect b="b" l="l" r="r" t="t"/>
            <a:pathLst>
              <a:path extrusionOk="0" h="1793" w="3046">
                <a:moveTo>
                  <a:pt x="1523" y="0"/>
                </a:moveTo>
                <a:lnTo>
                  <a:pt x="1366" y="7"/>
                </a:lnTo>
                <a:lnTo>
                  <a:pt x="1221" y="20"/>
                </a:lnTo>
                <a:lnTo>
                  <a:pt x="1075" y="40"/>
                </a:lnTo>
                <a:lnTo>
                  <a:pt x="930" y="73"/>
                </a:lnTo>
                <a:lnTo>
                  <a:pt x="796" y="112"/>
                </a:lnTo>
                <a:lnTo>
                  <a:pt x="672" y="152"/>
                </a:lnTo>
                <a:lnTo>
                  <a:pt x="560" y="205"/>
                </a:lnTo>
                <a:lnTo>
                  <a:pt x="449" y="264"/>
                </a:lnTo>
                <a:lnTo>
                  <a:pt x="348" y="330"/>
                </a:lnTo>
                <a:lnTo>
                  <a:pt x="258" y="396"/>
                </a:lnTo>
                <a:lnTo>
                  <a:pt x="180" y="468"/>
                </a:lnTo>
                <a:lnTo>
                  <a:pt x="124" y="547"/>
                </a:lnTo>
                <a:lnTo>
                  <a:pt x="68" y="633"/>
                </a:lnTo>
                <a:lnTo>
                  <a:pt x="34" y="718"/>
                </a:lnTo>
                <a:lnTo>
                  <a:pt x="12" y="804"/>
                </a:lnTo>
                <a:lnTo>
                  <a:pt x="1" y="896"/>
                </a:lnTo>
                <a:lnTo>
                  <a:pt x="12" y="989"/>
                </a:lnTo>
                <a:lnTo>
                  <a:pt x="34" y="1074"/>
                </a:lnTo>
                <a:lnTo>
                  <a:pt x="68" y="1160"/>
                </a:lnTo>
                <a:lnTo>
                  <a:pt x="124" y="1245"/>
                </a:lnTo>
                <a:lnTo>
                  <a:pt x="180" y="1325"/>
                </a:lnTo>
                <a:lnTo>
                  <a:pt x="258" y="1397"/>
                </a:lnTo>
                <a:lnTo>
                  <a:pt x="348" y="1469"/>
                </a:lnTo>
                <a:lnTo>
                  <a:pt x="449" y="1529"/>
                </a:lnTo>
                <a:lnTo>
                  <a:pt x="560" y="1588"/>
                </a:lnTo>
                <a:lnTo>
                  <a:pt x="672" y="1641"/>
                </a:lnTo>
                <a:lnTo>
                  <a:pt x="796" y="1687"/>
                </a:lnTo>
                <a:lnTo>
                  <a:pt x="930" y="1720"/>
                </a:lnTo>
                <a:lnTo>
                  <a:pt x="1075" y="1753"/>
                </a:lnTo>
                <a:lnTo>
                  <a:pt x="1221" y="1772"/>
                </a:lnTo>
                <a:lnTo>
                  <a:pt x="1366" y="1786"/>
                </a:lnTo>
                <a:lnTo>
                  <a:pt x="1523" y="1792"/>
                </a:lnTo>
                <a:lnTo>
                  <a:pt x="1680" y="1786"/>
                </a:lnTo>
                <a:lnTo>
                  <a:pt x="1825" y="1772"/>
                </a:lnTo>
                <a:lnTo>
                  <a:pt x="1971" y="1753"/>
                </a:lnTo>
                <a:lnTo>
                  <a:pt x="2116" y="1720"/>
                </a:lnTo>
                <a:lnTo>
                  <a:pt x="2251" y="1687"/>
                </a:lnTo>
                <a:lnTo>
                  <a:pt x="2374" y="1641"/>
                </a:lnTo>
                <a:lnTo>
                  <a:pt x="2486" y="1588"/>
                </a:lnTo>
                <a:lnTo>
                  <a:pt x="2598" y="1529"/>
                </a:lnTo>
                <a:lnTo>
                  <a:pt x="2699" y="1469"/>
                </a:lnTo>
                <a:lnTo>
                  <a:pt x="2788" y="1397"/>
                </a:lnTo>
                <a:lnTo>
                  <a:pt x="2866" y="1325"/>
                </a:lnTo>
                <a:lnTo>
                  <a:pt x="2922" y="1245"/>
                </a:lnTo>
                <a:lnTo>
                  <a:pt x="2978" y="1160"/>
                </a:lnTo>
                <a:lnTo>
                  <a:pt x="3012" y="1074"/>
                </a:lnTo>
                <a:lnTo>
                  <a:pt x="3034" y="989"/>
                </a:lnTo>
                <a:lnTo>
                  <a:pt x="3046" y="896"/>
                </a:lnTo>
                <a:lnTo>
                  <a:pt x="3034" y="804"/>
                </a:lnTo>
                <a:lnTo>
                  <a:pt x="3012" y="718"/>
                </a:lnTo>
                <a:lnTo>
                  <a:pt x="2978" y="633"/>
                </a:lnTo>
                <a:lnTo>
                  <a:pt x="2922" y="547"/>
                </a:lnTo>
                <a:lnTo>
                  <a:pt x="2866" y="468"/>
                </a:lnTo>
                <a:lnTo>
                  <a:pt x="2788" y="396"/>
                </a:lnTo>
                <a:lnTo>
                  <a:pt x="2699" y="330"/>
                </a:lnTo>
                <a:lnTo>
                  <a:pt x="2598" y="264"/>
                </a:lnTo>
                <a:lnTo>
                  <a:pt x="2486" y="205"/>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266082" y="6607065"/>
            <a:ext cx="30437" cy="30893"/>
          </a:xfrm>
          <a:custGeom>
            <a:rect b="b" l="l" r="r" t="t"/>
            <a:pathLst>
              <a:path extrusionOk="0" h="1793" w="3046">
                <a:moveTo>
                  <a:pt x="1523" y="0"/>
                </a:moveTo>
                <a:lnTo>
                  <a:pt x="1366" y="7"/>
                </a:lnTo>
                <a:lnTo>
                  <a:pt x="1221" y="20"/>
                </a:lnTo>
                <a:lnTo>
                  <a:pt x="1075" y="40"/>
                </a:lnTo>
                <a:lnTo>
                  <a:pt x="930" y="73"/>
                </a:lnTo>
                <a:lnTo>
                  <a:pt x="807" y="112"/>
                </a:lnTo>
                <a:lnTo>
                  <a:pt x="672" y="152"/>
                </a:lnTo>
                <a:lnTo>
                  <a:pt x="561" y="205"/>
                </a:lnTo>
                <a:lnTo>
                  <a:pt x="449" y="264"/>
                </a:lnTo>
                <a:lnTo>
                  <a:pt x="348" y="330"/>
                </a:lnTo>
                <a:lnTo>
                  <a:pt x="269" y="396"/>
                </a:lnTo>
                <a:lnTo>
                  <a:pt x="191" y="468"/>
                </a:lnTo>
                <a:lnTo>
                  <a:pt x="124" y="547"/>
                </a:lnTo>
                <a:lnTo>
                  <a:pt x="68" y="633"/>
                </a:lnTo>
                <a:lnTo>
                  <a:pt x="34" y="718"/>
                </a:lnTo>
                <a:lnTo>
                  <a:pt x="12" y="804"/>
                </a:lnTo>
                <a:lnTo>
                  <a:pt x="1" y="896"/>
                </a:lnTo>
                <a:lnTo>
                  <a:pt x="12" y="989"/>
                </a:lnTo>
                <a:lnTo>
                  <a:pt x="34" y="1074"/>
                </a:lnTo>
                <a:lnTo>
                  <a:pt x="68" y="1160"/>
                </a:lnTo>
                <a:lnTo>
                  <a:pt x="124" y="1245"/>
                </a:lnTo>
                <a:lnTo>
                  <a:pt x="191" y="1325"/>
                </a:lnTo>
                <a:lnTo>
                  <a:pt x="269" y="1397"/>
                </a:lnTo>
                <a:lnTo>
                  <a:pt x="348" y="1469"/>
                </a:lnTo>
                <a:lnTo>
                  <a:pt x="449" y="1529"/>
                </a:lnTo>
                <a:lnTo>
                  <a:pt x="561" y="1588"/>
                </a:lnTo>
                <a:lnTo>
                  <a:pt x="672" y="1641"/>
                </a:lnTo>
                <a:lnTo>
                  <a:pt x="807" y="1687"/>
                </a:lnTo>
                <a:lnTo>
                  <a:pt x="930" y="1720"/>
                </a:lnTo>
                <a:lnTo>
                  <a:pt x="1075" y="1753"/>
                </a:lnTo>
                <a:lnTo>
                  <a:pt x="1221" y="1772"/>
                </a:lnTo>
                <a:lnTo>
                  <a:pt x="1366" y="1786"/>
                </a:lnTo>
                <a:lnTo>
                  <a:pt x="1523" y="1792"/>
                </a:lnTo>
                <a:lnTo>
                  <a:pt x="1680" y="1786"/>
                </a:lnTo>
                <a:lnTo>
                  <a:pt x="1837" y="1772"/>
                </a:lnTo>
                <a:lnTo>
                  <a:pt x="1982" y="1753"/>
                </a:lnTo>
                <a:lnTo>
                  <a:pt x="2116" y="1720"/>
                </a:lnTo>
                <a:lnTo>
                  <a:pt x="2251" y="1687"/>
                </a:lnTo>
                <a:lnTo>
                  <a:pt x="2374" y="1641"/>
                </a:lnTo>
                <a:lnTo>
                  <a:pt x="2497" y="1588"/>
                </a:lnTo>
                <a:lnTo>
                  <a:pt x="2598" y="1529"/>
                </a:lnTo>
                <a:lnTo>
                  <a:pt x="2699" y="1469"/>
                </a:lnTo>
                <a:lnTo>
                  <a:pt x="2788" y="1397"/>
                </a:lnTo>
                <a:lnTo>
                  <a:pt x="2866" y="1325"/>
                </a:lnTo>
                <a:lnTo>
                  <a:pt x="2934" y="1245"/>
                </a:lnTo>
                <a:lnTo>
                  <a:pt x="2978" y="1160"/>
                </a:lnTo>
                <a:lnTo>
                  <a:pt x="3012" y="1074"/>
                </a:lnTo>
                <a:lnTo>
                  <a:pt x="3046" y="989"/>
                </a:lnTo>
                <a:lnTo>
                  <a:pt x="3046" y="896"/>
                </a:lnTo>
                <a:lnTo>
                  <a:pt x="3046" y="804"/>
                </a:lnTo>
                <a:lnTo>
                  <a:pt x="3012" y="718"/>
                </a:lnTo>
                <a:lnTo>
                  <a:pt x="2978" y="633"/>
                </a:lnTo>
                <a:lnTo>
                  <a:pt x="2934" y="547"/>
                </a:lnTo>
                <a:lnTo>
                  <a:pt x="2866" y="468"/>
                </a:lnTo>
                <a:lnTo>
                  <a:pt x="2788" y="396"/>
                </a:lnTo>
                <a:lnTo>
                  <a:pt x="2699" y="330"/>
                </a:lnTo>
                <a:lnTo>
                  <a:pt x="2598" y="264"/>
                </a:lnTo>
                <a:lnTo>
                  <a:pt x="2497" y="205"/>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6850441" y="7054528"/>
            <a:ext cx="30427" cy="30876"/>
          </a:xfrm>
          <a:custGeom>
            <a:rect b="b" l="l" r="r" t="t"/>
            <a:pathLst>
              <a:path extrusionOk="0" h="1792" w="3045">
                <a:moveTo>
                  <a:pt x="1523" y="0"/>
                </a:moveTo>
                <a:lnTo>
                  <a:pt x="1366" y="7"/>
                </a:lnTo>
                <a:lnTo>
                  <a:pt x="1209" y="20"/>
                </a:lnTo>
                <a:lnTo>
                  <a:pt x="1064" y="40"/>
                </a:lnTo>
                <a:lnTo>
                  <a:pt x="929" y="73"/>
                </a:lnTo>
                <a:lnTo>
                  <a:pt x="795" y="112"/>
                </a:lnTo>
                <a:lnTo>
                  <a:pt x="672" y="152"/>
                </a:lnTo>
                <a:lnTo>
                  <a:pt x="549" y="204"/>
                </a:lnTo>
                <a:lnTo>
                  <a:pt x="448" y="264"/>
                </a:lnTo>
                <a:lnTo>
                  <a:pt x="347" y="329"/>
                </a:lnTo>
                <a:lnTo>
                  <a:pt x="258" y="395"/>
                </a:lnTo>
                <a:lnTo>
                  <a:pt x="179" y="468"/>
                </a:lnTo>
                <a:lnTo>
                  <a:pt x="112" y="547"/>
                </a:lnTo>
                <a:lnTo>
                  <a:pt x="67" y="633"/>
                </a:lnTo>
                <a:lnTo>
                  <a:pt x="34" y="718"/>
                </a:lnTo>
                <a:lnTo>
                  <a:pt x="0" y="804"/>
                </a:lnTo>
                <a:lnTo>
                  <a:pt x="0" y="896"/>
                </a:lnTo>
                <a:lnTo>
                  <a:pt x="0" y="988"/>
                </a:lnTo>
                <a:lnTo>
                  <a:pt x="34" y="1074"/>
                </a:lnTo>
                <a:lnTo>
                  <a:pt x="67" y="1160"/>
                </a:lnTo>
                <a:lnTo>
                  <a:pt x="112" y="1245"/>
                </a:lnTo>
                <a:lnTo>
                  <a:pt x="179" y="1324"/>
                </a:lnTo>
                <a:lnTo>
                  <a:pt x="258" y="1397"/>
                </a:lnTo>
                <a:lnTo>
                  <a:pt x="347" y="1469"/>
                </a:lnTo>
                <a:lnTo>
                  <a:pt x="448" y="1528"/>
                </a:lnTo>
                <a:lnTo>
                  <a:pt x="549" y="1588"/>
                </a:lnTo>
                <a:lnTo>
                  <a:pt x="672" y="1640"/>
                </a:lnTo>
                <a:lnTo>
                  <a:pt x="795" y="1687"/>
                </a:lnTo>
                <a:lnTo>
                  <a:pt x="929" y="1720"/>
                </a:lnTo>
                <a:lnTo>
                  <a:pt x="1064" y="1752"/>
                </a:lnTo>
                <a:lnTo>
                  <a:pt x="1209" y="1772"/>
                </a:lnTo>
                <a:lnTo>
                  <a:pt x="1366" y="1785"/>
                </a:lnTo>
                <a:lnTo>
                  <a:pt x="1523" y="1792"/>
                </a:lnTo>
                <a:lnTo>
                  <a:pt x="1679" y="1785"/>
                </a:lnTo>
                <a:lnTo>
                  <a:pt x="1825" y="1772"/>
                </a:lnTo>
                <a:lnTo>
                  <a:pt x="1970" y="1752"/>
                </a:lnTo>
                <a:lnTo>
                  <a:pt x="2116" y="1720"/>
                </a:lnTo>
                <a:lnTo>
                  <a:pt x="2239" y="1687"/>
                </a:lnTo>
                <a:lnTo>
                  <a:pt x="2373" y="1640"/>
                </a:lnTo>
                <a:lnTo>
                  <a:pt x="2485" y="1588"/>
                </a:lnTo>
                <a:lnTo>
                  <a:pt x="2597" y="1528"/>
                </a:lnTo>
                <a:lnTo>
                  <a:pt x="2698" y="1469"/>
                </a:lnTo>
                <a:lnTo>
                  <a:pt x="2776" y="1397"/>
                </a:lnTo>
                <a:lnTo>
                  <a:pt x="2855" y="1324"/>
                </a:lnTo>
                <a:lnTo>
                  <a:pt x="2922" y="1245"/>
                </a:lnTo>
                <a:lnTo>
                  <a:pt x="2978" y="1160"/>
                </a:lnTo>
                <a:lnTo>
                  <a:pt x="3011" y="1074"/>
                </a:lnTo>
                <a:lnTo>
                  <a:pt x="3034" y="988"/>
                </a:lnTo>
                <a:lnTo>
                  <a:pt x="3045" y="896"/>
                </a:lnTo>
                <a:lnTo>
                  <a:pt x="3034" y="804"/>
                </a:lnTo>
                <a:lnTo>
                  <a:pt x="3011" y="718"/>
                </a:lnTo>
                <a:lnTo>
                  <a:pt x="2978" y="633"/>
                </a:lnTo>
                <a:lnTo>
                  <a:pt x="2922" y="547"/>
                </a:lnTo>
                <a:lnTo>
                  <a:pt x="2855" y="468"/>
                </a:lnTo>
                <a:lnTo>
                  <a:pt x="2776" y="395"/>
                </a:lnTo>
                <a:lnTo>
                  <a:pt x="2698" y="329"/>
                </a:lnTo>
                <a:lnTo>
                  <a:pt x="2597" y="264"/>
                </a:lnTo>
                <a:lnTo>
                  <a:pt x="2485" y="204"/>
                </a:lnTo>
                <a:lnTo>
                  <a:pt x="2373" y="152"/>
                </a:lnTo>
                <a:lnTo>
                  <a:pt x="2239"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6341044" y="7054528"/>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58" y="395"/>
                </a:lnTo>
                <a:lnTo>
                  <a:pt x="179" y="468"/>
                </a:lnTo>
                <a:lnTo>
                  <a:pt x="123" y="547"/>
                </a:lnTo>
                <a:lnTo>
                  <a:pt x="67" y="633"/>
                </a:lnTo>
                <a:lnTo>
                  <a:pt x="34" y="718"/>
                </a:lnTo>
                <a:lnTo>
                  <a:pt x="11" y="804"/>
                </a:lnTo>
                <a:lnTo>
                  <a:pt x="0" y="896"/>
                </a:lnTo>
                <a:lnTo>
                  <a:pt x="11" y="988"/>
                </a:lnTo>
                <a:lnTo>
                  <a:pt x="34" y="1074"/>
                </a:lnTo>
                <a:lnTo>
                  <a:pt x="67" y="1160"/>
                </a:lnTo>
                <a:lnTo>
                  <a:pt x="123" y="1245"/>
                </a:lnTo>
                <a:lnTo>
                  <a:pt x="179" y="1324"/>
                </a:lnTo>
                <a:lnTo>
                  <a:pt x="258"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25" y="1772"/>
                </a:lnTo>
                <a:lnTo>
                  <a:pt x="1970" y="1752"/>
                </a:lnTo>
                <a:lnTo>
                  <a:pt x="2116" y="1720"/>
                </a:lnTo>
                <a:lnTo>
                  <a:pt x="2250" y="1687"/>
                </a:lnTo>
                <a:lnTo>
                  <a:pt x="2373" y="1640"/>
                </a:lnTo>
                <a:lnTo>
                  <a:pt x="2485" y="1588"/>
                </a:lnTo>
                <a:lnTo>
                  <a:pt x="2597" y="1528"/>
                </a:lnTo>
                <a:lnTo>
                  <a:pt x="2698" y="1469"/>
                </a:lnTo>
                <a:lnTo>
                  <a:pt x="2788" y="1397"/>
                </a:lnTo>
                <a:lnTo>
                  <a:pt x="2866" y="1324"/>
                </a:lnTo>
                <a:lnTo>
                  <a:pt x="2922" y="1245"/>
                </a:lnTo>
                <a:lnTo>
                  <a:pt x="2978" y="1160"/>
                </a:lnTo>
                <a:lnTo>
                  <a:pt x="3011" y="1074"/>
                </a:lnTo>
                <a:lnTo>
                  <a:pt x="3034" y="988"/>
                </a:lnTo>
                <a:lnTo>
                  <a:pt x="3045" y="896"/>
                </a:lnTo>
                <a:lnTo>
                  <a:pt x="3034" y="804"/>
                </a:lnTo>
                <a:lnTo>
                  <a:pt x="3011" y="718"/>
                </a:lnTo>
                <a:lnTo>
                  <a:pt x="2978" y="633"/>
                </a:lnTo>
                <a:lnTo>
                  <a:pt x="2922" y="547"/>
                </a:lnTo>
                <a:lnTo>
                  <a:pt x="2866" y="468"/>
                </a:lnTo>
                <a:lnTo>
                  <a:pt x="2788" y="395"/>
                </a:lnTo>
                <a:lnTo>
                  <a:pt x="2698" y="329"/>
                </a:lnTo>
                <a:lnTo>
                  <a:pt x="2597" y="264"/>
                </a:lnTo>
                <a:lnTo>
                  <a:pt x="2485" y="204"/>
                </a:lnTo>
                <a:lnTo>
                  <a:pt x="2373" y="152"/>
                </a:lnTo>
                <a:lnTo>
                  <a:pt x="2250" y="112"/>
                </a:lnTo>
                <a:lnTo>
                  <a:pt x="2116" y="73"/>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5831646" y="7054528"/>
            <a:ext cx="30437" cy="30876"/>
          </a:xfrm>
          <a:custGeom>
            <a:rect b="b" l="l" r="r" t="t"/>
            <a:pathLst>
              <a:path extrusionOk="0" h="1792" w="3046">
                <a:moveTo>
                  <a:pt x="1523" y="0"/>
                </a:moveTo>
                <a:lnTo>
                  <a:pt x="1366" y="7"/>
                </a:lnTo>
                <a:lnTo>
                  <a:pt x="1220" y="20"/>
                </a:lnTo>
                <a:lnTo>
                  <a:pt x="1075" y="40"/>
                </a:lnTo>
                <a:lnTo>
                  <a:pt x="929" y="73"/>
                </a:lnTo>
                <a:lnTo>
                  <a:pt x="795" y="112"/>
                </a:lnTo>
                <a:lnTo>
                  <a:pt x="672" y="152"/>
                </a:lnTo>
                <a:lnTo>
                  <a:pt x="560" y="204"/>
                </a:lnTo>
                <a:lnTo>
                  <a:pt x="448" y="264"/>
                </a:lnTo>
                <a:lnTo>
                  <a:pt x="347" y="329"/>
                </a:lnTo>
                <a:lnTo>
                  <a:pt x="269" y="395"/>
                </a:lnTo>
                <a:lnTo>
                  <a:pt x="191" y="468"/>
                </a:lnTo>
                <a:lnTo>
                  <a:pt x="123" y="547"/>
                </a:lnTo>
                <a:lnTo>
                  <a:pt x="67" y="633"/>
                </a:lnTo>
                <a:lnTo>
                  <a:pt x="34" y="718"/>
                </a:lnTo>
                <a:lnTo>
                  <a:pt x="11" y="804"/>
                </a:lnTo>
                <a:lnTo>
                  <a:pt x="0" y="896"/>
                </a:lnTo>
                <a:lnTo>
                  <a:pt x="11" y="988"/>
                </a:lnTo>
                <a:lnTo>
                  <a:pt x="34" y="1074"/>
                </a:lnTo>
                <a:lnTo>
                  <a:pt x="67" y="1160"/>
                </a:lnTo>
                <a:lnTo>
                  <a:pt x="123" y="1245"/>
                </a:lnTo>
                <a:lnTo>
                  <a:pt x="191" y="1324"/>
                </a:lnTo>
                <a:lnTo>
                  <a:pt x="269" y="1397"/>
                </a:lnTo>
                <a:lnTo>
                  <a:pt x="347" y="1469"/>
                </a:lnTo>
                <a:lnTo>
                  <a:pt x="448" y="1528"/>
                </a:lnTo>
                <a:lnTo>
                  <a:pt x="560" y="1588"/>
                </a:lnTo>
                <a:lnTo>
                  <a:pt x="672" y="1640"/>
                </a:lnTo>
                <a:lnTo>
                  <a:pt x="795" y="1687"/>
                </a:lnTo>
                <a:lnTo>
                  <a:pt x="929" y="1720"/>
                </a:lnTo>
                <a:lnTo>
                  <a:pt x="1075" y="1752"/>
                </a:lnTo>
                <a:lnTo>
                  <a:pt x="1220" y="1772"/>
                </a:lnTo>
                <a:lnTo>
                  <a:pt x="1366" y="1785"/>
                </a:lnTo>
                <a:lnTo>
                  <a:pt x="1523" y="1792"/>
                </a:lnTo>
                <a:lnTo>
                  <a:pt x="1679" y="1785"/>
                </a:lnTo>
                <a:lnTo>
                  <a:pt x="1836" y="1772"/>
                </a:lnTo>
                <a:lnTo>
                  <a:pt x="1982" y="1752"/>
                </a:lnTo>
                <a:lnTo>
                  <a:pt x="2116" y="1720"/>
                </a:lnTo>
                <a:lnTo>
                  <a:pt x="2250" y="1687"/>
                </a:lnTo>
                <a:lnTo>
                  <a:pt x="2373" y="1640"/>
                </a:lnTo>
                <a:lnTo>
                  <a:pt x="2497" y="1588"/>
                </a:lnTo>
                <a:lnTo>
                  <a:pt x="2597" y="1528"/>
                </a:lnTo>
                <a:lnTo>
                  <a:pt x="2698" y="1469"/>
                </a:lnTo>
                <a:lnTo>
                  <a:pt x="2788" y="1397"/>
                </a:lnTo>
                <a:lnTo>
                  <a:pt x="2866" y="1324"/>
                </a:lnTo>
                <a:lnTo>
                  <a:pt x="2933" y="1245"/>
                </a:lnTo>
                <a:lnTo>
                  <a:pt x="2978" y="1160"/>
                </a:lnTo>
                <a:lnTo>
                  <a:pt x="3011" y="1074"/>
                </a:lnTo>
                <a:lnTo>
                  <a:pt x="3045" y="988"/>
                </a:lnTo>
                <a:lnTo>
                  <a:pt x="3045" y="896"/>
                </a:lnTo>
                <a:lnTo>
                  <a:pt x="3045" y="804"/>
                </a:lnTo>
                <a:lnTo>
                  <a:pt x="3011" y="718"/>
                </a:lnTo>
                <a:lnTo>
                  <a:pt x="2978" y="633"/>
                </a:lnTo>
                <a:lnTo>
                  <a:pt x="2933" y="547"/>
                </a:lnTo>
                <a:lnTo>
                  <a:pt x="2866" y="468"/>
                </a:lnTo>
                <a:lnTo>
                  <a:pt x="2788" y="395"/>
                </a:lnTo>
                <a:lnTo>
                  <a:pt x="2698" y="329"/>
                </a:lnTo>
                <a:lnTo>
                  <a:pt x="2597" y="264"/>
                </a:lnTo>
                <a:lnTo>
                  <a:pt x="2497" y="204"/>
                </a:lnTo>
                <a:lnTo>
                  <a:pt x="2373" y="152"/>
                </a:lnTo>
                <a:lnTo>
                  <a:pt x="2250" y="112"/>
                </a:lnTo>
                <a:lnTo>
                  <a:pt x="2116" y="73"/>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5322358" y="7054528"/>
            <a:ext cx="30327" cy="30876"/>
          </a:xfrm>
          <a:custGeom>
            <a:rect b="b" l="l" r="r" t="t"/>
            <a:pathLst>
              <a:path extrusionOk="0" h="1792" w="3035">
                <a:moveTo>
                  <a:pt x="1523" y="0"/>
                </a:moveTo>
                <a:lnTo>
                  <a:pt x="1366" y="7"/>
                </a:lnTo>
                <a:lnTo>
                  <a:pt x="1209" y="20"/>
                </a:lnTo>
                <a:lnTo>
                  <a:pt x="1064" y="40"/>
                </a:lnTo>
                <a:lnTo>
                  <a:pt x="930" y="73"/>
                </a:lnTo>
                <a:lnTo>
                  <a:pt x="795" y="112"/>
                </a:lnTo>
                <a:lnTo>
                  <a:pt x="672" y="152"/>
                </a:lnTo>
                <a:lnTo>
                  <a:pt x="549" y="204"/>
                </a:lnTo>
                <a:lnTo>
                  <a:pt x="437" y="264"/>
                </a:lnTo>
                <a:lnTo>
                  <a:pt x="347" y="329"/>
                </a:lnTo>
                <a:lnTo>
                  <a:pt x="258" y="395"/>
                </a:lnTo>
                <a:lnTo>
                  <a:pt x="180" y="468"/>
                </a:lnTo>
                <a:lnTo>
                  <a:pt x="112" y="547"/>
                </a:lnTo>
                <a:lnTo>
                  <a:pt x="68" y="633"/>
                </a:lnTo>
                <a:lnTo>
                  <a:pt x="23" y="718"/>
                </a:lnTo>
                <a:lnTo>
                  <a:pt x="0" y="804"/>
                </a:lnTo>
                <a:lnTo>
                  <a:pt x="0" y="896"/>
                </a:lnTo>
                <a:lnTo>
                  <a:pt x="0" y="988"/>
                </a:lnTo>
                <a:lnTo>
                  <a:pt x="23" y="1074"/>
                </a:lnTo>
                <a:lnTo>
                  <a:pt x="68" y="1160"/>
                </a:lnTo>
                <a:lnTo>
                  <a:pt x="112" y="1245"/>
                </a:lnTo>
                <a:lnTo>
                  <a:pt x="180" y="1324"/>
                </a:lnTo>
                <a:lnTo>
                  <a:pt x="258" y="1397"/>
                </a:lnTo>
                <a:lnTo>
                  <a:pt x="347" y="1469"/>
                </a:lnTo>
                <a:lnTo>
                  <a:pt x="437" y="1528"/>
                </a:lnTo>
                <a:lnTo>
                  <a:pt x="549" y="1588"/>
                </a:lnTo>
                <a:lnTo>
                  <a:pt x="672" y="1640"/>
                </a:lnTo>
                <a:lnTo>
                  <a:pt x="795" y="1687"/>
                </a:lnTo>
                <a:lnTo>
                  <a:pt x="930" y="1720"/>
                </a:lnTo>
                <a:lnTo>
                  <a:pt x="1064" y="1752"/>
                </a:lnTo>
                <a:lnTo>
                  <a:pt x="1209" y="1772"/>
                </a:lnTo>
                <a:lnTo>
                  <a:pt x="1366" y="1785"/>
                </a:lnTo>
                <a:lnTo>
                  <a:pt x="1523" y="1792"/>
                </a:lnTo>
                <a:lnTo>
                  <a:pt x="1668" y="1785"/>
                </a:lnTo>
                <a:lnTo>
                  <a:pt x="1825" y="1772"/>
                </a:lnTo>
                <a:lnTo>
                  <a:pt x="1971" y="1752"/>
                </a:lnTo>
                <a:lnTo>
                  <a:pt x="2105" y="1720"/>
                </a:lnTo>
                <a:lnTo>
                  <a:pt x="2239" y="1687"/>
                </a:lnTo>
                <a:lnTo>
                  <a:pt x="2374"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74" y="152"/>
                </a:lnTo>
                <a:lnTo>
                  <a:pt x="2239" y="112"/>
                </a:lnTo>
                <a:lnTo>
                  <a:pt x="2105" y="73"/>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4812960" y="7054528"/>
            <a:ext cx="30437" cy="30876"/>
          </a:xfrm>
          <a:custGeom>
            <a:rect b="b" l="l" r="r" t="t"/>
            <a:pathLst>
              <a:path extrusionOk="0" h="1792" w="3046">
                <a:moveTo>
                  <a:pt x="1523" y="0"/>
                </a:moveTo>
                <a:lnTo>
                  <a:pt x="1366" y="7"/>
                </a:lnTo>
                <a:lnTo>
                  <a:pt x="1209" y="20"/>
                </a:lnTo>
                <a:lnTo>
                  <a:pt x="1064" y="40"/>
                </a:lnTo>
                <a:lnTo>
                  <a:pt x="930" y="73"/>
                </a:lnTo>
                <a:lnTo>
                  <a:pt x="795" y="112"/>
                </a:lnTo>
                <a:lnTo>
                  <a:pt x="672" y="152"/>
                </a:lnTo>
                <a:lnTo>
                  <a:pt x="549" y="204"/>
                </a:lnTo>
                <a:lnTo>
                  <a:pt x="448" y="264"/>
                </a:lnTo>
                <a:lnTo>
                  <a:pt x="348" y="329"/>
                </a:lnTo>
                <a:lnTo>
                  <a:pt x="258" y="395"/>
                </a:lnTo>
                <a:lnTo>
                  <a:pt x="180" y="468"/>
                </a:lnTo>
                <a:lnTo>
                  <a:pt x="124" y="547"/>
                </a:lnTo>
                <a:lnTo>
                  <a:pt x="68" y="633"/>
                </a:lnTo>
                <a:lnTo>
                  <a:pt x="34" y="718"/>
                </a:lnTo>
                <a:lnTo>
                  <a:pt x="12" y="804"/>
                </a:lnTo>
                <a:lnTo>
                  <a:pt x="0" y="896"/>
                </a:lnTo>
                <a:lnTo>
                  <a:pt x="12" y="988"/>
                </a:lnTo>
                <a:lnTo>
                  <a:pt x="34" y="1074"/>
                </a:lnTo>
                <a:lnTo>
                  <a:pt x="68" y="1160"/>
                </a:lnTo>
                <a:lnTo>
                  <a:pt x="124" y="1245"/>
                </a:lnTo>
                <a:lnTo>
                  <a:pt x="180" y="1324"/>
                </a:lnTo>
                <a:lnTo>
                  <a:pt x="258" y="1397"/>
                </a:lnTo>
                <a:lnTo>
                  <a:pt x="348" y="1469"/>
                </a:lnTo>
                <a:lnTo>
                  <a:pt x="448" y="1528"/>
                </a:lnTo>
                <a:lnTo>
                  <a:pt x="549" y="1588"/>
                </a:lnTo>
                <a:lnTo>
                  <a:pt x="672" y="1640"/>
                </a:lnTo>
                <a:lnTo>
                  <a:pt x="795" y="1687"/>
                </a:lnTo>
                <a:lnTo>
                  <a:pt x="930" y="1720"/>
                </a:lnTo>
                <a:lnTo>
                  <a:pt x="1064" y="1752"/>
                </a:lnTo>
                <a:lnTo>
                  <a:pt x="1209"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8" y="1469"/>
                </a:lnTo>
                <a:lnTo>
                  <a:pt x="2788" y="1397"/>
                </a:lnTo>
                <a:lnTo>
                  <a:pt x="2855" y="1324"/>
                </a:lnTo>
                <a:lnTo>
                  <a:pt x="2922" y="1245"/>
                </a:lnTo>
                <a:lnTo>
                  <a:pt x="2978" y="1160"/>
                </a:lnTo>
                <a:lnTo>
                  <a:pt x="3012" y="1074"/>
                </a:lnTo>
                <a:lnTo>
                  <a:pt x="3034" y="988"/>
                </a:lnTo>
                <a:lnTo>
                  <a:pt x="3045" y="896"/>
                </a:lnTo>
                <a:lnTo>
                  <a:pt x="3034" y="804"/>
                </a:lnTo>
                <a:lnTo>
                  <a:pt x="3012" y="718"/>
                </a:lnTo>
                <a:lnTo>
                  <a:pt x="2978" y="633"/>
                </a:lnTo>
                <a:lnTo>
                  <a:pt x="2922" y="547"/>
                </a:lnTo>
                <a:lnTo>
                  <a:pt x="2855" y="468"/>
                </a:lnTo>
                <a:lnTo>
                  <a:pt x="2788" y="395"/>
                </a:lnTo>
                <a:lnTo>
                  <a:pt x="2698"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4303563" y="7054528"/>
            <a:ext cx="30437" cy="30876"/>
          </a:xfrm>
          <a:custGeom>
            <a:rect b="b" l="l" r="r" t="t"/>
            <a:pathLst>
              <a:path extrusionOk="0" h="1792" w="3046">
                <a:moveTo>
                  <a:pt x="1523" y="0"/>
                </a:moveTo>
                <a:lnTo>
                  <a:pt x="1366" y="7"/>
                </a:lnTo>
                <a:lnTo>
                  <a:pt x="1221" y="20"/>
                </a:lnTo>
                <a:lnTo>
                  <a:pt x="1075" y="40"/>
                </a:lnTo>
                <a:lnTo>
                  <a:pt x="930" y="73"/>
                </a:lnTo>
                <a:lnTo>
                  <a:pt x="795" y="112"/>
                </a:lnTo>
                <a:lnTo>
                  <a:pt x="672" y="152"/>
                </a:lnTo>
                <a:lnTo>
                  <a:pt x="560" y="204"/>
                </a:lnTo>
                <a:lnTo>
                  <a:pt x="448" y="264"/>
                </a:lnTo>
                <a:lnTo>
                  <a:pt x="348" y="329"/>
                </a:lnTo>
                <a:lnTo>
                  <a:pt x="258"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58" y="1397"/>
                </a:lnTo>
                <a:lnTo>
                  <a:pt x="348" y="1469"/>
                </a:lnTo>
                <a:lnTo>
                  <a:pt x="448" y="1528"/>
                </a:lnTo>
                <a:lnTo>
                  <a:pt x="560" y="1588"/>
                </a:lnTo>
                <a:lnTo>
                  <a:pt x="672" y="1640"/>
                </a:lnTo>
                <a:lnTo>
                  <a:pt x="795" y="1687"/>
                </a:lnTo>
                <a:lnTo>
                  <a:pt x="930" y="1720"/>
                </a:lnTo>
                <a:lnTo>
                  <a:pt x="1075" y="1752"/>
                </a:lnTo>
                <a:lnTo>
                  <a:pt x="1221" y="1772"/>
                </a:lnTo>
                <a:lnTo>
                  <a:pt x="1366" y="1785"/>
                </a:lnTo>
                <a:lnTo>
                  <a:pt x="1523" y="1792"/>
                </a:lnTo>
                <a:lnTo>
                  <a:pt x="1680" y="1785"/>
                </a:lnTo>
                <a:lnTo>
                  <a:pt x="1836" y="1772"/>
                </a:lnTo>
                <a:lnTo>
                  <a:pt x="1982" y="1752"/>
                </a:lnTo>
                <a:lnTo>
                  <a:pt x="2116" y="1720"/>
                </a:lnTo>
                <a:lnTo>
                  <a:pt x="2251" y="1687"/>
                </a:lnTo>
                <a:lnTo>
                  <a:pt x="2374" y="1640"/>
                </a:lnTo>
                <a:lnTo>
                  <a:pt x="2497" y="1588"/>
                </a:lnTo>
                <a:lnTo>
                  <a:pt x="2598" y="1528"/>
                </a:lnTo>
                <a:lnTo>
                  <a:pt x="2698" y="1469"/>
                </a:lnTo>
                <a:lnTo>
                  <a:pt x="2788" y="1397"/>
                </a:lnTo>
                <a:lnTo>
                  <a:pt x="2866" y="1324"/>
                </a:lnTo>
                <a:lnTo>
                  <a:pt x="2922" y="1245"/>
                </a:lnTo>
                <a:lnTo>
                  <a:pt x="2978" y="1160"/>
                </a:lnTo>
                <a:lnTo>
                  <a:pt x="3012" y="1074"/>
                </a:lnTo>
                <a:lnTo>
                  <a:pt x="3034" y="988"/>
                </a:lnTo>
                <a:lnTo>
                  <a:pt x="3045" y="896"/>
                </a:lnTo>
                <a:lnTo>
                  <a:pt x="3034" y="804"/>
                </a:lnTo>
                <a:lnTo>
                  <a:pt x="3012" y="718"/>
                </a:lnTo>
                <a:lnTo>
                  <a:pt x="2978" y="633"/>
                </a:lnTo>
                <a:lnTo>
                  <a:pt x="2922" y="547"/>
                </a:lnTo>
                <a:lnTo>
                  <a:pt x="2866" y="468"/>
                </a:lnTo>
                <a:lnTo>
                  <a:pt x="2788" y="395"/>
                </a:lnTo>
                <a:lnTo>
                  <a:pt x="2698" y="329"/>
                </a:lnTo>
                <a:lnTo>
                  <a:pt x="2598" y="264"/>
                </a:lnTo>
                <a:lnTo>
                  <a:pt x="2497" y="204"/>
                </a:lnTo>
                <a:lnTo>
                  <a:pt x="2374" y="152"/>
                </a:lnTo>
                <a:lnTo>
                  <a:pt x="2251" y="112"/>
                </a:lnTo>
                <a:lnTo>
                  <a:pt x="2116" y="73"/>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794275" y="7054528"/>
            <a:ext cx="30327" cy="30876"/>
          </a:xfrm>
          <a:custGeom>
            <a:rect b="b" l="l" r="r" t="t"/>
            <a:pathLst>
              <a:path extrusionOk="0" h="1792" w="3035">
                <a:moveTo>
                  <a:pt x="1512" y="0"/>
                </a:moveTo>
                <a:lnTo>
                  <a:pt x="1366" y="7"/>
                </a:lnTo>
                <a:lnTo>
                  <a:pt x="1210" y="20"/>
                </a:lnTo>
                <a:lnTo>
                  <a:pt x="1064" y="40"/>
                </a:lnTo>
                <a:lnTo>
                  <a:pt x="930" y="73"/>
                </a:lnTo>
                <a:lnTo>
                  <a:pt x="796" y="112"/>
                </a:lnTo>
                <a:lnTo>
                  <a:pt x="661" y="152"/>
                </a:lnTo>
                <a:lnTo>
                  <a:pt x="549" y="204"/>
                </a:lnTo>
                <a:lnTo>
                  <a:pt x="437" y="264"/>
                </a:lnTo>
                <a:lnTo>
                  <a:pt x="348" y="329"/>
                </a:lnTo>
                <a:lnTo>
                  <a:pt x="258" y="395"/>
                </a:lnTo>
                <a:lnTo>
                  <a:pt x="180" y="468"/>
                </a:lnTo>
                <a:lnTo>
                  <a:pt x="113" y="547"/>
                </a:lnTo>
                <a:lnTo>
                  <a:pt x="68" y="633"/>
                </a:lnTo>
                <a:lnTo>
                  <a:pt x="23" y="718"/>
                </a:lnTo>
                <a:lnTo>
                  <a:pt x="1" y="804"/>
                </a:lnTo>
                <a:lnTo>
                  <a:pt x="1" y="896"/>
                </a:lnTo>
                <a:lnTo>
                  <a:pt x="1" y="988"/>
                </a:lnTo>
                <a:lnTo>
                  <a:pt x="23" y="1074"/>
                </a:lnTo>
                <a:lnTo>
                  <a:pt x="68" y="1160"/>
                </a:lnTo>
                <a:lnTo>
                  <a:pt x="113" y="1245"/>
                </a:lnTo>
                <a:lnTo>
                  <a:pt x="180" y="1324"/>
                </a:lnTo>
                <a:lnTo>
                  <a:pt x="258" y="1397"/>
                </a:lnTo>
                <a:lnTo>
                  <a:pt x="348" y="1469"/>
                </a:lnTo>
                <a:lnTo>
                  <a:pt x="437" y="1528"/>
                </a:lnTo>
                <a:lnTo>
                  <a:pt x="549" y="1588"/>
                </a:lnTo>
                <a:lnTo>
                  <a:pt x="661" y="1640"/>
                </a:lnTo>
                <a:lnTo>
                  <a:pt x="796" y="1687"/>
                </a:lnTo>
                <a:lnTo>
                  <a:pt x="930" y="1720"/>
                </a:lnTo>
                <a:lnTo>
                  <a:pt x="1064" y="1752"/>
                </a:lnTo>
                <a:lnTo>
                  <a:pt x="1210" y="1772"/>
                </a:lnTo>
                <a:lnTo>
                  <a:pt x="1366" y="1785"/>
                </a:lnTo>
                <a:lnTo>
                  <a:pt x="1512" y="1792"/>
                </a:lnTo>
                <a:lnTo>
                  <a:pt x="1669" y="1785"/>
                </a:lnTo>
                <a:lnTo>
                  <a:pt x="1825" y="1772"/>
                </a:lnTo>
                <a:lnTo>
                  <a:pt x="1971" y="1752"/>
                </a:lnTo>
                <a:lnTo>
                  <a:pt x="2105" y="1720"/>
                </a:lnTo>
                <a:lnTo>
                  <a:pt x="2240" y="1687"/>
                </a:lnTo>
                <a:lnTo>
                  <a:pt x="2363" y="1640"/>
                </a:lnTo>
                <a:lnTo>
                  <a:pt x="2486" y="1588"/>
                </a:lnTo>
                <a:lnTo>
                  <a:pt x="2598" y="1528"/>
                </a:lnTo>
                <a:lnTo>
                  <a:pt x="2687" y="1469"/>
                </a:lnTo>
                <a:lnTo>
                  <a:pt x="2777" y="1397"/>
                </a:lnTo>
                <a:lnTo>
                  <a:pt x="2855" y="1324"/>
                </a:lnTo>
                <a:lnTo>
                  <a:pt x="2922" y="1245"/>
                </a:lnTo>
                <a:lnTo>
                  <a:pt x="2967" y="1160"/>
                </a:lnTo>
                <a:lnTo>
                  <a:pt x="3012" y="1074"/>
                </a:lnTo>
                <a:lnTo>
                  <a:pt x="3034" y="988"/>
                </a:lnTo>
                <a:lnTo>
                  <a:pt x="3034" y="896"/>
                </a:lnTo>
                <a:lnTo>
                  <a:pt x="3034" y="804"/>
                </a:lnTo>
                <a:lnTo>
                  <a:pt x="3012" y="718"/>
                </a:lnTo>
                <a:lnTo>
                  <a:pt x="2967" y="633"/>
                </a:lnTo>
                <a:lnTo>
                  <a:pt x="2922" y="547"/>
                </a:lnTo>
                <a:lnTo>
                  <a:pt x="2855" y="468"/>
                </a:lnTo>
                <a:lnTo>
                  <a:pt x="2777" y="395"/>
                </a:lnTo>
                <a:lnTo>
                  <a:pt x="2687" y="329"/>
                </a:lnTo>
                <a:lnTo>
                  <a:pt x="2598" y="264"/>
                </a:lnTo>
                <a:lnTo>
                  <a:pt x="2486" y="204"/>
                </a:lnTo>
                <a:lnTo>
                  <a:pt x="2363" y="152"/>
                </a:lnTo>
                <a:lnTo>
                  <a:pt x="2240" y="112"/>
                </a:lnTo>
                <a:lnTo>
                  <a:pt x="2105" y="73"/>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284877" y="7054528"/>
            <a:ext cx="30437" cy="30876"/>
          </a:xfrm>
          <a:custGeom>
            <a:rect b="b" l="l" r="r" t="t"/>
            <a:pathLst>
              <a:path extrusionOk="0" h="1792" w="3046">
                <a:moveTo>
                  <a:pt x="1523" y="0"/>
                </a:moveTo>
                <a:lnTo>
                  <a:pt x="1366" y="7"/>
                </a:lnTo>
                <a:lnTo>
                  <a:pt x="1210" y="20"/>
                </a:lnTo>
                <a:lnTo>
                  <a:pt x="1064" y="40"/>
                </a:lnTo>
                <a:lnTo>
                  <a:pt x="930" y="73"/>
                </a:lnTo>
                <a:lnTo>
                  <a:pt x="796" y="112"/>
                </a:lnTo>
                <a:lnTo>
                  <a:pt x="672" y="152"/>
                </a:lnTo>
                <a:lnTo>
                  <a:pt x="549" y="204"/>
                </a:lnTo>
                <a:lnTo>
                  <a:pt x="449" y="264"/>
                </a:lnTo>
                <a:lnTo>
                  <a:pt x="348" y="329"/>
                </a:lnTo>
                <a:lnTo>
                  <a:pt x="258" y="395"/>
                </a:lnTo>
                <a:lnTo>
                  <a:pt x="180" y="468"/>
                </a:lnTo>
                <a:lnTo>
                  <a:pt x="113" y="547"/>
                </a:lnTo>
                <a:lnTo>
                  <a:pt x="68" y="633"/>
                </a:lnTo>
                <a:lnTo>
                  <a:pt x="34" y="718"/>
                </a:lnTo>
                <a:lnTo>
                  <a:pt x="1" y="804"/>
                </a:lnTo>
                <a:lnTo>
                  <a:pt x="1" y="896"/>
                </a:lnTo>
                <a:lnTo>
                  <a:pt x="1" y="988"/>
                </a:lnTo>
                <a:lnTo>
                  <a:pt x="34" y="1074"/>
                </a:lnTo>
                <a:lnTo>
                  <a:pt x="68" y="1160"/>
                </a:lnTo>
                <a:lnTo>
                  <a:pt x="113" y="1245"/>
                </a:lnTo>
                <a:lnTo>
                  <a:pt x="180" y="1324"/>
                </a:lnTo>
                <a:lnTo>
                  <a:pt x="258" y="1397"/>
                </a:lnTo>
                <a:lnTo>
                  <a:pt x="348" y="1469"/>
                </a:lnTo>
                <a:lnTo>
                  <a:pt x="449" y="1528"/>
                </a:lnTo>
                <a:lnTo>
                  <a:pt x="549" y="1588"/>
                </a:lnTo>
                <a:lnTo>
                  <a:pt x="672" y="1640"/>
                </a:lnTo>
                <a:lnTo>
                  <a:pt x="796" y="1687"/>
                </a:lnTo>
                <a:lnTo>
                  <a:pt x="930" y="1720"/>
                </a:lnTo>
                <a:lnTo>
                  <a:pt x="1064" y="1752"/>
                </a:lnTo>
                <a:lnTo>
                  <a:pt x="1210"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77" y="1397"/>
                </a:lnTo>
                <a:lnTo>
                  <a:pt x="2855" y="1324"/>
                </a:lnTo>
                <a:lnTo>
                  <a:pt x="2922" y="1245"/>
                </a:lnTo>
                <a:lnTo>
                  <a:pt x="2978" y="1160"/>
                </a:lnTo>
                <a:lnTo>
                  <a:pt x="3012" y="1074"/>
                </a:lnTo>
                <a:lnTo>
                  <a:pt x="3034" y="988"/>
                </a:lnTo>
                <a:lnTo>
                  <a:pt x="3046" y="896"/>
                </a:lnTo>
                <a:lnTo>
                  <a:pt x="3034" y="804"/>
                </a:lnTo>
                <a:lnTo>
                  <a:pt x="3012" y="718"/>
                </a:lnTo>
                <a:lnTo>
                  <a:pt x="2978" y="633"/>
                </a:lnTo>
                <a:lnTo>
                  <a:pt x="2922" y="547"/>
                </a:lnTo>
                <a:lnTo>
                  <a:pt x="2855" y="468"/>
                </a:lnTo>
                <a:lnTo>
                  <a:pt x="2777"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2775480" y="7054528"/>
            <a:ext cx="30437" cy="30876"/>
          </a:xfrm>
          <a:custGeom>
            <a:rect b="b" l="l" r="r" t="t"/>
            <a:pathLst>
              <a:path extrusionOk="0" h="1792" w="3046">
                <a:moveTo>
                  <a:pt x="1523" y="0"/>
                </a:moveTo>
                <a:lnTo>
                  <a:pt x="1366" y="7"/>
                </a:lnTo>
                <a:lnTo>
                  <a:pt x="1221" y="20"/>
                </a:lnTo>
                <a:lnTo>
                  <a:pt x="1075" y="40"/>
                </a:lnTo>
                <a:lnTo>
                  <a:pt x="930" y="73"/>
                </a:lnTo>
                <a:lnTo>
                  <a:pt x="796" y="112"/>
                </a:lnTo>
                <a:lnTo>
                  <a:pt x="672" y="152"/>
                </a:lnTo>
                <a:lnTo>
                  <a:pt x="560" y="204"/>
                </a:lnTo>
                <a:lnTo>
                  <a:pt x="449" y="264"/>
                </a:lnTo>
                <a:lnTo>
                  <a:pt x="348" y="329"/>
                </a:lnTo>
                <a:lnTo>
                  <a:pt x="258" y="395"/>
                </a:lnTo>
                <a:lnTo>
                  <a:pt x="180" y="468"/>
                </a:lnTo>
                <a:lnTo>
                  <a:pt x="124" y="547"/>
                </a:lnTo>
                <a:lnTo>
                  <a:pt x="68" y="633"/>
                </a:lnTo>
                <a:lnTo>
                  <a:pt x="34" y="718"/>
                </a:lnTo>
                <a:lnTo>
                  <a:pt x="12" y="804"/>
                </a:lnTo>
                <a:lnTo>
                  <a:pt x="1" y="896"/>
                </a:lnTo>
                <a:lnTo>
                  <a:pt x="12" y="988"/>
                </a:lnTo>
                <a:lnTo>
                  <a:pt x="34" y="1074"/>
                </a:lnTo>
                <a:lnTo>
                  <a:pt x="68" y="1160"/>
                </a:lnTo>
                <a:lnTo>
                  <a:pt x="124" y="1245"/>
                </a:lnTo>
                <a:lnTo>
                  <a:pt x="180" y="1324"/>
                </a:lnTo>
                <a:lnTo>
                  <a:pt x="258" y="1397"/>
                </a:lnTo>
                <a:lnTo>
                  <a:pt x="348" y="1469"/>
                </a:lnTo>
                <a:lnTo>
                  <a:pt x="449" y="1528"/>
                </a:lnTo>
                <a:lnTo>
                  <a:pt x="560" y="1588"/>
                </a:lnTo>
                <a:lnTo>
                  <a:pt x="672" y="1640"/>
                </a:lnTo>
                <a:lnTo>
                  <a:pt x="796" y="1687"/>
                </a:lnTo>
                <a:lnTo>
                  <a:pt x="930" y="1720"/>
                </a:lnTo>
                <a:lnTo>
                  <a:pt x="1075" y="1752"/>
                </a:lnTo>
                <a:lnTo>
                  <a:pt x="1221" y="1772"/>
                </a:lnTo>
                <a:lnTo>
                  <a:pt x="1366" y="1785"/>
                </a:lnTo>
                <a:lnTo>
                  <a:pt x="1523" y="1792"/>
                </a:lnTo>
                <a:lnTo>
                  <a:pt x="1680" y="1785"/>
                </a:lnTo>
                <a:lnTo>
                  <a:pt x="1825" y="1772"/>
                </a:lnTo>
                <a:lnTo>
                  <a:pt x="1971" y="1752"/>
                </a:lnTo>
                <a:lnTo>
                  <a:pt x="2116" y="1720"/>
                </a:lnTo>
                <a:lnTo>
                  <a:pt x="2251" y="1687"/>
                </a:lnTo>
                <a:lnTo>
                  <a:pt x="2374" y="1640"/>
                </a:lnTo>
                <a:lnTo>
                  <a:pt x="2486" y="1588"/>
                </a:lnTo>
                <a:lnTo>
                  <a:pt x="2598" y="1528"/>
                </a:lnTo>
                <a:lnTo>
                  <a:pt x="2699" y="1469"/>
                </a:lnTo>
                <a:lnTo>
                  <a:pt x="2788" y="1397"/>
                </a:lnTo>
                <a:lnTo>
                  <a:pt x="2866" y="1324"/>
                </a:lnTo>
                <a:lnTo>
                  <a:pt x="2922" y="1245"/>
                </a:lnTo>
                <a:lnTo>
                  <a:pt x="2978" y="1160"/>
                </a:lnTo>
                <a:lnTo>
                  <a:pt x="3012" y="1074"/>
                </a:lnTo>
                <a:lnTo>
                  <a:pt x="3034" y="988"/>
                </a:lnTo>
                <a:lnTo>
                  <a:pt x="3046" y="896"/>
                </a:lnTo>
                <a:lnTo>
                  <a:pt x="3034" y="804"/>
                </a:lnTo>
                <a:lnTo>
                  <a:pt x="3012" y="718"/>
                </a:lnTo>
                <a:lnTo>
                  <a:pt x="2978" y="633"/>
                </a:lnTo>
                <a:lnTo>
                  <a:pt x="2922" y="547"/>
                </a:lnTo>
                <a:lnTo>
                  <a:pt x="2866" y="468"/>
                </a:lnTo>
                <a:lnTo>
                  <a:pt x="2788" y="395"/>
                </a:lnTo>
                <a:lnTo>
                  <a:pt x="2699" y="329"/>
                </a:lnTo>
                <a:lnTo>
                  <a:pt x="2598" y="264"/>
                </a:lnTo>
                <a:lnTo>
                  <a:pt x="2486" y="204"/>
                </a:lnTo>
                <a:lnTo>
                  <a:pt x="2374" y="152"/>
                </a:lnTo>
                <a:lnTo>
                  <a:pt x="2251" y="112"/>
                </a:lnTo>
                <a:lnTo>
                  <a:pt x="2116" y="73"/>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2266082" y="7054528"/>
            <a:ext cx="30437" cy="30876"/>
          </a:xfrm>
          <a:custGeom>
            <a:rect b="b" l="l" r="r" t="t"/>
            <a:pathLst>
              <a:path extrusionOk="0" h="1792" w="3046">
                <a:moveTo>
                  <a:pt x="1523" y="0"/>
                </a:moveTo>
                <a:lnTo>
                  <a:pt x="1366" y="7"/>
                </a:lnTo>
                <a:lnTo>
                  <a:pt x="1221" y="20"/>
                </a:lnTo>
                <a:lnTo>
                  <a:pt x="1075" y="40"/>
                </a:lnTo>
                <a:lnTo>
                  <a:pt x="930" y="73"/>
                </a:lnTo>
                <a:lnTo>
                  <a:pt x="807" y="112"/>
                </a:lnTo>
                <a:lnTo>
                  <a:pt x="672" y="152"/>
                </a:lnTo>
                <a:lnTo>
                  <a:pt x="561" y="204"/>
                </a:lnTo>
                <a:lnTo>
                  <a:pt x="449" y="264"/>
                </a:lnTo>
                <a:lnTo>
                  <a:pt x="348" y="329"/>
                </a:lnTo>
                <a:lnTo>
                  <a:pt x="269" y="395"/>
                </a:lnTo>
                <a:lnTo>
                  <a:pt x="191" y="468"/>
                </a:lnTo>
                <a:lnTo>
                  <a:pt x="124" y="547"/>
                </a:lnTo>
                <a:lnTo>
                  <a:pt x="68" y="633"/>
                </a:lnTo>
                <a:lnTo>
                  <a:pt x="34" y="718"/>
                </a:lnTo>
                <a:lnTo>
                  <a:pt x="12" y="804"/>
                </a:lnTo>
                <a:lnTo>
                  <a:pt x="1" y="896"/>
                </a:lnTo>
                <a:lnTo>
                  <a:pt x="12" y="988"/>
                </a:lnTo>
                <a:lnTo>
                  <a:pt x="34" y="1074"/>
                </a:lnTo>
                <a:lnTo>
                  <a:pt x="68" y="1160"/>
                </a:lnTo>
                <a:lnTo>
                  <a:pt x="124" y="1245"/>
                </a:lnTo>
                <a:lnTo>
                  <a:pt x="191" y="1324"/>
                </a:lnTo>
                <a:lnTo>
                  <a:pt x="269" y="1397"/>
                </a:lnTo>
                <a:lnTo>
                  <a:pt x="348" y="1469"/>
                </a:lnTo>
                <a:lnTo>
                  <a:pt x="449" y="1528"/>
                </a:lnTo>
                <a:lnTo>
                  <a:pt x="561" y="1588"/>
                </a:lnTo>
                <a:lnTo>
                  <a:pt x="672" y="1640"/>
                </a:lnTo>
                <a:lnTo>
                  <a:pt x="807" y="1687"/>
                </a:lnTo>
                <a:lnTo>
                  <a:pt x="930" y="1720"/>
                </a:lnTo>
                <a:lnTo>
                  <a:pt x="1075" y="1752"/>
                </a:lnTo>
                <a:lnTo>
                  <a:pt x="1221" y="1772"/>
                </a:lnTo>
                <a:lnTo>
                  <a:pt x="1366" y="1785"/>
                </a:lnTo>
                <a:lnTo>
                  <a:pt x="1523" y="1792"/>
                </a:lnTo>
                <a:lnTo>
                  <a:pt x="1680" y="1785"/>
                </a:lnTo>
                <a:lnTo>
                  <a:pt x="1837" y="1772"/>
                </a:lnTo>
                <a:lnTo>
                  <a:pt x="1982" y="1752"/>
                </a:lnTo>
                <a:lnTo>
                  <a:pt x="2116" y="1720"/>
                </a:lnTo>
                <a:lnTo>
                  <a:pt x="2251" y="1687"/>
                </a:lnTo>
                <a:lnTo>
                  <a:pt x="2374" y="1640"/>
                </a:lnTo>
                <a:lnTo>
                  <a:pt x="2497" y="1588"/>
                </a:lnTo>
                <a:lnTo>
                  <a:pt x="2598" y="1528"/>
                </a:lnTo>
                <a:lnTo>
                  <a:pt x="2699" y="1469"/>
                </a:lnTo>
                <a:lnTo>
                  <a:pt x="2788" y="1397"/>
                </a:lnTo>
                <a:lnTo>
                  <a:pt x="2866" y="1324"/>
                </a:lnTo>
                <a:lnTo>
                  <a:pt x="2934" y="1245"/>
                </a:lnTo>
                <a:lnTo>
                  <a:pt x="2978" y="1160"/>
                </a:lnTo>
                <a:lnTo>
                  <a:pt x="3012" y="1074"/>
                </a:lnTo>
                <a:lnTo>
                  <a:pt x="3046" y="988"/>
                </a:lnTo>
                <a:lnTo>
                  <a:pt x="3046" y="896"/>
                </a:lnTo>
                <a:lnTo>
                  <a:pt x="3046" y="804"/>
                </a:lnTo>
                <a:lnTo>
                  <a:pt x="3012" y="718"/>
                </a:lnTo>
                <a:lnTo>
                  <a:pt x="2978" y="633"/>
                </a:lnTo>
                <a:lnTo>
                  <a:pt x="2934" y="547"/>
                </a:lnTo>
                <a:lnTo>
                  <a:pt x="2866" y="468"/>
                </a:lnTo>
                <a:lnTo>
                  <a:pt x="2788" y="395"/>
                </a:lnTo>
                <a:lnTo>
                  <a:pt x="2699" y="329"/>
                </a:lnTo>
                <a:lnTo>
                  <a:pt x="2598" y="264"/>
                </a:lnTo>
                <a:lnTo>
                  <a:pt x="2497" y="204"/>
                </a:lnTo>
                <a:lnTo>
                  <a:pt x="2374" y="152"/>
                </a:lnTo>
                <a:lnTo>
                  <a:pt x="2251" y="112"/>
                </a:lnTo>
                <a:lnTo>
                  <a:pt x="2116" y="73"/>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08" name="Shape 308"/>
        <p:cNvGrpSpPr/>
        <p:nvPr/>
      </p:nvGrpSpPr>
      <p:grpSpPr>
        <a:xfrm>
          <a:off x="0" y="0"/>
          <a:ext cx="0" cy="0"/>
          <a:chOff x="0" y="0"/>
          <a:chExt cx="0" cy="0"/>
        </a:xfrm>
      </p:grpSpPr>
      <p:sp>
        <p:nvSpPr>
          <p:cNvPr id="309" name="Google Shape;309;p8"/>
          <p:cNvSpPr txBox="1"/>
          <p:nvPr>
            <p:ph type="title"/>
          </p:nvPr>
        </p:nvSpPr>
        <p:spPr>
          <a:xfrm>
            <a:off x="2224050" y="1307100"/>
            <a:ext cx="4695900" cy="2529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0" name="Google Shape;310;p8"/>
          <p:cNvSpPr/>
          <p:nvPr/>
        </p:nvSpPr>
        <p:spPr>
          <a:xfrm flipH="1">
            <a:off x="2277100" y="3682373"/>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flipH="1">
            <a:off x="1098530" y="2363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flipH="1">
            <a:off x="7343875" y="1870893"/>
            <a:ext cx="368400" cy="1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flipH="1" rot="-8100000">
            <a:off x="6119245" y="864460"/>
            <a:ext cx="369110" cy="369110"/>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flipH="1" rot="-5400000">
            <a:off x="480675" y="3628725"/>
            <a:ext cx="1073700" cy="10737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flipH="1">
            <a:off x="425525" y="592487"/>
            <a:ext cx="701400" cy="7014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flipH="1" rot="5400000">
            <a:off x="7343950" y="477425"/>
            <a:ext cx="1127100" cy="11271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flipH="1">
            <a:off x="8361000" y="449955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18" name="Shape 318"/>
        <p:cNvGrpSpPr/>
        <p:nvPr/>
      </p:nvGrpSpPr>
      <p:grpSpPr>
        <a:xfrm>
          <a:off x="0" y="0"/>
          <a:ext cx="0" cy="0"/>
          <a:chOff x="0" y="0"/>
          <a:chExt cx="0" cy="0"/>
        </a:xfrm>
      </p:grpSpPr>
      <p:sp>
        <p:nvSpPr>
          <p:cNvPr id="319" name="Google Shape;319;p9"/>
          <p:cNvSpPr txBox="1"/>
          <p:nvPr>
            <p:ph type="title"/>
          </p:nvPr>
        </p:nvSpPr>
        <p:spPr>
          <a:xfrm>
            <a:off x="720000" y="14118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9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0" name="Google Shape;320;p9"/>
          <p:cNvSpPr txBox="1"/>
          <p:nvPr>
            <p:ph idx="1" type="subTitle"/>
          </p:nvPr>
        </p:nvSpPr>
        <p:spPr>
          <a:xfrm>
            <a:off x="2091275" y="2215050"/>
            <a:ext cx="4961700" cy="13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9"/>
          <p:cNvSpPr/>
          <p:nvPr/>
        </p:nvSpPr>
        <p:spPr>
          <a:xfrm flipH="1" rot="-5400000">
            <a:off x="590425" y="3425425"/>
            <a:ext cx="1196700" cy="11967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rot="8100000">
            <a:off x="1467493" y="1452806"/>
            <a:ext cx="381413" cy="381413"/>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7648925" y="4333800"/>
            <a:ext cx="539400" cy="5394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6373523" y="3935124"/>
            <a:ext cx="476400" cy="17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628151" y="451350"/>
            <a:ext cx="183600" cy="17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flipH="1" rot="5400000">
            <a:off x="7527625" y="336925"/>
            <a:ext cx="1267800" cy="12678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6848966" y="3793680"/>
            <a:ext cx="30427" cy="30876"/>
          </a:xfrm>
          <a:custGeom>
            <a:rect b="b" l="l" r="r" t="t"/>
            <a:pathLst>
              <a:path extrusionOk="0" h="1792" w="3045">
                <a:moveTo>
                  <a:pt x="1523" y="0"/>
                </a:moveTo>
                <a:lnTo>
                  <a:pt x="1366" y="7"/>
                </a:lnTo>
                <a:lnTo>
                  <a:pt x="1209" y="20"/>
                </a:lnTo>
                <a:lnTo>
                  <a:pt x="1064" y="40"/>
                </a:lnTo>
                <a:lnTo>
                  <a:pt x="929" y="72"/>
                </a:lnTo>
                <a:lnTo>
                  <a:pt x="795" y="105"/>
                </a:lnTo>
                <a:lnTo>
                  <a:pt x="672" y="152"/>
                </a:lnTo>
                <a:lnTo>
                  <a:pt x="549" y="204"/>
                </a:lnTo>
                <a:lnTo>
                  <a:pt x="448" y="264"/>
                </a:lnTo>
                <a:lnTo>
                  <a:pt x="347" y="323"/>
                </a:lnTo>
                <a:lnTo>
                  <a:pt x="258" y="395"/>
                </a:lnTo>
                <a:lnTo>
                  <a:pt x="179" y="468"/>
                </a:lnTo>
                <a:lnTo>
                  <a:pt x="112" y="547"/>
                </a:lnTo>
                <a:lnTo>
                  <a:pt x="67" y="632"/>
                </a:lnTo>
                <a:lnTo>
                  <a:pt x="34" y="718"/>
                </a:lnTo>
                <a:lnTo>
                  <a:pt x="0" y="804"/>
                </a:lnTo>
                <a:lnTo>
                  <a:pt x="0" y="896"/>
                </a:lnTo>
                <a:lnTo>
                  <a:pt x="0" y="988"/>
                </a:lnTo>
                <a:lnTo>
                  <a:pt x="34" y="1074"/>
                </a:lnTo>
                <a:lnTo>
                  <a:pt x="67" y="1159"/>
                </a:lnTo>
                <a:lnTo>
                  <a:pt x="112" y="1245"/>
                </a:lnTo>
                <a:lnTo>
                  <a:pt x="179" y="1324"/>
                </a:lnTo>
                <a:lnTo>
                  <a:pt x="258" y="1397"/>
                </a:lnTo>
                <a:lnTo>
                  <a:pt x="347" y="1463"/>
                </a:lnTo>
                <a:lnTo>
                  <a:pt x="448" y="1528"/>
                </a:lnTo>
                <a:lnTo>
                  <a:pt x="549" y="1588"/>
                </a:lnTo>
                <a:lnTo>
                  <a:pt x="672" y="1640"/>
                </a:lnTo>
                <a:lnTo>
                  <a:pt x="795" y="1680"/>
                </a:lnTo>
                <a:lnTo>
                  <a:pt x="929" y="1719"/>
                </a:lnTo>
                <a:lnTo>
                  <a:pt x="1064" y="1752"/>
                </a:lnTo>
                <a:lnTo>
                  <a:pt x="1209" y="1772"/>
                </a:lnTo>
                <a:lnTo>
                  <a:pt x="1366" y="1785"/>
                </a:lnTo>
                <a:lnTo>
                  <a:pt x="1523" y="1792"/>
                </a:lnTo>
                <a:lnTo>
                  <a:pt x="1679" y="1785"/>
                </a:lnTo>
                <a:lnTo>
                  <a:pt x="1825" y="1772"/>
                </a:lnTo>
                <a:lnTo>
                  <a:pt x="1970" y="1752"/>
                </a:lnTo>
                <a:lnTo>
                  <a:pt x="2116" y="1719"/>
                </a:lnTo>
                <a:lnTo>
                  <a:pt x="2239" y="1680"/>
                </a:lnTo>
                <a:lnTo>
                  <a:pt x="2373" y="1640"/>
                </a:lnTo>
                <a:lnTo>
                  <a:pt x="2485" y="1588"/>
                </a:lnTo>
                <a:lnTo>
                  <a:pt x="2597" y="1528"/>
                </a:lnTo>
                <a:lnTo>
                  <a:pt x="2698" y="1463"/>
                </a:lnTo>
                <a:lnTo>
                  <a:pt x="2776" y="1397"/>
                </a:lnTo>
                <a:lnTo>
                  <a:pt x="2855" y="1324"/>
                </a:lnTo>
                <a:lnTo>
                  <a:pt x="2922" y="1245"/>
                </a:lnTo>
                <a:lnTo>
                  <a:pt x="2978" y="1159"/>
                </a:lnTo>
                <a:lnTo>
                  <a:pt x="3011" y="1074"/>
                </a:lnTo>
                <a:lnTo>
                  <a:pt x="3034" y="988"/>
                </a:lnTo>
                <a:lnTo>
                  <a:pt x="3045" y="896"/>
                </a:lnTo>
                <a:lnTo>
                  <a:pt x="3034" y="804"/>
                </a:lnTo>
                <a:lnTo>
                  <a:pt x="3011" y="718"/>
                </a:lnTo>
                <a:lnTo>
                  <a:pt x="2978" y="632"/>
                </a:lnTo>
                <a:lnTo>
                  <a:pt x="2922" y="547"/>
                </a:lnTo>
                <a:lnTo>
                  <a:pt x="2855" y="468"/>
                </a:lnTo>
                <a:lnTo>
                  <a:pt x="2776" y="395"/>
                </a:lnTo>
                <a:lnTo>
                  <a:pt x="2698" y="323"/>
                </a:lnTo>
                <a:lnTo>
                  <a:pt x="2597" y="264"/>
                </a:lnTo>
                <a:lnTo>
                  <a:pt x="2485" y="204"/>
                </a:lnTo>
                <a:lnTo>
                  <a:pt x="2373" y="152"/>
                </a:lnTo>
                <a:lnTo>
                  <a:pt x="2239"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6339569" y="3793680"/>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58" y="395"/>
                </a:lnTo>
                <a:lnTo>
                  <a:pt x="179" y="468"/>
                </a:lnTo>
                <a:lnTo>
                  <a:pt x="123" y="547"/>
                </a:lnTo>
                <a:lnTo>
                  <a:pt x="67" y="632"/>
                </a:lnTo>
                <a:lnTo>
                  <a:pt x="34" y="718"/>
                </a:lnTo>
                <a:lnTo>
                  <a:pt x="11" y="804"/>
                </a:lnTo>
                <a:lnTo>
                  <a:pt x="0" y="896"/>
                </a:lnTo>
                <a:lnTo>
                  <a:pt x="11" y="988"/>
                </a:lnTo>
                <a:lnTo>
                  <a:pt x="34" y="1074"/>
                </a:lnTo>
                <a:lnTo>
                  <a:pt x="67" y="1159"/>
                </a:lnTo>
                <a:lnTo>
                  <a:pt x="123" y="1245"/>
                </a:lnTo>
                <a:lnTo>
                  <a:pt x="179" y="1324"/>
                </a:lnTo>
                <a:lnTo>
                  <a:pt x="258"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25" y="1772"/>
                </a:lnTo>
                <a:lnTo>
                  <a:pt x="1970" y="1752"/>
                </a:lnTo>
                <a:lnTo>
                  <a:pt x="2116" y="1719"/>
                </a:lnTo>
                <a:lnTo>
                  <a:pt x="2250" y="1680"/>
                </a:lnTo>
                <a:lnTo>
                  <a:pt x="2373" y="1640"/>
                </a:lnTo>
                <a:lnTo>
                  <a:pt x="2485" y="1588"/>
                </a:lnTo>
                <a:lnTo>
                  <a:pt x="2597" y="1528"/>
                </a:lnTo>
                <a:lnTo>
                  <a:pt x="2698" y="1463"/>
                </a:lnTo>
                <a:lnTo>
                  <a:pt x="2788" y="1397"/>
                </a:lnTo>
                <a:lnTo>
                  <a:pt x="2866" y="1324"/>
                </a:lnTo>
                <a:lnTo>
                  <a:pt x="2922" y="1245"/>
                </a:lnTo>
                <a:lnTo>
                  <a:pt x="2978" y="1159"/>
                </a:lnTo>
                <a:lnTo>
                  <a:pt x="3011" y="1074"/>
                </a:lnTo>
                <a:lnTo>
                  <a:pt x="3034" y="988"/>
                </a:lnTo>
                <a:lnTo>
                  <a:pt x="3045" y="896"/>
                </a:lnTo>
                <a:lnTo>
                  <a:pt x="3034" y="804"/>
                </a:lnTo>
                <a:lnTo>
                  <a:pt x="3011" y="718"/>
                </a:lnTo>
                <a:lnTo>
                  <a:pt x="2978" y="632"/>
                </a:lnTo>
                <a:lnTo>
                  <a:pt x="2922" y="547"/>
                </a:lnTo>
                <a:lnTo>
                  <a:pt x="2866" y="468"/>
                </a:lnTo>
                <a:lnTo>
                  <a:pt x="2788" y="395"/>
                </a:lnTo>
                <a:lnTo>
                  <a:pt x="2698" y="323"/>
                </a:lnTo>
                <a:lnTo>
                  <a:pt x="2597" y="264"/>
                </a:lnTo>
                <a:lnTo>
                  <a:pt x="2485" y="204"/>
                </a:lnTo>
                <a:lnTo>
                  <a:pt x="2373" y="152"/>
                </a:lnTo>
                <a:lnTo>
                  <a:pt x="2250" y="105"/>
                </a:lnTo>
                <a:lnTo>
                  <a:pt x="2116" y="72"/>
                </a:lnTo>
                <a:lnTo>
                  <a:pt x="1970" y="40"/>
                </a:lnTo>
                <a:lnTo>
                  <a:pt x="1825"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5830171" y="3793680"/>
            <a:ext cx="30437" cy="30876"/>
          </a:xfrm>
          <a:custGeom>
            <a:rect b="b" l="l" r="r" t="t"/>
            <a:pathLst>
              <a:path extrusionOk="0" h="1792" w="3046">
                <a:moveTo>
                  <a:pt x="1523" y="0"/>
                </a:moveTo>
                <a:lnTo>
                  <a:pt x="1366" y="7"/>
                </a:lnTo>
                <a:lnTo>
                  <a:pt x="1220" y="20"/>
                </a:lnTo>
                <a:lnTo>
                  <a:pt x="1075" y="40"/>
                </a:lnTo>
                <a:lnTo>
                  <a:pt x="929" y="72"/>
                </a:lnTo>
                <a:lnTo>
                  <a:pt x="795" y="105"/>
                </a:lnTo>
                <a:lnTo>
                  <a:pt x="672" y="152"/>
                </a:lnTo>
                <a:lnTo>
                  <a:pt x="560" y="204"/>
                </a:lnTo>
                <a:lnTo>
                  <a:pt x="448" y="264"/>
                </a:lnTo>
                <a:lnTo>
                  <a:pt x="347" y="323"/>
                </a:lnTo>
                <a:lnTo>
                  <a:pt x="269" y="395"/>
                </a:lnTo>
                <a:lnTo>
                  <a:pt x="191" y="468"/>
                </a:lnTo>
                <a:lnTo>
                  <a:pt x="123" y="547"/>
                </a:lnTo>
                <a:lnTo>
                  <a:pt x="67" y="632"/>
                </a:lnTo>
                <a:lnTo>
                  <a:pt x="34" y="718"/>
                </a:lnTo>
                <a:lnTo>
                  <a:pt x="11" y="804"/>
                </a:lnTo>
                <a:lnTo>
                  <a:pt x="0" y="896"/>
                </a:lnTo>
                <a:lnTo>
                  <a:pt x="11" y="988"/>
                </a:lnTo>
                <a:lnTo>
                  <a:pt x="34" y="1074"/>
                </a:lnTo>
                <a:lnTo>
                  <a:pt x="67" y="1159"/>
                </a:lnTo>
                <a:lnTo>
                  <a:pt x="123" y="1245"/>
                </a:lnTo>
                <a:lnTo>
                  <a:pt x="191" y="1324"/>
                </a:lnTo>
                <a:lnTo>
                  <a:pt x="269" y="1397"/>
                </a:lnTo>
                <a:lnTo>
                  <a:pt x="347" y="1463"/>
                </a:lnTo>
                <a:lnTo>
                  <a:pt x="448" y="1528"/>
                </a:lnTo>
                <a:lnTo>
                  <a:pt x="560" y="1588"/>
                </a:lnTo>
                <a:lnTo>
                  <a:pt x="672" y="1640"/>
                </a:lnTo>
                <a:lnTo>
                  <a:pt x="795" y="1680"/>
                </a:lnTo>
                <a:lnTo>
                  <a:pt x="929" y="1719"/>
                </a:lnTo>
                <a:lnTo>
                  <a:pt x="1075" y="1752"/>
                </a:lnTo>
                <a:lnTo>
                  <a:pt x="1220" y="1772"/>
                </a:lnTo>
                <a:lnTo>
                  <a:pt x="1366" y="1785"/>
                </a:lnTo>
                <a:lnTo>
                  <a:pt x="1523" y="1792"/>
                </a:lnTo>
                <a:lnTo>
                  <a:pt x="1679" y="1785"/>
                </a:lnTo>
                <a:lnTo>
                  <a:pt x="1836" y="1772"/>
                </a:lnTo>
                <a:lnTo>
                  <a:pt x="1982" y="1752"/>
                </a:lnTo>
                <a:lnTo>
                  <a:pt x="2116" y="1719"/>
                </a:lnTo>
                <a:lnTo>
                  <a:pt x="2250" y="1680"/>
                </a:lnTo>
                <a:lnTo>
                  <a:pt x="2373" y="1640"/>
                </a:lnTo>
                <a:lnTo>
                  <a:pt x="2497" y="1588"/>
                </a:lnTo>
                <a:lnTo>
                  <a:pt x="2597" y="1528"/>
                </a:lnTo>
                <a:lnTo>
                  <a:pt x="2698" y="1463"/>
                </a:lnTo>
                <a:lnTo>
                  <a:pt x="2788" y="1397"/>
                </a:lnTo>
                <a:lnTo>
                  <a:pt x="2866" y="1324"/>
                </a:lnTo>
                <a:lnTo>
                  <a:pt x="2933" y="1245"/>
                </a:lnTo>
                <a:lnTo>
                  <a:pt x="2978" y="1159"/>
                </a:lnTo>
                <a:lnTo>
                  <a:pt x="3011" y="1074"/>
                </a:lnTo>
                <a:lnTo>
                  <a:pt x="3045" y="988"/>
                </a:lnTo>
                <a:lnTo>
                  <a:pt x="3045" y="896"/>
                </a:lnTo>
                <a:lnTo>
                  <a:pt x="3045" y="804"/>
                </a:lnTo>
                <a:lnTo>
                  <a:pt x="3011" y="718"/>
                </a:lnTo>
                <a:lnTo>
                  <a:pt x="2978" y="632"/>
                </a:lnTo>
                <a:lnTo>
                  <a:pt x="2933" y="547"/>
                </a:lnTo>
                <a:lnTo>
                  <a:pt x="2866" y="468"/>
                </a:lnTo>
                <a:lnTo>
                  <a:pt x="2788" y="395"/>
                </a:lnTo>
                <a:lnTo>
                  <a:pt x="2698" y="323"/>
                </a:lnTo>
                <a:lnTo>
                  <a:pt x="2597" y="264"/>
                </a:lnTo>
                <a:lnTo>
                  <a:pt x="2497" y="204"/>
                </a:lnTo>
                <a:lnTo>
                  <a:pt x="2373" y="152"/>
                </a:lnTo>
                <a:lnTo>
                  <a:pt x="2250" y="105"/>
                </a:lnTo>
                <a:lnTo>
                  <a:pt x="2116" y="72"/>
                </a:lnTo>
                <a:lnTo>
                  <a:pt x="1982" y="40"/>
                </a:lnTo>
                <a:lnTo>
                  <a:pt x="1836" y="20"/>
                </a:lnTo>
                <a:lnTo>
                  <a:pt x="1679"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5320883" y="3793680"/>
            <a:ext cx="30327" cy="30876"/>
          </a:xfrm>
          <a:custGeom>
            <a:rect b="b" l="l" r="r" t="t"/>
            <a:pathLst>
              <a:path extrusionOk="0" h="1792" w="3035">
                <a:moveTo>
                  <a:pt x="1523" y="0"/>
                </a:moveTo>
                <a:lnTo>
                  <a:pt x="1366" y="7"/>
                </a:lnTo>
                <a:lnTo>
                  <a:pt x="1209" y="20"/>
                </a:lnTo>
                <a:lnTo>
                  <a:pt x="1064" y="40"/>
                </a:lnTo>
                <a:lnTo>
                  <a:pt x="930" y="72"/>
                </a:lnTo>
                <a:lnTo>
                  <a:pt x="795" y="105"/>
                </a:lnTo>
                <a:lnTo>
                  <a:pt x="672" y="152"/>
                </a:lnTo>
                <a:lnTo>
                  <a:pt x="549" y="204"/>
                </a:lnTo>
                <a:lnTo>
                  <a:pt x="437" y="264"/>
                </a:lnTo>
                <a:lnTo>
                  <a:pt x="347" y="323"/>
                </a:lnTo>
                <a:lnTo>
                  <a:pt x="258" y="395"/>
                </a:lnTo>
                <a:lnTo>
                  <a:pt x="180" y="468"/>
                </a:lnTo>
                <a:lnTo>
                  <a:pt x="112" y="547"/>
                </a:lnTo>
                <a:lnTo>
                  <a:pt x="68" y="632"/>
                </a:lnTo>
                <a:lnTo>
                  <a:pt x="23" y="718"/>
                </a:lnTo>
                <a:lnTo>
                  <a:pt x="0" y="804"/>
                </a:lnTo>
                <a:lnTo>
                  <a:pt x="0" y="896"/>
                </a:lnTo>
                <a:lnTo>
                  <a:pt x="0" y="988"/>
                </a:lnTo>
                <a:lnTo>
                  <a:pt x="23" y="1074"/>
                </a:lnTo>
                <a:lnTo>
                  <a:pt x="68" y="1159"/>
                </a:lnTo>
                <a:lnTo>
                  <a:pt x="112" y="1245"/>
                </a:lnTo>
                <a:lnTo>
                  <a:pt x="180" y="1324"/>
                </a:lnTo>
                <a:lnTo>
                  <a:pt x="258" y="1397"/>
                </a:lnTo>
                <a:lnTo>
                  <a:pt x="347" y="1463"/>
                </a:lnTo>
                <a:lnTo>
                  <a:pt x="437" y="1528"/>
                </a:lnTo>
                <a:lnTo>
                  <a:pt x="549" y="1588"/>
                </a:lnTo>
                <a:lnTo>
                  <a:pt x="672" y="1640"/>
                </a:lnTo>
                <a:lnTo>
                  <a:pt x="795" y="1680"/>
                </a:lnTo>
                <a:lnTo>
                  <a:pt x="930" y="1719"/>
                </a:lnTo>
                <a:lnTo>
                  <a:pt x="1064" y="1752"/>
                </a:lnTo>
                <a:lnTo>
                  <a:pt x="1209" y="1772"/>
                </a:lnTo>
                <a:lnTo>
                  <a:pt x="1366" y="1785"/>
                </a:lnTo>
                <a:lnTo>
                  <a:pt x="1523" y="1792"/>
                </a:lnTo>
                <a:lnTo>
                  <a:pt x="1668" y="1785"/>
                </a:lnTo>
                <a:lnTo>
                  <a:pt x="1825" y="1772"/>
                </a:lnTo>
                <a:lnTo>
                  <a:pt x="1971" y="1752"/>
                </a:lnTo>
                <a:lnTo>
                  <a:pt x="2105" y="1719"/>
                </a:lnTo>
                <a:lnTo>
                  <a:pt x="2239" y="1680"/>
                </a:lnTo>
                <a:lnTo>
                  <a:pt x="2374"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74" y="152"/>
                </a:lnTo>
                <a:lnTo>
                  <a:pt x="2239" y="105"/>
                </a:lnTo>
                <a:lnTo>
                  <a:pt x="2105" y="72"/>
                </a:lnTo>
                <a:lnTo>
                  <a:pt x="1971" y="40"/>
                </a:lnTo>
                <a:lnTo>
                  <a:pt x="1825" y="20"/>
                </a:lnTo>
                <a:lnTo>
                  <a:pt x="1668"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4811485" y="3793680"/>
            <a:ext cx="30437" cy="30876"/>
          </a:xfrm>
          <a:custGeom>
            <a:rect b="b" l="l" r="r" t="t"/>
            <a:pathLst>
              <a:path extrusionOk="0" h="1792" w="3046">
                <a:moveTo>
                  <a:pt x="1523" y="0"/>
                </a:moveTo>
                <a:lnTo>
                  <a:pt x="1366" y="7"/>
                </a:lnTo>
                <a:lnTo>
                  <a:pt x="1209" y="20"/>
                </a:lnTo>
                <a:lnTo>
                  <a:pt x="1064" y="40"/>
                </a:lnTo>
                <a:lnTo>
                  <a:pt x="930" y="72"/>
                </a:lnTo>
                <a:lnTo>
                  <a:pt x="795" y="105"/>
                </a:lnTo>
                <a:lnTo>
                  <a:pt x="672" y="152"/>
                </a:lnTo>
                <a:lnTo>
                  <a:pt x="549" y="204"/>
                </a:lnTo>
                <a:lnTo>
                  <a:pt x="448" y="264"/>
                </a:lnTo>
                <a:lnTo>
                  <a:pt x="348" y="323"/>
                </a:lnTo>
                <a:lnTo>
                  <a:pt x="258" y="395"/>
                </a:lnTo>
                <a:lnTo>
                  <a:pt x="180" y="468"/>
                </a:lnTo>
                <a:lnTo>
                  <a:pt x="124" y="547"/>
                </a:lnTo>
                <a:lnTo>
                  <a:pt x="68" y="632"/>
                </a:lnTo>
                <a:lnTo>
                  <a:pt x="34" y="718"/>
                </a:lnTo>
                <a:lnTo>
                  <a:pt x="12" y="804"/>
                </a:lnTo>
                <a:lnTo>
                  <a:pt x="0" y="896"/>
                </a:lnTo>
                <a:lnTo>
                  <a:pt x="12" y="988"/>
                </a:lnTo>
                <a:lnTo>
                  <a:pt x="34" y="1074"/>
                </a:lnTo>
                <a:lnTo>
                  <a:pt x="68" y="1159"/>
                </a:lnTo>
                <a:lnTo>
                  <a:pt x="124" y="1245"/>
                </a:lnTo>
                <a:lnTo>
                  <a:pt x="180" y="1324"/>
                </a:lnTo>
                <a:lnTo>
                  <a:pt x="258" y="1397"/>
                </a:lnTo>
                <a:lnTo>
                  <a:pt x="348" y="1463"/>
                </a:lnTo>
                <a:lnTo>
                  <a:pt x="448" y="1528"/>
                </a:lnTo>
                <a:lnTo>
                  <a:pt x="549" y="1588"/>
                </a:lnTo>
                <a:lnTo>
                  <a:pt x="672" y="1640"/>
                </a:lnTo>
                <a:lnTo>
                  <a:pt x="795" y="1680"/>
                </a:lnTo>
                <a:lnTo>
                  <a:pt x="930" y="1719"/>
                </a:lnTo>
                <a:lnTo>
                  <a:pt x="1064" y="1752"/>
                </a:lnTo>
                <a:lnTo>
                  <a:pt x="1209"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8" y="1463"/>
                </a:lnTo>
                <a:lnTo>
                  <a:pt x="2788" y="1397"/>
                </a:lnTo>
                <a:lnTo>
                  <a:pt x="2855" y="1324"/>
                </a:lnTo>
                <a:lnTo>
                  <a:pt x="2922" y="1245"/>
                </a:lnTo>
                <a:lnTo>
                  <a:pt x="2978" y="1159"/>
                </a:lnTo>
                <a:lnTo>
                  <a:pt x="3012" y="1074"/>
                </a:lnTo>
                <a:lnTo>
                  <a:pt x="3034" y="988"/>
                </a:lnTo>
                <a:lnTo>
                  <a:pt x="3045" y="896"/>
                </a:lnTo>
                <a:lnTo>
                  <a:pt x="3034" y="804"/>
                </a:lnTo>
                <a:lnTo>
                  <a:pt x="3012" y="718"/>
                </a:lnTo>
                <a:lnTo>
                  <a:pt x="2978" y="632"/>
                </a:lnTo>
                <a:lnTo>
                  <a:pt x="2922" y="547"/>
                </a:lnTo>
                <a:lnTo>
                  <a:pt x="2855" y="468"/>
                </a:lnTo>
                <a:lnTo>
                  <a:pt x="2788" y="395"/>
                </a:lnTo>
                <a:lnTo>
                  <a:pt x="2698"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4302088" y="3793680"/>
            <a:ext cx="30437" cy="30876"/>
          </a:xfrm>
          <a:custGeom>
            <a:rect b="b" l="l" r="r" t="t"/>
            <a:pathLst>
              <a:path extrusionOk="0" h="1792" w="3046">
                <a:moveTo>
                  <a:pt x="1523" y="0"/>
                </a:moveTo>
                <a:lnTo>
                  <a:pt x="1366" y="7"/>
                </a:lnTo>
                <a:lnTo>
                  <a:pt x="1221" y="20"/>
                </a:lnTo>
                <a:lnTo>
                  <a:pt x="1075" y="40"/>
                </a:lnTo>
                <a:lnTo>
                  <a:pt x="930" y="72"/>
                </a:lnTo>
                <a:lnTo>
                  <a:pt x="795" y="105"/>
                </a:lnTo>
                <a:lnTo>
                  <a:pt x="672" y="152"/>
                </a:lnTo>
                <a:lnTo>
                  <a:pt x="560" y="204"/>
                </a:lnTo>
                <a:lnTo>
                  <a:pt x="448" y="264"/>
                </a:lnTo>
                <a:lnTo>
                  <a:pt x="348" y="323"/>
                </a:lnTo>
                <a:lnTo>
                  <a:pt x="258"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58" y="1397"/>
                </a:lnTo>
                <a:lnTo>
                  <a:pt x="348" y="1463"/>
                </a:lnTo>
                <a:lnTo>
                  <a:pt x="448" y="1528"/>
                </a:lnTo>
                <a:lnTo>
                  <a:pt x="560" y="1588"/>
                </a:lnTo>
                <a:lnTo>
                  <a:pt x="672" y="1640"/>
                </a:lnTo>
                <a:lnTo>
                  <a:pt x="795" y="1680"/>
                </a:lnTo>
                <a:lnTo>
                  <a:pt x="930" y="1719"/>
                </a:lnTo>
                <a:lnTo>
                  <a:pt x="1075" y="1752"/>
                </a:lnTo>
                <a:lnTo>
                  <a:pt x="1221" y="1772"/>
                </a:lnTo>
                <a:lnTo>
                  <a:pt x="1366" y="1785"/>
                </a:lnTo>
                <a:lnTo>
                  <a:pt x="1523" y="1792"/>
                </a:lnTo>
                <a:lnTo>
                  <a:pt x="1680" y="1785"/>
                </a:lnTo>
                <a:lnTo>
                  <a:pt x="1836" y="1772"/>
                </a:lnTo>
                <a:lnTo>
                  <a:pt x="1982" y="1752"/>
                </a:lnTo>
                <a:lnTo>
                  <a:pt x="2116" y="1719"/>
                </a:lnTo>
                <a:lnTo>
                  <a:pt x="2251" y="1680"/>
                </a:lnTo>
                <a:lnTo>
                  <a:pt x="2374" y="1640"/>
                </a:lnTo>
                <a:lnTo>
                  <a:pt x="2497" y="1588"/>
                </a:lnTo>
                <a:lnTo>
                  <a:pt x="2598" y="1528"/>
                </a:lnTo>
                <a:lnTo>
                  <a:pt x="2698" y="1463"/>
                </a:lnTo>
                <a:lnTo>
                  <a:pt x="2788" y="1397"/>
                </a:lnTo>
                <a:lnTo>
                  <a:pt x="2866" y="1324"/>
                </a:lnTo>
                <a:lnTo>
                  <a:pt x="2922" y="1245"/>
                </a:lnTo>
                <a:lnTo>
                  <a:pt x="2978" y="1159"/>
                </a:lnTo>
                <a:lnTo>
                  <a:pt x="3012" y="1074"/>
                </a:lnTo>
                <a:lnTo>
                  <a:pt x="3034" y="988"/>
                </a:lnTo>
                <a:lnTo>
                  <a:pt x="3045" y="896"/>
                </a:lnTo>
                <a:lnTo>
                  <a:pt x="3034" y="804"/>
                </a:lnTo>
                <a:lnTo>
                  <a:pt x="3012" y="718"/>
                </a:lnTo>
                <a:lnTo>
                  <a:pt x="2978" y="632"/>
                </a:lnTo>
                <a:lnTo>
                  <a:pt x="2922" y="547"/>
                </a:lnTo>
                <a:lnTo>
                  <a:pt x="2866" y="468"/>
                </a:lnTo>
                <a:lnTo>
                  <a:pt x="2788" y="395"/>
                </a:lnTo>
                <a:lnTo>
                  <a:pt x="2698" y="323"/>
                </a:lnTo>
                <a:lnTo>
                  <a:pt x="2598" y="264"/>
                </a:lnTo>
                <a:lnTo>
                  <a:pt x="2497" y="204"/>
                </a:lnTo>
                <a:lnTo>
                  <a:pt x="2374" y="152"/>
                </a:lnTo>
                <a:lnTo>
                  <a:pt x="2251" y="105"/>
                </a:lnTo>
                <a:lnTo>
                  <a:pt x="2116" y="72"/>
                </a:lnTo>
                <a:lnTo>
                  <a:pt x="1982" y="40"/>
                </a:lnTo>
                <a:lnTo>
                  <a:pt x="1836"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3792800" y="3793680"/>
            <a:ext cx="30327" cy="30876"/>
          </a:xfrm>
          <a:custGeom>
            <a:rect b="b" l="l" r="r" t="t"/>
            <a:pathLst>
              <a:path extrusionOk="0" h="1792" w="3035">
                <a:moveTo>
                  <a:pt x="1512" y="0"/>
                </a:moveTo>
                <a:lnTo>
                  <a:pt x="1366" y="7"/>
                </a:lnTo>
                <a:lnTo>
                  <a:pt x="1210" y="20"/>
                </a:lnTo>
                <a:lnTo>
                  <a:pt x="1064" y="40"/>
                </a:lnTo>
                <a:lnTo>
                  <a:pt x="930" y="72"/>
                </a:lnTo>
                <a:lnTo>
                  <a:pt x="796" y="105"/>
                </a:lnTo>
                <a:lnTo>
                  <a:pt x="661" y="152"/>
                </a:lnTo>
                <a:lnTo>
                  <a:pt x="549" y="204"/>
                </a:lnTo>
                <a:lnTo>
                  <a:pt x="437" y="264"/>
                </a:lnTo>
                <a:lnTo>
                  <a:pt x="348" y="323"/>
                </a:lnTo>
                <a:lnTo>
                  <a:pt x="258" y="395"/>
                </a:lnTo>
                <a:lnTo>
                  <a:pt x="180" y="468"/>
                </a:lnTo>
                <a:lnTo>
                  <a:pt x="113" y="547"/>
                </a:lnTo>
                <a:lnTo>
                  <a:pt x="68" y="632"/>
                </a:lnTo>
                <a:lnTo>
                  <a:pt x="23" y="718"/>
                </a:lnTo>
                <a:lnTo>
                  <a:pt x="1" y="804"/>
                </a:lnTo>
                <a:lnTo>
                  <a:pt x="1" y="896"/>
                </a:lnTo>
                <a:lnTo>
                  <a:pt x="1" y="988"/>
                </a:lnTo>
                <a:lnTo>
                  <a:pt x="23" y="1074"/>
                </a:lnTo>
                <a:lnTo>
                  <a:pt x="68" y="1159"/>
                </a:lnTo>
                <a:lnTo>
                  <a:pt x="113" y="1245"/>
                </a:lnTo>
                <a:lnTo>
                  <a:pt x="180" y="1324"/>
                </a:lnTo>
                <a:lnTo>
                  <a:pt x="258" y="1397"/>
                </a:lnTo>
                <a:lnTo>
                  <a:pt x="348" y="1463"/>
                </a:lnTo>
                <a:lnTo>
                  <a:pt x="437" y="1528"/>
                </a:lnTo>
                <a:lnTo>
                  <a:pt x="549" y="1588"/>
                </a:lnTo>
                <a:lnTo>
                  <a:pt x="661" y="1640"/>
                </a:lnTo>
                <a:lnTo>
                  <a:pt x="796" y="1680"/>
                </a:lnTo>
                <a:lnTo>
                  <a:pt x="930" y="1719"/>
                </a:lnTo>
                <a:lnTo>
                  <a:pt x="1064" y="1752"/>
                </a:lnTo>
                <a:lnTo>
                  <a:pt x="1210" y="1772"/>
                </a:lnTo>
                <a:lnTo>
                  <a:pt x="1366" y="1785"/>
                </a:lnTo>
                <a:lnTo>
                  <a:pt x="1512" y="1792"/>
                </a:lnTo>
                <a:lnTo>
                  <a:pt x="1669" y="1785"/>
                </a:lnTo>
                <a:lnTo>
                  <a:pt x="1825" y="1772"/>
                </a:lnTo>
                <a:lnTo>
                  <a:pt x="1971" y="1752"/>
                </a:lnTo>
                <a:lnTo>
                  <a:pt x="2105" y="1719"/>
                </a:lnTo>
                <a:lnTo>
                  <a:pt x="2240" y="1680"/>
                </a:lnTo>
                <a:lnTo>
                  <a:pt x="2363" y="1640"/>
                </a:lnTo>
                <a:lnTo>
                  <a:pt x="2486" y="1588"/>
                </a:lnTo>
                <a:lnTo>
                  <a:pt x="2598" y="1528"/>
                </a:lnTo>
                <a:lnTo>
                  <a:pt x="2687" y="1463"/>
                </a:lnTo>
                <a:lnTo>
                  <a:pt x="2777" y="1397"/>
                </a:lnTo>
                <a:lnTo>
                  <a:pt x="2855" y="1324"/>
                </a:lnTo>
                <a:lnTo>
                  <a:pt x="2922" y="1245"/>
                </a:lnTo>
                <a:lnTo>
                  <a:pt x="2967" y="1159"/>
                </a:lnTo>
                <a:lnTo>
                  <a:pt x="3012" y="1074"/>
                </a:lnTo>
                <a:lnTo>
                  <a:pt x="3034" y="988"/>
                </a:lnTo>
                <a:lnTo>
                  <a:pt x="3034" y="896"/>
                </a:lnTo>
                <a:lnTo>
                  <a:pt x="3034" y="804"/>
                </a:lnTo>
                <a:lnTo>
                  <a:pt x="3012" y="718"/>
                </a:lnTo>
                <a:lnTo>
                  <a:pt x="2967" y="632"/>
                </a:lnTo>
                <a:lnTo>
                  <a:pt x="2922" y="547"/>
                </a:lnTo>
                <a:lnTo>
                  <a:pt x="2855" y="468"/>
                </a:lnTo>
                <a:lnTo>
                  <a:pt x="2777" y="395"/>
                </a:lnTo>
                <a:lnTo>
                  <a:pt x="2687" y="323"/>
                </a:lnTo>
                <a:lnTo>
                  <a:pt x="2598" y="264"/>
                </a:lnTo>
                <a:lnTo>
                  <a:pt x="2486" y="204"/>
                </a:lnTo>
                <a:lnTo>
                  <a:pt x="2363" y="152"/>
                </a:lnTo>
                <a:lnTo>
                  <a:pt x="2240" y="105"/>
                </a:lnTo>
                <a:lnTo>
                  <a:pt x="2105" y="72"/>
                </a:lnTo>
                <a:lnTo>
                  <a:pt x="1971" y="40"/>
                </a:lnTo>
                <a:lnTo>
                  <a:pt x="1825" y="20"/>
                </a:lnTo>
                <a:lnTo>
                  <a:pt x="1669" y="7"/>
                </a:lnTo>
                <a:lnTo>
                  <a:pt x="1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3283402" y="3793680"/>
            <a:ext cx="30437" cy="30876"/>
          </a:xfrm>
          <a:custGeom>
            <a:rect b="b" l="l" r="r" t="t"/>
            <a:pathLst>
              <a:path extrusionOk="0" h="1792" w="3046">
                <a:moveTo>
                  <a:pt x="1523" y="0"/>
                </a:moveTo>
                <a:lnTo>
                  <a:pt x="1366" y="7"/>
                </a:lnTo>
                <a:lnTo>
                  <a:pt x="1210" y="20"/>
                </a:lnTo>
                <a:lnTo>
                  <a:pt x="1064" y="40"/>
                </a:lnTo>
                <a:lnTo>
                  <a:pt x="930" y="72"/>
                </a:lnTo>
                <a:lnTo>
                  <a:pt x="796" y="105"/>
                </a:lnTo>
                <a:lnTo>
                  <a:pt x="672" y="152"/>
                </a:lnTo>
                <a:lnTo>
                  <a:pt x="549" y="204"/>
                </a:lnTo>
                <a:lnTo>
                  <a:pt x="449" y="264"/>
                </a:lnTo>
                <a:lnTo>
                  <a:pt x="348" y="323"/>
                </a:lnTo>
                <a:lnTo>
                  <a:pt x="258" y="395"/>
                </a:lnTo>
                <a:lnTo>
                  <a:pt x="180" y="468"/>
                </a:lnTo>
                <a:lnTo>
                  <a:pt x="113" y="547"/>
                </a:lnTo>
                <a:lnTo>
                  <a:pt x="68" y="632"/>
                </a:lnTo>
                <a:lnTo>
                  <a:pt x="34" y="718"/>
                </a:lnTo>
                <a:lnTo>
                  <a:pt x="1" y="804"/>
                </a:lnTo>
                <a:lnTo>
                  <a:pt x="1" y="896"/>
                </a:lnTo>
                <a:lnTo>
                  <a:pt x="1" y="988"/>
                </a:lnTo>
                <a:lnTo>
                  <a:pt x="34" y="1074"/>
                </a:lnTo>
                <a:lnTo>
                  <a:pt x="68" y="1159"/>
                </a:lnTo>
                <a:lnTo>
                  <a:pt x="113" y="1245"/>
                </a:lnTo>
                <a:lnTo>
                  <a:pt x="180" y="1324"/>
                </a:lnTo>
                <a:lnTo>
                  <a:pt x="258" y="1397"/>
                </a:lnTo>
                <a:lnTo>
                  <a:pt x="348" y="1463"/>
                </a:lnTo>
                <a:lnTo>
                  <a:pt x="449" y="1528"/>
                </a:lnTo>
                <a:lnTo>
                  <a:pt x="549" y="1588"/>
                </a:lnTo>
                <a:lnTo>
                  <a:pt x="672" y="1640"/>
                </a:lnTo>
                <a:lnTo>
                  <a:pt x="796" y="1680"/>
                </a:lnTo>
                <a:lnTo>
                  <a:pt x="930" y="1719"/>
                </a:lnTo>
                <a:lnTo>
                  <a:pt x="1064" y="1752"/>
                </a:lnTo>
                <a:lnTo>
                  <a:pt x="1210"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77" y="1397"/>
                </a:lnTo>
                <a:lnTo>
                  <a:pt x="2855" y="1324"/>
                </a:lnTo>
                <a:lnTo>
                  <a:pt x="2922" y="1245"/>
                </a:lnTo>
                <a:lnTo>
                  <a:pt x="2978" y="1159"/>
                </a:lnTo>
                <a:lnTo>
                  <a:pt x="3012" y="1074"/>
                </a:lnTo>
                <a:lnTo>
                  <a:pt x="3034" y="988"/>
                </a:lnTo>
                <a:lnTo>
                  <a:pt x="3046" y="896"/>
                </a:lnTo>
                <a:lnTo>
                  <a:pt x="3034" y="804"/>
                </a:lnTo>
                <a:lnTo>
                  <a:pt x="3012" y="718"/>
                </a:lnTo>
                <a:lnTo>
                  <a:pt x="2978" y="632"/>
                </a:lnTo>
                <a:lnTo>
                  <a:pt x="2922" y="547"/>
                </a:lnTo>
                <a:lnTo>
                  <a:pt x="2855" y="468"/>
                </a:lnTo>
                <a:lnTo>
                  <a:pt x="2777"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2774005" y="3793680"/>
            <a:ext cx="30437" cy="30876"/>
          </a:xfrm>
          <a:custGeom>
            <a:rect b="b" l="l" r="r" t="t"/>
            <a:pathLst>
              <a:path extrusionOk="0" h="1792" w="3046">
                <a:moveTo>
                  <a:pt x="1523" y="0"/>
                </a:moveTo>
                <a:lnTo>
                  <a:pt x="1366" y="7"/>
                </a:lnTo>
                <a:lnTo>
                  <a:pt x="1221" y="20"/>
                </a:lnTo>
                <a:lnTo>
                  <a:pt x="1075" y="40"/>
                </a:lnTo>
                <a:lnTo>
                  <a:pt x="930" y="72"/>
                </a:lnTo>
                <a:lnTo>
                  <a:pt x="796" y="105"/>
                </a:lnTo>
                <a:lnTo>
                  <a:pt x="672" y="152"/>
                </a:lnTo>
                <a:lnTo>
                  <a:pt x="560" y="204"/>
                </a:lnTo>
                <a:lnTo>
                  <a:pt x="449" y="264"/>
                </a:lnTo>
                <a:lnTo>
                  <a:pt x="348" y="323"/>
                </a:lnTo>
                <a:lnTo>
                  <a:pt x="258" y="395"/>
                </a:lnTo>
                <a:lnTo>
                  <a:pt x="180" y="468"/>
                </a:lnTo>
                <a:lnTo>
                  <a:pt x="124" y="547"/>
                </a:lnTo>
                <a:lnTo>
                  <a:pt x="68" y="632"/>
                </a:lnTo>
                <a:lnTo>
                  <a:pt x="34" y="718"/>
                </a:lnTo>
                <a:lnTo>
                  <a:pt x="12" y="804"/>
                </a:lnTo>
                <a:lnTo>
                  <a:pt x="1" y="896"/>
                </a:lnTo>
                <a:lnTo>
                  <a:pt x="12" y="988"/>
                </a:lnTo>
                <a:lnTo>
                  <a:pt x="34" y="1074"/>
                </a:lnTo>
                <a:lnTo>
                  <a:pt x="68" y="1159"/>
                </a:lnTo>
                <a:lnTo>
                  <a:pt x="124" y="1245"/>
                </a:lnTo>
                <a:lnTo>
                  <a:pt x="180" y="1324"/>
                </a:lnTo>
                <a:lnTo>
                  <a:pt x="258" y="1397"/>
                </a:lnTo>
                <a:lnTo>
                  <a:pt x="348" y="1463"/>
                </a:lnTo>
                <a:lnTo>
                  <a:pt x="449" y="1528"/>
                </a:lnTo>
                <a:lnTo>
                  <a:pt x="560" y="1588"/>
                </a:lnTo>
                <a:lnTo>
                  <a:pt x="672" y="1640"/>
                </a:lnTo>
                <a:lnTo>
                  <a:pt x="796" y="1680"/>
                </a:lnTo>
                <a:lnTo>
                  <a:pt x="930" y="1719"/>
                </a:lnTo>
                <a:lnTo>
                  <a:pt x="1075" y="1752"/>
                </a:lnTo>
                <a:lnTo>
                  <a:pt x="1221" y="1772"/>
                </a:lnTo>
                <a:lnTo>
                  <a:pt x="1366" y="1785"/>
                </a:lnTo>
                <a:lnTo>
                  <a:pt x="1523" y="1792"/>
                </a:lnTo>
                <a:lnTo>
                  <a:pt x="1680" y="1785"/>
                </a:lnTo>
                <a:lnTo>
                  <a:pt x="1825" y="1772"/>
                </a:lnTo>
                <a:lnTo>
                  <a:pt x="1971" y="1752"/>
                </a:lnTo>
                <a:lnTo>
                  <a:pt x="2116" y="1719"/>
                </a:lnTo>
                <a:lnTo>
                  <a:pt x="2251" y="1680"/>
                </a:lnTo>
                <a:lnTo>
                  <a:pt x="2374" y="1640"/>
                </a:lnTo>
                <a:lnTo>
                  <a:pt x="2486" y="1588"/>
                </a:lnTo>
                <a:lnTo>
                  <a:pt x="2598" y="1528"/>
                </a:lnTo>
                <a:lnTo>
                  <a:pt x="2699" y="1463"/>
                </a:lnTo>
                <a:lnTo>
                  <a:pt x="2788" y="1397"/>
                </a:lnTo>
                <a:lnTo>
                  <a:pt x="2866" y="1324"/>
                </a:lnTo>
                <a:lnTo>
                  <a:pt x="2922" y="1245"/>
                </a:lnTo>
                <a:lnTo>
                  <a:pt x="2978" y="1159"/>
                </a:lnTo>
                <a:lnTo>
                  <a:pt x="3012" y="1074"/>
                </a:lnTo>
                <a:lnTo>
                  <a:pt x="3034" y="988"/>
                </a:lnTo>
                <a:lnTo>
                  <a:pt x="3046" y="896"/>
                </a:lnTo>
                <a:lnTo>
                  <a:pt x="3034" y="804"/>
                </a:lnTo>
                <a:lnTo>
                  <a:pt x="3012" y="718"/>
                </a:lnTo>
                <a:lnTo>
                  <a:pt x="2978" y="632"/>
                </a:lnTo>
                <a:lnTo>
                  <a:pt x="2922" y="547"/>
                </a:lnTo>
                <a:lnTo>
                  <a:pt x="2866" y="468"/>
                </a:lnTo>
                <a:lnTo>
                  <a:pt x="2788" y="395"/>
                </a:lnTo>
                <a:lnTo>
                  <a:pt x="2699" y="323"/>
                </a:lnTo>
                <a:lnTo>
                  <a:pt x="2598" y="264"/>
                </a:lnTo>
                <a:lnTo>
                  <a:pt x="2486" y="204"/>
                </a:lnTo>
                <a:lnTo>
                  <a:pt x="2374" y="152"/>
                </a:lnTo>
                <a:lnTo>
                  <a:pt x="2251" y="105"/>
                </a:lnTo>
                <a:lnTo>
                  <a:pt x="2116" y="72"/>
                </a:lnTo>
                <a:lnTo>
                  <a:pt x="1971" y="40"/>
                </a:lnTo>
                <a:lnTo>
                  <a:pt x="1825"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2264607" y="3793680"/>
            <a:ext cx="30437" cy="30876"/>
          </a:xfrm>
          <a:custGeom>
            <a:rect b="b" l="l" r="r" t="t"/>
            <a:pathLst>
              <a:path extrusionOk="0" h="1792" w="3046">
                <a:moveTo>
                  <a:pt x="1523" y="0"/>
                </a:moveTo>
                <a:lnTo>
                  <a:pt x="1366" y="7"/>
                </a:lnTo>
                <a:lnTo>
                  <a:pt x="1221" y="20"/>
                </a:lnTo>
                <a:lnTo>
                  <a:pt x="1075" y="40"/>
                </a:lnTo>
                <a:lnTo>
                  <a:pt x="930" y="72"/>
                </a:lnTo>
                <a:lnTo>
                  <a:pt x="807" y="105"/>
                </a:lnTo>
                <a:lnTo>
                  <a:pt x="672" y="152"/>
                </a:lnTo>
                <a:lnTo>
                  <a:pt x="561" y="204"/>
                </a:lnTo>
                <a:lnTo>
                  <a:pt x="449" y="264"/>
                </a:lnTo>
                <a:lnTo>
                  <a:pt x="348" y="323"/>
                </a:lnTo>
                <a:lnTo>
                  <a:pt x="269" y="395"/>
                </a:lnTo>
                <a:lnTo>
                  <a:pt x="191" y="468"/>
                </a:lnTo>
                <a:lnTo>
                  <a:pt x="124" y="547"/>
                </a:lnTo>
                <a:lnTo>
                  <a:pt x="68" y="632"/>
                </a:lnTo>
                <a:lnTo>
                  <a:pt x="34" y="718"/>
                </a:lnTo>
                <a:lnTo>
                  <a:pt x="12" y="804"/>
                </a:lnTo>
                <a:lnTo>
                  <a:pt x="1" y="896"/>
                </a:lnTo>
                <a:lnTo>
                  <a:pt x="12" y="988"/>
                </a:lnTo>
                <a:lnTo>
                  <a:pt x="34" y="1074"/>
                </a:lnTo>
                <a:lnTo>
                  <a:pt x="68" y="1159"/>
                </a:lnTo>
                <a:lnTo>
                  <a:pt x="124" y="1245"/>
                </a:lnTo>
                <a:lnTo>
                  <a:pt x="191" y="1324"/>
                </a:lnTo>
                <a:lnTo>
                  <a:pt x="269" y="1397"/>
                </a:lnTo>
                <a:lnTo>
                  <a:pt x="348" y="1463"/>
                </a:lnTo>
                <a:lnTo>
                  <a:pt x="449" y="1528"/>
                </a:lnTo>
                <a:lnTo>
                  <a:pt x="561" y="1588"/>
                </a:lnTo>
                <a:lnTo>
                  <a:pt x="672" y="1640"/>
                </a:lnTo>
                <a:lnTo>
                  <a:pt x="807" y="1680"/>
                </a:lnTo>
                <a:lnTo>
                  <a:pt x="930" y="1719"/>
                </a:lnTo>
                <a:lnTo>
                  <a:pt x="1075" y="1752"/>
                </a:lnTo>
                <a:lnTo>
                  <a:pt x="1221" y="1772"/>
                </a:lnTo>
                <a:lnTo>
                  <a:pt x="1366" y="1785"/>
                </a:lnTo>
                <a:lnTo>
                  <a:pt x="1523" y="1792"/>
                </a:lnTo>
                <a:lnTo>
                  <a:pt x="1680" y="1785"/>
                </a:lnTo>
                <a:lnTo>
                  <a:pt x="1837" y="1772"/>
                </a:lnTo>
                <a:lnTo>
                  <a:pt x="1982" y="1752"/>
                </a:lnTo>
                <a:lnTo>
                  <a:pt x="2116" y="1719"/>
                </a:lnTo>
                <a:lnTo>
                  <a:pt x="2251" y="1680"/>
                </a:lnTo>
                <a:lnTo>
                  <a:pt x="2374" y="1640"/>
                </a:lnTo>
                <a:lnTo>
                  <a:pt x="2497" y="1588"/>
                </a:lnTo>
                <a:lnTo>
                  <a:pt x="2598" y="1528"/>
                </a:lnTo>
                <a:lnTo>
                  <a:pt x="2699" y="1463"/>
                </a:lnTo>
                <a:lnTo>
                  <a:pt x="2788" y="1397"/>
                </a:lnTo>
                <a:lnTo>
                  <a:pt x="2866" y="1324"/>
                </a:lnTo>
                <a:lnTo>
                  <a:pt x="2934" y="1245"/>
                </a:lnTo>
                <a:lnTo>
                  <a:pt x="2978" y="1159"/>
                </a:lnTo>
                <a:lnTo>
                  <a:pt x="3012" y="1074"/>
                </a:lnTo>
                <a:lnTo>
                  <a:pt x="3046" y="988"/>
                </a:lnTo>
                <a:lnTo>
                  <a:pt x="3046" y="896"/>
                </a:lnTo>
                <a:lnTo>
                  <a:pt x="3046" y="804"/>
                </a:lnTo>
                <a:lnTo>
                  <a:pt x="3012" y="718"/>
                </a:lnTo>
                <a:lnTo>
                  <a:pt x="2978" y="632"/>
                </a:lnTo>
                <a:lnTo>
                  <a:pt x="2934" y="547"/>
                </a:lnTo>
                <a:lnTo>
                  <a:pt x="2866" y="468"/>
                </a:lnTo>
                <a:lnTo>
                  <a:pt x="2788" y="395"/>
                </a:lnTo>
                <a:lnTo>
                  <a:pt x="2699" y="323"/>
                </a:lnTo>
                <a:lnTo>
                  <a:pt x="2598" y="264"/>
                </a:lnTo>
                <a:lnTo>
                  <a:pt x="2497" y="204"/>
                </a:lnTo>
                <a:lnTo>
                  <a:pt x="2374" y="152"/>
                </a:lnTo>
                <a:lnTo>
                  <a:pt x="2251" y="105"/>
                </a:lnTo>
                <a:lnTo>
                  <a:pt x="2116" y="72"/>
                </a:lnTo>
                <a:lnTo>
                  <a:pt x="1982" y="40"/>
                </a:lnTo>
                <a:lnTo>
                  <a:pt x="1837" y="20"/>
                </a:lnTo>
                <a:lnTo>
                  <a:pt x="1680" y="7"/>
                </a:lnTo>
                <a:lnTo>
                  <a:pt x="1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6848966" y="4241126"/>
            <a:ext cx="30427" cy="30893"/>
          </a:xfrm>
          <a:custGeom>
            <a:rect b="b" l="l" r="r" t="t"/>
            <a:pathLst>
              <a:path extrusionOk="0" h="1793" w="3045">
                <a:moveTo>
                  <a:pt x="1523" y="1"/>
                </a:moveTo>
                <a:lnTo>
                  <a:pt x="1366" y="7"/>
                </a:lnTo>
                <a:lnTo>
                  <a:pt x="1209" y="21"/>
                </a:lnTo>
                <a:lnTo>
                  <a:pt x="1064" y="40"/>
                </a:lnTo>
                <a:lnTo>
                  <a:pt x="929" y="73"/>
                </a:lnTo>
                <a:lnTo>
                  <a:pt x="795" y="106"/>
                </a:lnTo>
                <a:lnTo>
                  <a:pt x="672" y="152"/>
                </a:lnTo>
                <a:lnTo>
                  <a:pt x="549" y="205"/>
                </a:lnTo>
                <a:lnTo>
                  <a:pt x="448" y="264"/>
                </a:lnTo>
                <a:lnTo>
                  <a:pt x="347" y="324"/>
                </a:lnTo>
                <a:lnTo>
                  <a:pt x="258" y="396"/>
                </a:lnTo>
                <a:lnTo>
                  <a:pt x="179" y="469"/>
                </a:lnTo>
                <a:lnTo>
                  <a:pt x="112" y="548"/>
                </a:lnTo>
                <a:lnTo>
                  <a:pt x="67" y="633"/>
                </a:lnTo>
                <a:lnTo>
                  <a:pt x="34" y="719"/>
                </a:lnTo>
                <a:lnTo>
                  <a:pt x="0" y="804"/>
                </a:lnTo>
                <a:lnTo>
                  <a:pt x="0" y="897"/>
                </a:lnTo>
                <a:lnTo>
                  <a:pt x="0" y="989"/>
                </a:lnTo>
                <a:lnTo>
                  <a:pt x="34" y="1075"/>
                </a:lnTo>
                <a:lnTo>
                  <a:pt x="67" y="1160"/>
                </a:lnTo>
                <a:lnTo>
                  <a:pt x="112" y="1246"/>
                </a:lnTo>
                <a:lnTo>
                  <a:pt x="179" y="1325"/>
                </a:lnTo>
                <a:lnTo>
                  <a:pt x="258" y="1397"/>
                </a:lnTo>
                <a:lnTo>
                  <a:pt x="347" y="1463"/>
                </a:lnTo>
                <a:lnTo>
                  <a:pt x="448" y="1529"/>
                </a:lnTo>
                <a:lnTo>
                  <a:pt x="549" y="1588"/>
                </a:lnTo>
                <a:lnTo>
                  <a:pt x="672" y="1641"/>
                </a:lnTo>
                <a:lnTo>
                  <a:pt x="795" y="1681"/>
                </a:lnTo>
                <a:lnTo>
                  <a:pt x="929" y="1720"/>
                </a:lnTo>
                <a:lnTo>
                  <a:pt x="1064" y="1753"/>
                </a:lnTo>
                <a:lnTo>
                  <a:pt x="1209" y="1773"/>
                </a:lnTo>
                <a:lnTo>
                  <a:pt x="1366" y="1786"/>
                </a:lnTo>
                <a:lnTo>
                  <a:pt x="1523" y="1793"/>
                </a:lnTo>
                <a:lnTo>
                  <a:pt x="1679" y="1786"/>
                </a:lnTo>
                <a:lnTo>
                  <a:pt x="1825" y="1773"/>
                </a:lnTo>
                <a:lnTo>
                  <a:pt x="1970" y="1753"/>
                </a:lnTo>
                <a:lnTo>
                  <a:pt x="2116" y="1720"/>
                </a:lnTo>
                <a:lnTo>
                  <a:pt x="2239" y="1681"/>
                </a:lnTo>
                <a:lnTo>
                  <a:pt x="2373" y="1641"/>
                </a:lnTo>
                <a:lnTo>
                  <a:pt x="2485" y="1588"/>
                </a:lnTo>
                <a:lnTo>
                  <a:pt x="2597" y="1529"/>
                </a:lnTo>
                <a:lnTo>
                  <a:pt x="2698" y="1463"/>
                </a:lnTo>
                <a:lnTo>
                  <a:pt x="2776" y="1397"/>
                </a:lnTo>
                <a:lnTo>
                  <a:pt x="2855" y="1325"/>
                </a:lnTo>
                <a:lnTo>
                  <a:pt x="2922" y="1246"/>
                </a:lnTo>
                <a:lnTo>
                  <a:pt x="2978" y="1160"/>
                </a:lnTo>
                <a:lnTo>
                  <a:pt x="3011" y="1075"/>
                </a:lnTo>
                <a:lnTo>
                  <a:pt x="3034" y="989"/>
                </a:lnTo>
                <a:lnTo>
                  <a:pt x="3045" y="897"/>
                </a:lnTo>
                <a:lnTo>
                  <a:pt x="3034" y="804"/>
                </a:lnTo>
                <a:lnTo>
                  <a:pt x="3011" y="719"/>
                </a:lnTo>
                <a:lnTo>
                  <a:pt x="2978" y="633"/>
                </a:lnTo>
                <a:lnTo>
                  <a:pt x="2922" y="548"/>
                </a:lnTo>
                <a:lnTo>
                  <a:pt x="2855" y="469"/>
                </a:lnTo>
                <a:lnTo>
                  <a:pt x="2776" y="396"/>
                </a:lnTo>
                <a:lnTo>
                  <a:pt x="2698" y="324"/>
                </a:lnTo>
                <a:lnTo>
                  <a:pt x="2597" y="264"/>
                </a:lnTo>
                <a:lnTo>
                  <a:pt x="2485" y="205"/>
                </a:lnTo>
                <a:lnTo>
                  <a:pt x="2373" y="152"/>
                </a:lnTo>
                <a:lnTo>
                  <a:pt x="2239"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6339569" y="4241126"/>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58" y="396"/>
                </a:lnTo>
                <a:lnTo>
                  <a:pt x="179" y="469"/>
                </a:lnTo>
                <a:lnTo>
                  <a:pt x="123" y="548"/>
                </a:lnTo>
                <a:lnTo>
                  <a:pt x="67" y="633"/>
                </a:lnTo>
                <a:lnTo>
                  <a:pt x="34" y="719"/>
                </a:lnTo>
                <a:lnTo>
                  <a:pt x="11" y="804"/>
                </a:lnTo>
                <a:lnTo>
                  <a:pt x="0" y="897"/>
                </a:lnTo>
                <a:lnTo>
                  <a:pt x="11" y="989"/>
                </a:lnTo>
                <a:lnTo>
                  <a:pt x="34" y="1075"/>
                </a:lnTo>
                <a:lnTo>
                  <a:pt x="67" y="1160"/>
                </a:lnTo>
                <a:lnTo>
                  <a:pt x="123" y="1246"/>
                </a:lnTo>
                <a:lnTo>
                  <a:pt x="179" y="1325"/>
                </a:lnTo>
                <a:lnTo>
                  <a:pt x="258"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25" y="1773"/>
                </a:lnTo>
                <a:lnTo>
                  <a:pt x="1970" y="1753"/>
                </a:lnTo>
                <a:lnTo>
                  <a:pt x="2116" y="1720"/>
                </a:lnTo>
                <a:lnTo>
                  <a:pt x="2250" y="1681"/>
                </a:lnTo>
                <a:lnTo>
                  <a:pt x="2373" y="1641"/>
                </a:lnTo>
                <a:lnTo>
                  <a:pt x="2485" y="1588"/>
                </a:lnTo>
                <a:lnTo>
                  <a:pt x="2597" y="1529"/>
                </a:lnTo>
                <a:lnTo>
                  <a:pt x="2698" y="1463"/>
                </a:lnTo>
                <a:lnTo>
                  <a:pt x="2788" y="1397"/>
                </a:lnTo>
                <a:lnTo>
                  <a:pt x="2866" y="1325"/>
                </a:lnTo>
                <a:lnTo>
                  <a:pt x="2922" y="1246"/>
                </a:lnTo>
                <a:lnTo>
                  <a:pt x="2978" y="1160"/>
                </a:lnTo>
                <a:lnTo>
                  <a:pt x="3011" y="1075"/>
                </a:lnTo>
                <a:lnTo>
                  <a:pt x="3034" y="989"/>
                </a:lnTo>
                <a:lnTo>
                  <a:pt x="3045" y="897"/>
                </a:lnTo>
                <a:lnTo>
                  <a:pt x="3034" y="804"/>
                </a:lnTo>
                <a:lnTo>
                  <a:pt x="3011" y="719"/>
                </a:lnTo>
                <a:lnTo>
                  <a:pt x="2978" y="633"/>
                </a:lnTo>
                <a:lnTo>
                  <a:pt x="2922" y="548"/>
                </a:lnTo>
                <a:lnTo>
                  <a:pt x="2866" y="469"/>
                </a:lnTo>
                <a:lnTo>
                  <a:pt x="2788" y="396"/>
                </a:lnTo>
                <a:lnTo>
                  <a:pt x="2698" y="324"/>
                </a:lnTo>
                <a:lnTo>
                  <a:pt x="2597" y="264"/>
                </a:lnTo>
                <a:lnTo>
                  <a:pt x="2485" y="205"/>
                </a:lnTo>
                <a:lnTo>
                  <a:pt x="2373" y="152"/>
                </a:lnTo>
                <a:lnTo>
                  <a:pt x="2250" y="106"/>
                </a:lnTo>
                <a:lnTo>
                  <a:pt x="2116" y="73"/>
                </a:lnTo>
                <a:lnTo>
                  <a:pt x="1970" y="40"/>
                </a:lnTo>
                <a:lnTo>
                  <a:pt x="1825"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5830171" y="4241126"/>
            <a:ext cx="30437" cy="30893"/>
          </a:xfrm>
          <a:custGeom>
            <a:rect b="b" l="l" r="r" t="t"/>
            <a:pathLst>
              <a:path extrusionOk="0" h="1793" w="3046">
                <a:moveTo>
                  <a:pt x="1523" y="1"/>
                </a:moveTo>
                <a:lnTo>
                  <a:pt x="1366" y="7"/>
                </a:lnTo>
                <a:lnTo>
                  <a:pt x="1220" y="21"/>
                </a:lnTo>
                <a:lnTo>
                  <a:pt x="1075" y="40"/>
                </a:lnTo>
                <a:lnTo>
                  <a:pt x="929" y="73"/>
                </a:lnTo>
                <a:lnTo>
                  <a:pt x="795" y="106"/>
                </a:lnTo>
                <a:lnTo>
                  <a:pt x="672" y="152"/>
                </a:lnTo>
                <a:lnTo>
                  <a:pt x="560" y="205"/>
                </a:lnTo>
                <a:lnTo>
                  <a:pt x="448" y="264"/>
                </a:lnTo>
                <a:lnTo>
                  <a:pt x="347" y="324"/>
                </a:lnTo>
                <a:lnTo>
                  <a:pt x="269" y="396"/>
                </a:lnTo>
                <a:lnTo>
                  <a:pt x="191" y="469"/>
                </a:lnTo>
                <a:lnTo>
                  <a:pt x="123" y="548"/>
                </a:lnTo>
                <a:lnTo>
                  <a:pt x="67" y="633"/>
                </a:lnTo>
                <a:lnTo>
                  <a:pt x="34" y="719"/>
                </a:lnTo>
                <a:lnTo>
                  <a:pt x="11" y="804"/>
                </a:lnTo>
                <a:lnTo>
                  <a:pt x="0" y="897"/>
                </a:lnTo>
                <a:lnTo>
                  <a:pt x="11" y="989"/>
                </a:lnTo>
                <a:lnTo>
                  <a:pt x="34" y="1075"/>
                </a:lnTo>
                <a:lnTo>
                  <a:pt x="67" y="1160"/>
                </a:lnTo>
                <a:lnTo>
                  <a:pt x="123" y="1246"/>
                </a:lnTo>
                <a:lnTo>
                  <a:pt x="191" y="1325"/>
                </a:lnTo>
                <a:lnTo>
                  <a:pt x="269" y="1397"/>
                </a:lnTo>
                <a:lnTo>
                  <a:pt x="347" y="1463"/>
                </a:lnTo>
                <a:lnTo>
                  <a:pt x="448" y="1529"/>
                </a:lnTo>
                <a:lnTo>
                  <a:pt x="560" y="1588"/>
                </a:lnTo>
                <a:lnTo>
                  <a:pt x="672" y="1641"/>
                </a:lnTo>
                <a:lnTo>
                  <a:pt x="795" y="1681"/>
                </a:lnTo>
                <a:lnTo>
                  <a:pt x="929" y="1720"/>
                </a:lnTo>
                <a:lnTo>
                  <a:pt x="1075" y="1753"/>
                </a:lnTo>
                <a:lnTo>
                  <a:pt x="1220" y="1773"/>
                </a:lnTo>
                <a:lnTo>
                  <a:pt x="1366" y="1786"/>
                </a:lnTo>
                <a:lnTo>
                  <a:pt x="1523" y="1793"/>
                </a:lnTo>
                <a:lnTo>
                  <a:pt x="1679" y="1786"/>
                </a:lnTo>
                <a:lnTo>
                  <a:pt x="1836" y="1773"/>
                </a:lnTo>
                <a:lnTo>
                  <a:pt x="1982" y="1753"/>
                </a:lnTo>
                <a:lnTo>
                  <a:pt x="2116" y="1720"/>
                </a:lnTo>
                <a:lnTo>
                  <a:pt x="2250" y="1681"/>
                </a:lnTo>
                <a:lnTo>
                  <a:pt x="2373" y="1641"/>
                </a:lnTo>
                <a:lnTo>
                  <a:pt x="2497" y="1588"/>
                </a:lnTo>
                <a:lnTo>
                  <a:pt x="2597" y="1529"/>
                </a:lnTo>
                <a:lnTo>
                  <a:pt x="2698" y="1463"/>
                </a:lnTo>
                <a:lnTo>
                  <a:pt x="2788" y="1397"/>
                </a:lnTo>
                <a:lnTo>
                  <a:pt x="2866" y="1325"/>
                </a:lnTo>
                <a:lnTo>
                  <a:pt x="2933" y="1246"/>
                </a:lnTo>
                <a:lnTo>
                  <a:pt x="2978" y="1160"/>
                </a:lnTo>
                <a:lnTo>
                  <a:pt x="3011" y="1075"/>
                </a:lnTo>
                <a:lnTo>
                  <a:pt x="3045" y="989"/>
                </a:lnTo>
                <a:lnTo>
                  <a:pt x="3045" y="897"/>
                </a:lnTo>
                <a:lnTo>
                  <a:pt x="3045" y="804"/>
                </a:lnTo>
                <a:lnTo>
                  <a:pt x="3011" y="719"/>
                </a:lnTo>
                <a:lnTo>
                  <a:pt x="2978" y="633"/>
                </a:lnTo>
                <a:lnTo>
                  <a:pt x="2933" y="548"/>
                </a:lnTo>
                <a:lnTo>
                  <a:pt x="2866" y="469"/>
                </a:lnTo>
                <a:lnTo>
                  <a:pt x="2788" y="396"/>
                </a:lnTo>
                <a:lnTo>
                  <a:pt x="2698" y="324"/>
                </a:lnTo>
                <a:lnTo>
                  <a:pt x="2597" y="264"/>
                </a:lnTo>
                <a:lnTo>
                  <a:pt x="2497" y="205"/>
                </a:lnTo>
                <a:lnTo>
                  <a:pt x="2373" y="152"/>
                </a:lnTo>
                <a:lnTo>
                  <a:pt x="2250" y="106"/>
                </a:lnTo>
                <a:lnTo>
                  <a:pt x="2116" y="73"/>
                </a:lnTo>
                <a:lnTo>
                  <a:pt x="1982" y="40"/>
                </a:lnTo>
                <a:lnTo>
                  <a:pt x="1836" y="21"/>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5320883" y="4241126"/>
            <a:ext cx="30327" cy="30893"/>
          </a:xfrm>
          <a:custGeom>
            <a:rect b="b" l="l" r="r" t="t"/>
            <a:pathLst>
              <a:path extrusionOk="0" h="1793" w="3035">
                <a:moveTo>
                  <a:pt x="1523" y="1"/>
                </a:moveTo>
                <a:lnTo>
                  <a:pt x="1366" y="7"/>
                </a:lnTo>
                <a:lnTo>
                  <a:pt x="1209" y="21"/>
                </a:lnTo>
                <a:lnTo>
                  <a:pt x="1064" y="40"/>
                </a:lnTo>
                <a:lnTo>
                  <a:pt x="930" y="73"/>
                </a:lnTo>
                <a:lnTo>
                  <a:pt x="795" y="106"/>
                </a:lnTo>
                <a:lnTo>
                  <a:pt x="672" y="152"/>
                </a:lnTo>
                <a:lnTo>
                  <a:pt x="549" y="205"/>
                </a:lnTo>
                <a:lnTo>
                  <a:pt x="437" y="264"/>
                </a:lnTo>
                <a:lnTo>
                  <a:pt x="347" y="324"/>
                </a:lnTo>
                <a:lnTo>
                  <a:pt x="258" y="396"/>
                </a:lnTo>
                <a:lnTo>
                  <a:pt x="180" y="469"/>
                </a:lnTo>
                <a:lnTo>
                  <a:pt x="112" y="548"/>
                </a:lnTo>
                <a:lnTo>
                  <a:pt x="68" y="633"/>
                </a:lnTo>
                <a:lnTo>
                  <a:pt x="23" y="719"/>
                </a:lnTo>
                <a:lnTo>
                  <a:pt x="0" y="804"/>
                </a:lnTo>
                <a:lnTo>
                  <a:pt x="0" y="897"/>
                </a:lnTo>
                <a:lnTo>
                  <a:pt x="0" y="989"/>
                </a:lnTo>
                <a:lnTo>
                  <a:pt x="23" y="1075"/>
                </a:lnTo>
                <a:lnTo>
                  <a:pt x="68" y="1160"/>
                </a:lnTo>
                <a:lnTo>
                  <a:pt x="112" y="1246"/>
                </a:lnTo>
                <a:lnTo>
                  <a:pt x="180" y="1325"/>
                </a:lnTo>
                <a:lnTo>
                  <a:pt x="258" y="1397"/>
                </a:lnTo>
                <a:lnTo>
                  <a:pt x="347" y="1463"/>
                </a:lnTo>
                <a:lnTo>
                  <a:pt x="437" y="1529"/>
                </a:lnTo>
                <a:lnTo>
                  <a:pt x="549" y="1588"/>
                </a:lnTo>
                <a:lnTo>
                  <a:pt x="672" y="1641"/>
                </a:lnTo>
                <a:lnTo>
                  <a:pt x="795" y="1681"/>
                </a:lnTo>
                <a:lnTo>
                  <a:pt x="930" y="1720"/>
                </a:lnTo>
                <a:lnTo>
                  <a:pt x="1064" y="1753"/>
                </a:lnTo>
                <a:lnTo>
                  <a:pt x="1209" y="1773"/>
                </a:lnTo>
                <a:lnTo>
                  <a:pt x="1366" y="1786"/>
                </a:lnTo>
                <a:lnTo>
                  <a:pt x="1523" y="1793"/>
                </a:lnTo>
                <a:lnTo>
                  <a:pt x="1668" y="1786"/>
                </a:lnTo>
                <a:lnTo>
                  <a:pt x="1825" y="1773"/>
                </a:lnTo>
                <a:lnTo>
                  <a:pt x="1971" y="1753"/>
                </a:lnTo>
                <a:lnTo>
                  <a:pt x="2105" y="1720"/>
                </a:lnTo>
                <a:lnTo>
                  <a:pt x="2239" y="1681"/>
                </a:lnTo>
                <a:lnTo>
                  <a:pt x="2374"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74" y="152"/>
                </a:lnTo>
                <a:lnTo>
                  <a:pt x="2239" y="106"/>
                </a:lnTo>
                <a:lnTo>
                  <a:pt x="2105" y="73"/>
                </a:lnTo>
                <a:lnTo>
                  <a:pt x="1971" y="40"/>
                </a:lnTo>
                <a:lnTo>
                  <a:pt x="1825" y="21"/>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811485" y="4241126"/>
            <a:ext cx="30437" cy="30893"/>
          </a:xfrm>
          <a:custGeom>
            <a:rect b="b" l="l" r="r" t="t"/>
            <a:pathLst>
              <a:path extrusionOk="0" h="1793" w="3046">
                <a:moveTo>
                  <a:pt x="1523" y="1"/>
                </a:moveTo>
                <a:lnTo>
                  <a:pt x="1366" y="7"/>
                </a:lnTo>
                <a:lnTo>
                  <a:pt x="1209" y="21"/>
                </a:lnTo>
                <a:lnTo>
                  <a:pt x="1064" y="40"/>
                </a:lnTo>
                <a:lnTo>
                  <a:pt x="930" y="73"/>
                </a:lnTo>
                <a:lnTo>
                  <a:pt x="795" y="106"/>
                </a:lnTo>
                <a:lnTo>
                  <a:pt x="672" y="152"/>
                </a:lnTo>
                <a:lnTo>
                  <a:pt x="549" y="205"/>
                </a:lnTo>
                <a:lnTo>
                  <a:pt x="448" y="264"/>
                </a:lnTo>
                <a:lnTo>
                  <a:pt x="348" y="324"/>
                </a:lnTo>
                <a:lnTo>
                  <a:pt x="258" y="396"/>
                </a:lnTo>
                <a:lnTo>
                  <a:pt x="180" y="469"/>
                </a:lnTo>
                <a:lnTo>
                  <a:pt x="124" y="548"/>
                </a:lnTo>
                <a:lnTo>
                  <a:pt x="68" y="633"/>
                </a:lnTo>
                <a:lnTo>
                  <a:pt x="34" y="719"/>
                </a:lnTo>
                <a:lnTo>
                  <a:pt x="12" y="804"/>
                </a:lnTo>
                <a:lnTo>
                  <a:pt x="0" y="897"/>
                </a:lnTo>
                <a:lnTo>
                  <a:pt x="12" y="989"/>
                </a:lnTo>
                <a:lnTo>
                  <a:pt x="34" y="1075"/>
                </a:lnTo>
                <a:lnTo>
                  <a:pt x="68" y="1160"/>
                </a:lnTo>
                <a:lnTo>
                  <a:pt x="124" y="1246"/>
                </a:lnTo>
                <a:lnTo>
                  <a:pt x="180" y="1325"/>
                </a:lnTo>
                <a:lnTo>
                  <a:pt x="258" y="1397"/>
                </a:lnTo>
                <a:lnTo>
                  <a:pt x="348" y="1463"/>
                </a:lnTo>
                <a:lnTo>
                  <a:pt x="448" y="1529"/>
                </a:lnTo>
                <a:lnTo>
                  <a:pt x="549" y="1588"/>
                </a:lnTo>
                <a:lnTo>
                  <a:pt x="672" y="1641"/>
                </a:lnTo>
                <a:lnTo>
                  <a:pt x="795" y="1681"/>
                </a:lnTo>
                <a:lnTo>
                  <a:pt x="930" y="1720"/>
                </a:lnTo>
                <a:lnTo>
                  <a:pt x="1064" y="1753"/>
                </a:lnTo>
                <a:lnTo>
                  <a:pt x="1209"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8" y="1463"/>
                </a:lnTo>
                <a:lnTo>
                  <a:pt x="2788" y="1397"/>
                </a:lnTo>
                <a:lnTo>
                  <a:pt x="2855" y="1325"/>
                </a:lnTo>
                <a:lnTo>
                  <a:pt x="2922" y="1246"/>
                </a:lnTo>
                <a:lnTo>
                  <a:pt x="2978" y="1160"/>
                </a:lnTo>
                <a:lnTo>
                  <a:pt x="3012" y="1075"/>
                </a:lnTo>
                <a:lnTo>
                  <a:pt x="3034" y="989"/>
                </a:lnTo>
                <a:lnTo>
                  <a:pt x="3045" y="897"/>
                </a:lnTo>
                <a:lnTo>
                  <a:pt x="3034" y="804"/>
                </a:lnTo>
                <a:lnTo>
                  <a:pt x="3012" y="719"/>
                </a:lnTo>
                <a:lnTo>
                  <a:pt x="2978" y="633"/>
                </a:lnTo>
                <a:lnTo>
                  <a:pt x="2922" y="548"/>
                </a:lnTo>
                <a:lnTo>
                  <a:pt x="2855" y="469"/>
                </a:lnTo>
                <a:lnTo>
                  <a:pt x="2788" y="396"/>
                </a:lnTo>
                <a:lnTo>
                  <a:pt x="2698"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4302088" y="4241126"/>
            <a:ext cx="30437" cy="30893"/>
          </a:xfrm>
          <a:custGeom>
            <a:rect b="b" l="l" r="r" t="t"/>
            <a:pathLst>
              <a:path extrusionOk="0" h="1793" w="3046">
                <a:moveTo>
                  <a:pt x="1523" y="1"/>
                </a:moveTo>
                <a:lnTo>
                  <a:pt x="1366" y="7"/>
                </a:lnTo>
                <a:lnTo>
                  <a:pt x="1221" y="21"/>
                </a:lnTo>
                <a:lnTo>
                  <a:pt x="1075" y="40"/>
                </a:lnTo>
                <a:lnTo>
                  <a:pt x="930" y="73"/>
                </a:lnTo>
                <a:lnTo>
                  <a:pt x="795" y="106"/>
                </a:lnTo>
                <a:lnTo>
                  <a:pt x="672" y="152"/>
                </a:lnTo>
                <a:lnTo>
                  <a:pt x="560" y="205"/>
                </a:lnTo>
                <a:lnTo>
                  <a:pt x="448" y="264"/>
                </a:lnTo>
                <a:lnTo>
                  <a:pt x="348" y="324"/>
                </a:lnTo>
                <a:lnTo>
                  <a:pt x="258"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58" y="1397"/>
                </a:lnTo>
                <a:lnTo>
                  <a:pt x="348" y="1463"/>
                </a:lnTo>
                <a:lnTo>
                  <a:pt x="448" y="1529"/>
                </a:lnTo>
                <a:lnTo>
                  <a:pt x="560" y="1588"/>
                </a:lnTo>
                <a:lnTo>
                  <a:pt x="672" y="1641"/>
                </a:lnTo>
                <a:lnTo>
                  <a:pt x="795" y="1681"/>
                </a:lnTo>
                <a:lnTo>
                  <a:pt x="930" y="1720"/>
                </a:lnTo>
                <a:lnTo>
                  <a:pt x="1075" y="1753"/>
                </a:lnTo>
                <a:lnTo>
                  <a:pt x="1221" y="1773"/>
                </a:lnTo>
                <a:lnTo>
                  <a:pt x="1366" y="1786"/>
                </a:lnTo>
                <a:lnTo>
                  <a:pt x="1523" y="1793"/>
                </a:lnTo>
                <a:lnTo>
                  <a:pt x="1680" y="1786"/>
                </a:lnTo>
                <a:lnTo>
                  <a:pt x="1836" y="1773"/>
                </a:lnTo>
                <a:lnTo>
                  <a:pt x="1982" y="1753"/>
                </a:lnTo>
                <a:lnTo>
                  <a:pt x="2116" y="1720"/>
                </a:lnTo>
                <a:lnTo>
                  <a:pt x="2251" y="1681"/>
                </a:lnTo>
                <a:lnTo>
                  <a:pt x="2374" y="1641"/>
                </a:lnTo>
                <a:lnTo>
                  <a:pt x="2497" y="1588"/>
                </a:lnTo>
                <a:lnTo>
                  <a:pt x="2598" y="1529"/>
                </a:lnTo>
                <a:lnTo>
                  <a:pt x="2698" y="1463"/>
                </a:lnTo>
                <a:lnTo>
                  <a:pt x="2788" y="1397"/>
                </a:lnTo>
                <a:lnTo>
                  <a:pt x="2866" y="1325"/>
                </a:lnTo>
                <a:lnTo>
                  <a:pt x="2922" y="1246"/>
                </a:lnTo>
                <a:lnTo>
                  <a:pt x="2978" y="1160"/>
                </a:lnTo>
                <a:lnTo>
                  <a:pt x="3012" y="1075"/>
                </a:lnTo>
                <a:lnTo>
                  <a:pt x="3034" y="989"/>
                </a:lnTo>
                <a:lnTo>
                  <a:pt x="3045" y="897"/>
                </a:lnTo>
                <a:lnTo>
                  <a:pt x="3034" y="804"/>
                </a:lnTo>
                <a:lnTo>
                  <a:pt x="3012" y="719"/>
                </a:lnTo>
                <a:lnTo>
                  <a:pt x="2978" y="633"/>
                </a:lnTo>
                <a:lnTo>
                  <a:pt x="2922" y="548"/>
                </a:lnTo>
                <a:lnTo>
                  <a:pt x="2866" y="469"/>
                </a:lnTo>
                <a:lnTo>
                  <a:pt x="2788" y="396"/>
                </a:lnTo>
                <a:lnTo>
                  <a:pt x="2698" y="324"/>
                </a:lnTo>
                <a:lnTo>
                  <a:pt x="2598" y="264"/>
                </a:lnTo>
                <a:lnTo>
                  <a:pt x="2497" y="205"/>
                </a:lnTo>
                <a:lnTo>
                  <a:pt x="2374" y="152"/>
                </a:lnTo>
                <a:lnTo>
                  <a:pt x="2251" y="106"/>
                </a:lnTo>
                <a:lnTo>
                  <a:pt x="2116" y="73"/>
                </a:lnTo>
                <a:lnTo>
                  <a:pt x="1982" y="40"/>
                </a:lnTo>
                <a:lnTo>
                  <a:pt x="1836"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3792800" y="4241126"/>
            <a:ext cx="30327" cy="30893"/>
          </a:xfrm>
          <a:custGeom>
            <a:rect b="b" l="l" r="r" t="t"/>
            <a:pathLst>
              <a:path extrusionOk="0" h="1793" w="3035">
                <a:moveTo>
                  <a:pt x="1512" y="1"/>
                </a:moveTo>
                <a:lnTo>
                  <a:pt x="1366" y="7"/>
                </a:lnTo>
                <a:lnTo>
                  <a:pt x="1210" y="21"/>
                </a:lnTo>
                <a:lnTo>
                  <a:pt x="1064" y="40"/>
                </a:lnTo>
                <a:lnTo>
                  <a:pt x="930" y="73"/>
                </a:lnTo>
                <a:lnTo>
                  <a:pt x="796" y="106"/>
                </a:lnTo>
                <a:lnTo>
                  <a:pt x="661" y="152"/>
                </a:lnTo>
                <a:lnTo>
                  <a:pt x="549" y="205"/>
                </a:lnTo>
                <a:lnTo>
                  <a:pt x="437" y="264"/>
                </a:lnTo>
                <a:lnTo>
                  <a:pt x="348" y="324"/>
                </a:lnTo>
                <a:lnTo>
                  <a:pt x="258" y="396"/>
                </a:lnTo>
                <a:lnTo>
                  <a:pt x="180" y="469"/>
                </a:lnTo>
                <a:lnTo>
                  <a:pt x="113" y="548"/>
                </a:lnTo>
                <a:lnTo>
                  <a:pt x="68" y="633"/>
                </a:lnTo>
                <a:lnTo>
                  <a:pt x="23" y="719"/>
                </a:lnTo>
                <a:lnTo>
                  <a:pt x="1" y="804"/>
                </a:lnTo>
                <a:lnTo>
                  <a:pt x="1" y="897"/>
                </a:lnTo>
                <a:lnTo>
                  <a:pt x="1" y="989"/>
                </a:lnTo>
                <a:lnTo>
                  <a:pt x="23" y="1075"/>
                </a:lnTo>
                <a:lnTo>
                  <a:pt x="68" y="1160"/>
                </a:lnTo>
                <a:lnTo>
                  <a:pt x="113" y="1246"/>
                </a:lnTo>
                <a:lnTo>
                  <a:pt x="180" y="1325"/>
                </a:lnTo>
                <a:lnTo>
                  <a:pt x="258" y="1397"/>
                </a:lnTo>
                <a:lnTo>
                  <a:pt x="348" y="1463"/>
                </a:lnTo>
                <a:lnTo>
                  <a:pt x="437" y="1529"/>
                </a:lnTo>
                <a:lnTo>
                  <a:pt x="549" y="1588"/>
                </a:lnTo>
                <a:lnTo>
                  <a:pt x="661" y="1641"/>
                </a:lnTo>
                <a:lnTo>
                  <a:pt x="796" y="1681"/>
                </a:lnTo>
                <a:lnTo>
                  <a:pt x="930" y="1720"/>
                </a:lnTo>
                <a:lnTo>
                  <a:pt x="1064" y="1753"/>
                </a:lnTo>
                <a:lnTo>
                  <a:pt x="1210" y="1773"/>
                </a:lnTo>
                <a:lnTo>
                  <a:pt x="1366" y="1786"/>
                </a:lnTo>
                <a:lnTo>
                  <a:pt x="1512" y="1793"/>
                </a:lnTo>
                <a:lnTo>
                  <a:pt x="1669" y="1786"/>
                </a:lnTo>
                <a:lnTo>
                  <a:pt x="1825" y="1773"/>
                </a:lnTo>
                <a:lnTo>
                  <a:pt x="1971" y="1753"/>
                </a:lnTo>
                <a:lnTo>
                  <a:pt x="2105" y="1720"/>
                </a:lnTo>
                <a:lnTo>
                  <a:pt x="2240" y="1681"/>
                </a:lnTo>
                <a:lnTo>
                  <a:pt x="2363" y="1641"/>
                </a:lnTo>
                <a:lnTo>
                  <a:pt x="2486" y="1588"/>
                </a:lnTo>
                <a:lnTo>
                  <a:pt x="2598" y="1529"/>
                </a:lnTo>
                <a:lnTo>
                  <a:pt x="2687" y="1463"/>
                </a:lnTo>
                <a:lnTo>
                  <a:pt x="2777" y="1397"/>
                </a:lnTo>
                <a:lnTo>
                  <a:pt x="2855" y="1325"/>
                </a:lnTo>
                <a:lnTo>
                  <a:pt x="2922" y="1246"/>
                </a:lnTo>
                <a:lnTo>
                  <a:pt x="2967" y="1160"/>
                </a:lnTo>
                <a:lnTo>
                  <a:pt x="3012" y="1075"/>
                </a:lnTo>
                <a:lnTo>
                  <a:pt x="3034" y="989"/>
                </a:lnTo>
                <a:lnTo>
                  <a:pt x="3034" y="897"/>
                </a:lnTo>
                <a:lnTo>
                  <a:pt x="3034" y="804"/>
                </a:lnTo>
                <a:lnTo>
                  <a:pt x="3012" y="719"/>
                </a:lnTo>
                <a:lnTo>
                  <a:pt x="2967" y="633"/>
                </a:lnTo>
                <a:lnTo>
                  <a:pt x="2922" y="548"/>
                </a:lnTo>
                <a:lnTo>
                  <a:pt x="2855" y="469"/>
                </a:lnTo>
                <a:lnTo>
                  <a:pt x="2777" y="396"/>
                </a:lnTo>
                <a:lnTo>
                  <a:pt x="2687" y="324"/>
                </a:lnTo>
                <a:lnTo>
                  <a:pt x="2598" y="264"/>
                </a:lnTo>
                <a:lnTo>
                  <a:pt x="2486" y="205"/>
                </a:lnTo>
                <a:lnTo>
                  <a:pt x="2363" y="152"/>
                </a:lnTo>
                <a:lnTo>
                  <a:pt x="2240" y="106"/>
                </a:lnTo>
                <a:lnTo>
                  <a:pt x="2105" y="73"/>
                </a:lnTo>
                <a:lnTo>
                  <a:pt x="1971" y="40"/>
                </a:lnTo>
                <a:lnTo>
                  <a:pt x="1825" y="21"/>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3283402" y="4241126"/>
            <a:ext cx="30437" cy="30893"/>
          </a:xfrm>
          <a:custGeom>
            <a:rect b="b" l="l" r="r" t="t"/>
            <a:pathLst>
              <a:path extrusionOk="0" h="1793" w="3046">
                <a:moveTo>
                  <a:pt x="1523" y="1"/>
                </a:moveTo>
                <a:lnTo>
                  <a:pt x="1366" y="7"/>
                </a:lnTo>
                <a:lnTo>
                  <a:pt x="1210" y="21"/>
                </a:lnTo>
                <a:lnTo>
                  <a:pt x="1064" y="40"/>
                </a:lnTo>
                <a:lnTo>
                  <a:pt x="930" y="73"/>
                </a:lnTo>
                <a:lnTo>
                  <a:pt x="796" y="106"/>
                </a:lnTo>
                <a:lnTo>
                  <a:pt x="672" y="152"/>
                </a:lnTo>
                <a:lnTo>
                  <a:pt x="549" y="205"/>
                </a:lnTo>
                <a:lnTo>
                  <a:pt x="449" y="264"/>
                </a:lnTo>
                <a:lnTo>
                  <a:pt x="348" y="324"/>
                </a:lnTo>
                <a:lnTo>
                  <a:pt x="258" y="396"/>
                </a:lnTo>
                <a:lnTo>
                  <a:pt x="180" y="469"/>
                </a:lnTo>
                <a:lnTo>
                  <a:pt x="113" y="548"/>
                </a:lnTo>
                <a:lnTo>
                  <a:pt x="68" y="633"/>
                </a:lnTo>
                <a:lnTo>
                  <a:pt x="34" y="719"/>
                </a:lnTo>
                <a:lnTo>
                  <a:pt x="1" y="804"/>
                </a:lnTo>
                <a:lnTo>
                  <a:pt x="1" y="897"/>
                </a:lnTo>
                <a:lnTo>
                  <a:pt x="1" y="989"/>
                </a:lnTo>
                <a:lnTo>
                  <a:pt x="34" y="1075"/>
                </a:lnTo>
                <a:lnTo>
                  <a:pt x="68" y="1160"/>
                </a:lnTo>
                <a:lnTo>
                  <a:pt x="113" y="1246"/>
                </a:lnTo>
                <a:lnTo>
                  <a:pt x="180" y="1325"/>
                </a:lnTo>
                <a:lnTo>
                  <a:pt x="258" y="1397"/>
                </a:lnTo>
                <a:lnTo>
                  <a:pt x="348" y="1463"/>
                </a:lnTo>
                <a:lnTo>
                  <a:pt x="449" y="1529"/>
                </a:lnTo>
                <a:lnTo>
                  <a:pt x="549" y="1588"/>
                </a:lnTo>
                <a:lnTo>
                  <a:pt x="672" y="1641"/>
                </a:lnTo>
                <a:lnTo>
                  <a:pt x="796" y="1681"/>
                </a:lnTo>
                <a:lnTo>
                  <a:pt x="930" y="1720"/>
                </a:lnTo>
                <a:lnTo>
                  <a:pt x="1064" y="1753"/>
                </a:lnTo>
                <a:lnTo>
                  <a:pt x="1210"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77" y="1397"/>
                </a:lnTo>
                <a:lnTo>
                  <a:pt x="2855" y="1325"/>
                </a:lnTo>
                <a:lnTo>
                  <a:pt x="2922" y="1246"/>
                </a:lnTo>
                <a:lnTo>
                  <a:pt x="2978" y="1160"/>
                </a:lnTo>
                <a:lnTo>
                  <a:pt x="3012" y="1075"/>
                </a:lnTo>
                <a:lnTo>
                  <a:pt x="3034" y="989"/>
                </a:lnTo>
                <a:lnTo>
                  <a:pt x="3046" y="897"/>
                </a:lnTo>
                <a:lnTo>
                  <a:pt x="3034" y="804"/>
                </a:lnTo>
                <a:lnTo>
                  <a:pt x="3012" y="719"/>
                </a:lnTo>
                <a:lnTo>
                  <a:pt x="2978" y="633"/>
                </a:lnTo>
                <a:lnTo>
                  <a:pt x="2922" y="548"/>
                </a:lnTo>
                <a:lnTo>
                  <a:pt x="2855" y="469"/>
                </a:lnTo>
                <a:lnTo>
                  <a:pt x="2777"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774005" y="4241126"/>
            <a:ext cx="30437" cy="30893"/>
          </a:xfrm>
          <a:custGeom>
            <a:rect b="b" l="l" r="r" t="t"/>
            <a:pathLst>
              <a:path extrusionOk="0" h="1793" w="3046">
                <a:moveTo>
                  <a:pt x="1523" y="1"/>
                </a:moveTo>
                <a:lnTo>
                  <a:pt x="1366" y="7"/>
                </a:lnTo>
                <a:lnTo>
                  <a:pt x="1221" y="21"/>
                </a:lnTo>
                <a:lnTo>
                  <a:pt x="1075" y="40"/>
                </a:lnTo>
                <a:lnTo>
                  <a:pt x="930" y="73"/>
                </a:lnTo>
                <a:lnTo>
                  <a:pt x="796" y="106"/>
                </a:lnTo>
                <a:lnTo>
                  <a:pt x="672" y="152"/>
                </a:lnTo>
                <a:lnTo>
                  <a:pt x="560" y="205"/>
                </a:lnTo>
                <a:lnTo>
                  <a:pt x="449" y="264"/>
                </a:lnTo>
                <a:lnTo>
                  <a:pt x="348" y="324"/>
                </a:lnTo>
                <a:lnTo>
                  <a:pt x="258" y="396"/>
                </a:lnTo>
                <a:lnTo>
                  <a:pt x="180" y="469"/>
                </a:lnTo>
                <a:lnTo>
                  <a:pt x="124" y="548"/>
                </a:lnTo>
                <a:lnTo>
                  <a:pt x="68" y="633"/>
                </a:lnTo>
                <a:lnTo>
                  <a:pt x="34" y="719"/>
                </a:lnTo>
                <a:lnTo>
                  <a:pt x="12" y="804"/>
                </a:lnTo>
                <a:lnTo>
                  <a:pt x="1" y="897"/>
                </a:lnTo>
                <a:lnTo>
                  <a:pt x="12" y="989"/>
                </a:lnTo>
                <a:lnTo>
                  <a:pt x="34" y="1075"/>
                </a:lnTo>
                <a:lnTo>
                  <a:pt x="68" y="1160"/>
                </a:lnTo>
                <a:lnTo>
                  <a:pt x="124" y="1246"/>
                </a:lnTo>
                <a:lnTo>
                  <a:pt x="180" y="1325"/>
                </a:lnTo>
                <a:lnTo>
                  <a:pt x="258" y="1397"/>
                </a:lnTo>
                <a:lnTo>
                  <a:pt x="348" y="1463"/>
                </a:lnTo>
                <a:lnTo>
                  <a:pt x="449" y="1529"/>
                </a:lnTo>
                <a:lnTo>
                  <a:pt x="560" y="1588"/>
                </a:lnTo>
                <a:lnTo>
                  <a:pt x="672" y="1641"/>
                </a:lnTo>
                <a:lnTo>
                  <a:pt x="796" y="1681"/>
                </a:lnTo>
                <a:lnTo>
                  <a:pt x="930" y="1720"/>
                </a:lnTo>
                <a:lnTo>
                  <a:pt x="1075" y="1753"/>
                </a:lnTo>
                <a:lnTo>
                  <a:pt x="1221" y="1773"/>
                </a:lnTo>
                <a:lnTo>
                  <a:pt x="1366" y="1786"/>
                </a:lnTo>
                <a:lnTo>
                  <a:pt x="1523" y="1793"/>
                </a:lnTo>
                <a:lnTo>
                  <a:pt x="1680" y="1786"/>
                </a:lnTo>
                <a:lnTo>
                  <a:pt x="1825" y="1773"/>
                </a:lnTo>
                <a:lnTo>
                  <a:pt x="1971" y="1753"/>
                </a:lnTo>
                <a:lnTo>
                  <a:pt x="2116" y="1720"/>
                </a:lnTo>
                <a:lnTo>
                  <a:pt x="2251" y="1681"/>
                </a:lnTo>
                <a:lnTo>
                  <a:pt x="2374" y="1641"/>
                </a:lnTo>
                <a:lnTo>
                  <a:pt x="2486" y="1588"/>
                </a:lnTo>
                <a:lnTo>
                  <a:pt x="2598" y="1529"/>
                </a:lnTo>
                <a:lnTo>
                  <a:pt x="2699" y="1463"/>
                </a:lnTo>
                <a:lnTo>
                  <a:pt x="2788" y="1397"/>
                </a:lnTo>
                <a:lnTo>
                  <a:pt x="2866" y="1325"/>
                </a:lnTo>
                <a:lnTo>
                  <a:pt x="2922" y="1246"/>
                </a:lnTo>
                <a:lnTo>
                  <a:pt x="2978" y="1160"/>
                </a:lnTo>
                <a:lnTo>
                  <a:pt x="3012" y="1075"/>
                </a:lnTo>
                <a:lnTo>
                  <a:pt x="3034" y="989"/>
                </a:lnTo>
                <a:lnTo>
                  <a:pt x="3046" y="897"/>
                </a:lnTo>
                <a:lnTo>
                  <a:pt x="3034" y="804"/>
                </a:lnTo>
                <a:lnTo>
                  <a:pt x="3012" y="719"/>
                </a:lnTo>
                <a:lnTo>
                  <a:pt x="2978" y="633"/>
                </a:lnTo>
                <a:lnTo>
                  <a:pt x="2922" y="548"/>
                </a:lnTo>
                <a:lnTo>
                  <a:pt x="2866" y="469"/>
                </a:lnTo>
                <a:lnTo>
                  <a:pt x="2788" y="396"/>
                </a:lnTo>
                <a:lnTo>
                  <a:pt x="2699" y="324"/>
                </a:lnTo>
                <a:lnTo>
                  <a:pt x="2598" y="264"/>
                </a:lnTo>
                <a:lnTo>
                  <a:pt x="2486" y="205"/>
                </a:lnTo>
                <a:lnTo>
                  <a:pt x="2374" y="152"/>
                </a:lnTo>
                <a:lnTo>
                  <a:pt x="2251" y="106"/>
                </a:lnTo>
                <a:lnTo>
                  <a:pt x="2116" y="73"/>
                </a:lnTo>
                <a:lnTo>
                  <a:pt x="1971" y="40"/>
                </a:lnTo>
                <a:lnTo>
                  <a:pt x="1825"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264607" y="4241126"/>
            <a:ext cx="30437" cy="30893"/>
          </a:xfrm>
          <a:custGeom>
            <a:rect b="b" l="l" r="r" t="t"/>
            <a:pathLst>
              <a:path extrusionOk="0" h="1793" w="3046">
                <a:moveTo>
                  <a:pt x="1523" y="1"/>
                </a:moveTo>
                <a:lnTo>
                  <a:pt x="1366" y="7"/>
                </a:lnTo>
                <a:lnTo>
                  <a:pt x="1221" y="21"/>
                </a:lnTo>
                <a:lnTo>
                  <a:pt x="1075" y="40"/>
                </a:lnTo>
                <a:lnTo>
                  <a:pt x="930" y="73"/>
                </a:lnTo>
                <a:lnTo>
                  <a:pt x="807" y="106"/>
                </a:lnTo>
                <a:lnTo>
                  <a:pt x="672" y="152"/>
                </a:lnTo>
                <a:lnTo>
                  <a:pt x="561" y="205"/>
                </a:lnTo>
                <a:lnTo>
                  <a:pt x="449" y="264"/>
                </a:lnTo>
                <a:lnTo>
                  <a:pt x="348" y="324"/>
                </a:lnTo>
                <a:lnTo>
                  <a:pt x="269" y="396"/>
                </a:lnTo>
                <a:lnTo>
                  <a:pt x="191" y="469"/>
                </a:lnTo>
                <a:lnTo>
                  <a:pt x="124" y="548"/>
                </a:lnTo>
                <a:lnTo>
                  <a:pt x="68" y="633"/>
                </a:lnTo>
                <a:lnTo>
                  <a:pt x="34" y="719"/>
                </a:lnTo>
                <a:lnTo>
                  <a:pt x="12" y="804"/>
                </a:lnTo>
                <a:lnTo>
                  <a:pt x="1" y="897"/>
                </a:lnTo>
                <a:lnTo>
                  <a:pt x="12" y="989"/>
                </a:lnTo>
                <a:lnTo>
                  <a:pt x="34" y="1075"/>
                </a:lnTo>
                <a:lnTo>
                  <a:pt x="68" y="1160"/>
                </a:lnTo>
                <a:lnTo>
                  <a:pt x="124" y="1246"/>
                </a:lnTo>
                <a:lnTo>
                  <a:pt x="191" y="1325"/>
                </a:lnTo>
                <a:lnTo>
                  <a:pt x="269" y="1397"/>
                </a:lnTo>
                <a:lnTo>
                  <a:pt x="348" y="1463"/>
                </a:lnTo>
                <a:lnTo>
                  <a:pt x="449" y="1529"/>
                </a:lnTo>
                <a:lnTo>
                  <a:pt x="561" y="1588"/>
                </a:lnTo>
                <a:lnTo>
                  <a:pt x="672" y="1641"/>
                </a:lnTo>
                <a:lnTo>
                  <a:pt x="807" y="1681"/>
                </a:lnTo>
                <a:lnTo>
                  <a:pt x="930" y="1720"/>
                </a:lnTo>
                <a:lnTo>
                  <a:pt x="1075" y="1753"/>
                </a:lnTo>
                <a:lnTo>
                  <a:pt x="1221" y="1773"/>
                </a:lnTo>
                <a:lnTo>
                  <a:pt x="1366" y="1786"/>
                </a:lnTo>
                <a:lnTo>
                  <a:pt x="1523" y="1793"/>
                </a:lnTo>
                <a:lnTo>
                  <a:pt x="1680" y="1786"/>
                </a:lnTo>
                <a:lnTo>
                  <a:pt x="1837" y="1773"/>
                </a:lnTo>
                <a:lnTo>
                  <a:pt x="1982" y="1753"/>
                </a:lnTo>
                <a:lnTo>
                  <a:pt x="2116" y="1720"/>
                </a:lnTo>
                <a:lnTo>
                  <a:pt x="2251" y="1681"/>
                </a:lnTo>
                <a:lnTo>
                  <a:pt x="2374" y="1641"/>
                </a:lnTo>
                <a:lnTo>
                  <a:pt x="2497" y="1588"/>
                </a:lnTo>
                <a:lnTo>
                  <a:pt x="2598" y="1529"/>
                </a:lnTo>
                <a:lnTo>
                  <a:pt x="2699" y="1463"/>
                </a:lnTo>
                <a:lnTo>
                  <a:pt x="2788" y="1397"/>
                </a:lnTo>
                <a:lnTo>
                  <a:pt x="2866" y="1325"/>
                </a:lnTo>
                <a:lnTo>
                  <a:pt x="2934" y="1246"/>
                </a:lnTo>
                <a:lnTo>
                  <a:pt x="2978" y="1160"/>
                </a:lnTo>
                <a:lnTo>
                  <a:pt x="3012" y="1075"/>
                </a:lnTo>
                <a:lnTo>
                  <a:pt x="3046" y="989"/>
                </a:lnTo>
                <a:lnTo>
                  <a:pt x="3046" y="897"/>
                </a:lnTo>
                <a:lnTo>
                  <a:pt x="3046" y="804"/>
                </a:lnTo>
                <a:lnTo>
                  <a:pt x="3012" y="719"/>
                </a:lnTo>
                <a:lnTo>
                  <a:pt x="2978" y="633"/>
                </a:lnTo>
                <a:lnTo>
                  <a:pt x="2934" y="548"/>
                </a:lnTo>
                <a:lnTo>
                  <a:pt x="2866" y="469"/>
                </a:lnTo>
                <a:lnTo>
                  <a:pt x="2788" y="396"/>
                </a:lnTo>
                <a:lnTo>
                  <a:pt x="2699" y="324"/>
                </a:lnTo>
                <a:lnTo>
                  <a:pt x="2598" y="264"/>
                </a:lnTo>
                <a:lnTo>
                  <a:pt x="2497" y="205"/>
                </a:lnTo>
                <a:lnTo>
                  <a:pt x="2374" y="152"/>
                </a:lnTo>
                <a:lnTo>
                  <a:pt x="2251" y="106"/>
                </a:lnTo>
                <a:lnTo>
                  <a:pt x="2116" y="73"/>
                </a:lnTo>
                <a:lnTo>
                  <a:pt x="1982" y="40"/>
                </a:lnTo>
                <a:lnTo>
                  <a:pt x="1837" y="21"/>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6848966" y="4688589"/>
            <a:ext cx="30427" cy="30893"/>
          </a:xfrm>
          <a:custGeom>
            <a:rect b="b" l="l" r="r" t="t"/>
            <a:pathLst>
              <a:path extrusionOk="0" h="1793" w="3045">
                <a:moveTo>
                  <a:pt x="1523" y="1"/>
                </a:moveTo>
                <a:lnTo>
                  <a:pt x="1366" y="7"/>
                </a:lnTo>
                <a:lnTo>
                  <a:pt x="1209" y="20"/>
                </a:lnTo>
                <a:lnTo>
                  <a:pt x="1064" y="40"/>
                </a:lnTo>
                <a:lnTo>
                  <a:pt x="929" y="73"/>
                </a:lnTo>
                <a:lnTo>
                  <a:pt x="795" y="106"/>
                </a:lnTo>
                <a:lnTo>
                  <a:pt x="672" y="152"/>
                </a:lnTo>
                <a:lnTo>
                  <a:pt x="549" y="205"/>
                </a:lnTo>
                <a:lnTo>
                  <a:pt x="448" y="264"/>
                </a:lnTo>
                <a:lnTo>
                  <a:pt x="347" y="330"/>
                </a:lnTo>
                <a:lnTo>
                  <a:pt x="258" y="396"/>
                </a:lnTo>
                <a:lnTo>
                  <a:pt x="179" y="468"/>
                </a:lnTo>
                <a:lnTo>
                  <a:pt x="112" y="547"/>
                </a:lnTo>
                <a:lnTo>
                  <a:pt x="67" y="633"/>
                </a:lnTo>
                <a:lnTo>
                  <a:pt x="34" y="719"/>
                </a:lnTo>
                <a:lnTo>
                  <a:pt x="0" y="804"/>
                </a:lnTo>
                <a:lnTo>
                  <a:pt x="0" y="896"/>
                </a:lnTo>
                <a:lnTo>
                  <a:pt x="0" y="989"/>
                </a:lnTo>
                <a:lnTo>
                  <a:pt x="34" y="1074"/>
                </a:lnTo>
                <a:lnTo>
                  <a:pt x="67" y="1160"/>
                </a:lnTo>
                <a:lnTo>
                  <a:pt x="112" y="1246"/>
                </a:lnTo>
                <a:lnTo>
                  <a:pt x="179" y="1325"/>
                </a:lnTo>
                <a:lnTo>
                  <a:pt x="258" y="1397"/>
                </a:lnTo>
                <a:lnTo>
                  <a:pt x="347" y="1463"/>
                </a:lnTo>
                <a:lnTo>
                  <a:pt x="448" y="1529"/>
                </a:lnTo>
                <a:lnTo>
                  <a:pt x="549" y="1588"/>
                </a:lnTo>
                <a:lnTo>
                  <a:pt x="672" y="1641"/>
                </a:lnTo>
                <a:lnTo>
                  <a:pt x="795" y="1680"/>
                </a:lnTo>
                <a:lnTo>
                  <a:pt x="929" y="1720"/>
                </a:lnTo>
                <a:lnTo>
                  <a:pt x="1064" y="1753"/>
                </a:lnTo>
                <a:lnTo>
                  <a:pt x="1209" y="1773"/>
                </a:lnTo>
                <a:lnTo>
                  <a:pt x="1366" y="1786"/>
                </a:lnTo>
                <a:lnTo>
                  <a:pt x="1523" y="1792"/>
                </a:lnTo>
                <a:lnTo>
                  <a:pt x="1679" y="1786"/>
                </a:lnTo>
                <a:lnTo>
                  <a:pt x="1825" y="1773"/>
                </a:lnTo>
                <a:lnTo>
                  <a:pt x="1970" y="1753"/>
                </a:lnTo>
                <a:lnTo>
                  <a:pt x="2116" y="1720"/>
                </a:lnTo>
                <a:lnTo>
                  <a:pt x="2239" y="1680"/>
                </a:lnTo>
                <a:lnTo>
                  <a:pt x="2373" y="1641"/>
                </a:lnTo>
                <a:lnTo>
                  <a:pt x="2485" y="1588"/>
                </a:lnTo>
                <a:lnTo>
                  <a:pt x="2597" y="1529"/>
                </a:lnTo>
                <a:lnTo>
                  <a:pt x="2698" y="1463"/>
                </a:lnTo>
                <a:lnTo>
                  <a:pt x="2776" y="1397"/>
                </a:lnTo>
                <a:lnTo>
                  <a:pt x="2855" y="1325"/>
                </a:lnTo>
                <a:lnTo>
                  <a:pt x="2922" y="1246"/>
                </a:lnTo>
                <a:lnTo>
                  <a:pt x="2978" y="1160"/>
                </a:lnTo>
                <a:lnTo>
                  <a:pt x="3011" y="1074"/>
                </a:lnTo>
                <a:lnTo>
                  <a:pt x="3034" y="989"/>
                </a:lnTo>
                <a:lnTo>
                  <a:pt x="3045" y="896"/>
                </a:lnTo>
                <a:lnTo>
                  <a:pt x="3034" y="804"/>
                </a:lnTo>
                <a:lnTo>
                  <a:pt x="3011" y="719"/>
                </a:lnTo>
                <a:lnTo>
                  <a:pt x="2978" y="633"/>
                </a:lnTo>
                <a:lnTo>
                  <a:pt x="2922" y="547"/>
                </a:lnTo>
                <a:lnTo>
                  <a:pt x="2855" y="468"/>
                </a:lnTo>
                <a:lnTo>
                  <a:pt x="2776" y="396"/>
                </a:lnTo>
                <a:lnTo>
                  <a:pt x="2698" y="330"/>
                </a:lnTo>
                <a:lnTo>
                  <a:pt x="2597" y="264"/>
                </a:lnTo>
                <a:lnTo>
                  <a:pt x="2485" y="205"/>
                </a:lnTo>
                <a:lnTo>
                  <a:pt x="2373" y="152"/>
                </a:lnTo>
                <a:lnTo>
                  <a:pt x="2239"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6339569" y="4688589"/>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58" y="396"/>
                </a:lnTo>
                <a:lnTo>
                  <a:pt x="179" y="468"/>
                </a:lnTo>
                <a:lnTo>
                  <a:pt x="123" y="547"/>
                </a:lnTo>
                <a:lnTo>
                  <a:pt x="67" y="633"/>
                </a:lnTo>
                <a:lnTo>
                  <a:pt x="34" y="719"/>
                </a:lnTo>
                <a:lnTo>
                  <a:pt x="11" y="804"/>
                </a:lnTo>
                <a:lnTo>
                  <a:pt x="0" y="896"/>
                </a:lnTo>
                <a:lnTo>
                  <a:pt x="11" y="989"/>
                </a:lnTo>
                <a:lnTo>
                  <a:pt x="34" y="1074"/>
                </a:lnTo>
                <a:lnTo>
                  <a:pt x="67" y="1160"/>
                </a:lnTo>
                <a:lnTo>
                  <a:pt x="123" y="1246"/>
                </a:lnTo>
                <a:lnTo>
                  <a:pt x="179" y="1325"/>
                </a:lnTo>
                <a:lnTo>
                  <a:pt x="258"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25" y="1773"/>
                </a:lnTo>
                <a:lnTo>
                  <a:pt x="1970" y="1753"/>
                </a:lnTo>
                <a:lnTo>
                  <a:pt x="2116" y="1720"/>
                </a:lnTo>
                <a:lnTo>
                  <a:pt x="2250" y="1680"/>
                </a:lnTo>
                <a:lnTo>
                  <a:pt x="2373" y="1641"/>
                </a:lnTo>
                <a:lnTo>
                  <a:pt x="2485" y="1588"/>
                </a:lnTo>
                <a:lnTo>
                  <a:pt x="2597" y="1529"/>
                </a:lnTo>
                <a:lnTo>
                  <a:pt x="2698" y="1463"/>
                </a:lnTo>
                <a:lnTo>
                  <a:pt x="2788" y="1397"/>
                </a:lnTo>
                <a:lnTo>
                  <a:pt x="2866" y="1325"/>
                </a:lnTo>
                <a:lnTo>
                  <a:pt x="2922" y="1246"/>
                </a:lnTo>
                <a:lnTo>
                  <a:pt x="2978" y="1160"/>
                </a:lnTo>
                <a:lnTo>
                  <a:pt x="3011" y="1074"/>
                </a:lnTo>
                <a:lnTo>
                  <a:pt x="3034" y="989"/>
                </a:lnTo>
                <a:lnTo>
                  <a:pt x="3045" y="896"/>
                </a:lnTo>
                <a:lnTo>
                  <a:pt x="3034" y="804"/>
                </a:lnTo>
                <a:lnTo>
                  <a:pt x="3011" y="719"/>
                </a:lnTo>
                <a:lnTo>
                  <a:pt x="2978" y="633"/>
                </a:lnTo>
                <a:lnTo>
                  <a:pt x="2922" y="547"/>
                </a:lnTo>
                <a:lnTo>
                  <a:pt x="2866" y="468"/>
                </a:lnTo>
                <a:lnTo>
                  <a:pt x="2788" y="396"/>
                </a:lnTo>
                <a:lnTo>
                  <a:pt x="2698" y="330"/>
                </a:lnTo>
                <a:lnTo>
                  <a:pt x="2597" y="264"/>
                </a:lnTo>
                <a:lnTo>
                  <a:pt x="2485" y="205"/>
                </a:lnTo>
                <a:lnTo>
                  <a:pt x="2373" y="152"/>
                </a:lnTo>
                <a:lnTo>
                  <a:pt x="2250" y="106"/>
                </a:lnTo>
                <a:lnTo>
                  <a:pt x="2116" y="73"/>
                </a:lnTo>
                <a:lnTo>
                  <a:pt x="1970" y="40"/>
                </a:lnTo>
                <a:lnTo>
                  <a:pt x="1825"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5830171" y="4688589"/>
            <a:ext cx="30437" cy="30893"/>
          </a:xfrm>
          <a:custGeom>
            <a:rect b="b" l="l" r="r" t="t"/>
            <a:pathLst>
              <a:path extrusionOk="0" h="1793" w="3046">
                <a:moveTo>
                  <a:pt x="1523" y="1"/>
                </a:moveTo>
                <a:lnTo>
                  <a:pt x="1366" y="7"/>
                </a:lnTo>
                <a:lnTo>
                  <a:pt x="1220" y="20"/>
                </a:lnTo>
                <a:lnTo>
                  <a:pt x="1075" y="40"/>
                </a:lnTo>
                <a:lnTo>
                  <a:pt x="929" y="73"/>
                </a:lnTo>
                <a:lnTo>
                  <a:pt x="795" y="106"/>
                </a:lnTo>
                <a:lnTo>
                  <a:pt x="672" y="152"/>
                </a:lnTo>
                <a:lnTo>
                  <a:pt x="560" y="205"/>
                </a:lnTo>
                <a:lnTo>
                  <a:pt x="448" y="264"/>
                </a:lnTo>
                <a:lnTo>
                  <a:pt x="347" y="330"/>
                </a:lnTo>
                <a:lnTo>
                  <a:pt x="269" y="396"/>
                </a:lnTo>
                <a:lnTo>
                  <a:pt x="191" y="468"/>
                </a:lnTo>
                <a:lnTo>
                  <a:pt x="123" y="547"/>
                </a:lnTo>
                <a:lnTo>
                  <a:pt x="67" y="633"/>
                </a:lnTo>
                <a:lnTo>
                  <a:pt x="34" y="719"/>
                </a:lnTo>
                <a:lnTo>
                  <a:pt x="11" y="804"/>
                </a:lnTo>
                <a:lnTo>
                  <a:pt x="0" y="896"/>
                </a:lnTo>
                <a:lnTo>
                  <a:pt x="11" y="989"/>
                </a:lnTo>
                <a:lnTo>
                  <a:pt x="34" y="1074"/>
                </a:lnTo>
                <a:lnTo>
                  <a:pt x="67" y="1160"/>
                </a:lnTo>
                <a:lnTo>
                  <a:pt x="123" y="1246"/>
                </a:lnTo>
                <a:lnTo>
                  <a:pt x="191" y="1325"/>
                </a:lnTo>
                <a:lnTo>
                  <a:pt x="269" y="1397"/>
                </a:lnTo>
                <a:lnTo>
                  <a:pt x="347" y="1463"/>
                </a:lnTo>
                <a:lnTo>
                  <a:pt x="448" y="1529"/>
                </a:lnTo>
                <a:lnTo>
                  <a:pt x="560" y="1588"/>
                </a:lnTo>
                <a:lnTo>
                  <a:pt x="672" y="1641"/>
                </a:lnTo>
                <a:lnTo>
                  <a:pt x="795" y="1680"/>
                </a:lnTo>
                <a:lnTo>
                  <a:pt x="929" y="1720"/>
                </a:lnTo>
                <a:lnTo>
                  <a:pt x="1075" y="1753"/>
                </a:lnTo>
                <a:lnTo>
                  <a:pt x="1220" y="1773"/>
                </a:lnTo>
                <a:lnTo>
                  <a:pt x="1366" y="1786"/>
                </a:lnTo>
                <a:lnTo>
                  <a:pt x="1523" y="1792"/>
                </a:lnTo>
                <a:lnTo>
                  <a:pt x="1679" y="1786"/>
                </a:lnTo>
                <a:lnTo>
                  <a:pt x="1836" y="1773"/>
                </a:lnTo>
                <a:lnTo>
                  <a:pt x="1982" y="1753"/>
                </a:lnTo>
                <a:lnTo>
                  <a:pt x="2116" y="1720"/>
                </a:lnTo>
                <a:lnTo>
                  <a:pt x="2250" y="1680"/>
                </a:lnTo>
                <a:lnTo>
                  <a:pt x="2373" y="1641"/>
                </a:lnTo>
                <a:lnTo>
                  <a:pt x="2497" y="1588"/>
                </a:lnTo>
                <a:lnTo>
                  <a:pt x="2597" y="1529"/>
                </a:lnTo>
                <a:lnTo>
                  <a:pt x="2698" y="1463"/>
                </a:lnTo>
                <a:lnTo>
                  <a:pt x="2788" y="1397"/>
                </a:lnTo>
                <a:lnTo>
                  <a:pt x="2866" y="1325"/>
                </a:lnTo>
                <a:lnTo>
                  <a:pt x="2933" y="1246"/>
                </a:lnTo>
                <a:lnTo>
                  <a:pt x="2978" y="1160"/>
                </a:lnTo>
                <a:lnTo>
                  <a:pt x="3011" y="1074"/>
                </a:lnTo>
                <a:lnTo>
                  <a:pt x="3045" y="989"/>
                </a:lnTo>
                <a:lnTo>
                  <a:pt x="3045" y="896"/>
                </a:lnTo>
                <a:lnTo>
                  <a:pt x="3045" y="804"/>
                </a:lnTo>
                <a:lnTo>
                  <a:pt x="3011" y="719"/>
                </a:lnTo>
                <a:lnTo>
                  <a:pt x="2978" y="633"/>
                </a:lnTo>
                <a:lnTo>
                  <a:pt x="2933" y="547"/>
                </a:lnTo>
                <a:lnTo>
                  <a:pt x="2866" y="468"/>
                </a:lnTo>
                <a:lnTo>
                  <a:pt x="2788" y="396"/>
                </a:lnTo>
                <a:lnTo>
                  <a:pt x="2698" y="330"/>
                </a:lnTo>
                <a:lnTo>
                  <a:pt x="2597" y="264"/>
                </a:lnTo>
                <a:lnTo>
                  <a:pt x="2497" y="205"/>
                </a:lnTo>
                <a:lnTo>
                  <a:pt x="2373" y="152"/>
                </a:lnTo>
                <a:lnTo>
                  <a:pt x="2250" y="106"/>
                </a:lnTo>
                <a:lnTo>
                  <a:pt x="2116" y="73"/>
                </a:lnTo>
                <a:lnTo>
                  <a:pt x="1982" y="40"/>
                </a:lnTo>
                <a:lnTo>
                  <a:pt x="1836" y="20"/>
                </a:lnTo>
                <a:lnTo>
                  <a:pt x="1679"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5320883" y="4688589"/>
            <a:ext cx="30327" cy="30893"/>
          </a:xfrm>
          <a:custGeom>
            <a:rect b="b" l="l" r="r" t="t"/>
            <a:pathLst>
              <a:path extrusionOk="0" h="1793" w="3035">
                <a:moveTo>
                  <a:pt x="1523" y="1"/>
                </a:moveTo>
                <a:lnTo>
                  <a:pt x="1366" y="7"/>
                </a:lnTo>
                <a:lnTo>
                  <a:pt x="1209" y="20"/>
                </a:lnTo>
                <a:lnTo>
                  <a:pt x="1064" y="40"/>
                </a:lnTo>
                <a:lnTo>
                  <a:pt x="930" y="73"/>
                </a:lnTo>
                <a:lnTo>
                  <a:pt x="795" y="106"/>
                </a:lnTo>
                <a:lnTo>
                  <a:pt x="672" y="152"/>
                </a:lnTo>
                <a:lnTo>
                  <a:pt x="549" y="205"/>
                </a:lnTo>
                <a:lnTo>
                  <a:pt x="437" y="264"/>
                </a:lnTo>
                <a:lnTo>
                  <a:pt x="347" y="330"/>
                </a:lnTo>
                <a:lnTo>
                  <a:pt x="258" y="396"/>
                </a:lnTo>
                <a:lnTo>
                  <a:pt x="180" y="468"/>
                </a:lnTo>
                <a:lnTo>
                  <a:pt x="112" y="547"/>
                </a:lnTo>
                <a:lnTo>
                  <a:pt x="68" y="633"/>
                </a:lnTo>
                <a:lnTo>
                  <a:pt x="23" y="719"/>
                </a:lnTo>
                <a:lnTo>
                  <a:pt x="0" y="804"/>
                </a:lnTo>
                <a:lnTo>
                  <a:pt x="0" y="896"/>
                </a:lnTo>
                <a:lnTo>
                  <a:pt x="0" y="989"/>
                </a:lnTo>
                <a:lnTo>
                  <a:pt x="23" y="1074"/>
                </a:lnTo>
                <a:lnTo>
                  <a:pt x="68" y="1160"/>
                </a:lnTo>
                <a:lnTo>
                  <a:pt x="112" y="1246"/>
                </a:lnTo>
                <a:lnTo>
                  <a:pt x="180" y="1325"/>
                </a:lnTo>
                <a:lnTo>
                  <a:pt x="258" y="1397"/>
                </a:lnTo>
                <a:lnTo>
                  <a:pt x="347" y="1463"/>
                </a:lnTo>
                <a:lnTo>
                  <a:pt x="437" y="1529"/>
                </a:lnTo>
                <a:lnTo>
                  <a:pt x="549" y="1588"/>
                </a:lnTo>
                <a:lnTo>
                  <a:pt x="672" y="1641"/>
                </a:lnTo>
                <a:lnTo>
                  <a:pt x="795" y="1680"/>
                </a:lnTo>
                <a:lnTo>
                  <a:pt x="930" y="1720"/>
                </a:lnTo>
                <a:lnTo>
                  <a:pt x="1064" y="1753"/>
                </a:lnTo>
                <a:lnTo>
                  <a:pt x="1209" y="1773"/>
                </a:lnTo>
                <a:lnTo>
                  <a:pt x="1366" y="1786"/>
                </a:lnTo>
                <a:lnTo>
                  <a:pt x="1523" y="1792"/>
                </a:lnTo>
                <a:lnTo>
                  <a:pt x="1668" y="1786"/>
                </a:lnTo>
                <a:lnTo>
                  <a:pt x="1825" y="1773"/>
                </a:lnTo>
                <a:lnTo>
                  <a:pt x="1971" y="1753"/>
                </a:lnTo>
                <a:lnTo>
                  <a:pt x="2105" y="1720"/>
                </a:lnTo>
                <a:lnTo>
                  <a:pt x="2239" y="1680"/>
                </a:lnTo>
                <a:lnTo>
                  <a:pt x="2374"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74" y="152"/>
                </a:lnTo>
                <a:lnTo>
                  <a:pt x="2239" y="106"/>
                </a:lnTo>
                <a:lnTo>
                  <a:pt x="2105" y="73"/>
                </a:lnTo>
                <a:lnTo>
                  <a:pt x="1971" y="40"/>
                </a:lnTo>
                <a:lnTo>
                  <a:pt x="1825" y="20"/>
                </a:lnTo>
                <a:lnTo>
                  <a:pt x="1668"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4811485" y="4688589"/>
            <a:ext cx="30437" cy="30893"/>
          </a:xfrm>
          <a:custGeom>
            <a:rect b="b" l="l" r="r" t="t"/>
            <a:pathLst>
              <a:path extrusionOk="0" h="1793" w="3046">
                <a:moveTo>
                  <a:pt x="1523" y="1"/>
                </a:moveTo>
                <a:lnTo>
                  <a:pt x="1366" y="7"/>
                </a:lnTo>
                <a:lnTo>
                  <a:pt x="1209" y="20"/>
                </a:lnTo>
                <a:lnTo>
                  <a:pt x="1064" y="40"/>
                </a:lnTo>
                <a:lnTo>
                  <a:pt x="930" y="73"/>
                </a:lnTo>
                <a:lnTo>
                  <a:pt x="795" y="106"/>
                </a:lnTo>
                <a:lnTo>
                  <a:pt x="672" y="152"/>
                </a:lnTo>
                <a:lnTo>
                  <a:pt x="549" y="205"/>
                </a:lnTo>
                <a:lnTo>
                  <a:pt x="448" y="264"/>
                </a:lnTo>
                <a:lnTo>
                  <a:pt x="348" y="330"/>
                </a:lnTo>
                <a:lnTo>
                  <a:pt x="258" y="396"/>
                </a:lnTo>
                <a:lnTo>
                  <a:pt x="180" y="468"/>
                </a:lnTo>
                <a:lnTo>
                  <a:pt x="124" y="547"/>
                </a:lnTo>
                <a:lnTo>
                  <a:pt x="68" y="633"/>
                </a:lnTo>
                <a:lnTo>
                  <a:pt x="34" y="719"/>
                </a:lnTo>
                <a:lnTo>
                  <a:pt x="12" y="804"/>
                </a:lnTo>
                <a:lnTo>
                  <a:pt x="0" y="896"/>
                </a:lnTo>
                <a:lnTo>
                  <a:pt x="12" y="989"/>
                </a:lnTo>
                <a:lnTo>
                  <a:pt x="34" y="1074"/>
                </a:lnTo>
                <a:lnTo>
                  <a:pt x="68" y="1160"/>
                </a:lnTo>
                <a:lnTo>
                  <a:pt x="124" y="1246"/>
                </a:lnTo>
                <a:lnTo>
                  <a:pt x="180" y="1325"/>
                </a:lnTo>
                <a:lnTo>
                  <a:pt x="258" y="1397"/>
                </a:lnTo>
                <a:lnTo>
                  <a:pt x="348" y="1463"/>
                </a:lnTo>
                <a:lnTo>
                  <a:pt x="448" y="1529"/>
                </a:lnTo>
                <a:lnTo>
                  <a:pt x="549" y="1588"/>
                </a:lnTo>
                <a:lnTo>
                  <a:pt x="672" y="1641"/>
                </a:lnTo>
                <a:lnTo>
                  <a:pt x="795" y="1680"/>
                </a:lnTo>
                <a:lnTo>
                  <a:pt x="930" y="1720"/>
                </a:lnTo>
                <a:lnTo>
                  <a:pt x="1064" y="1753"/>
                </a:lnTo>
                <a:lnTo>
                  <a:pt x="1209"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8" y="1463"/>
                </a:lnTo>
                <a:lnTo>
                  <a:pt x="2788" y="1397"/>
                </a:lnTo>
                <a:lnTo>
                  <a:pt x="2855" y="1325"/>
                </a:lnTo>
                <a:lnTo>
                  <a:pt x="2922" y="1246"/>
                </a:lnTo>
                <a:lnTo>
                  <a:pt x="2978" y="1160"/>
                </a:lnTo>
                <a:lnTo>
                  <a:pt x="3012" y="1074"/>
                </a:lnTo>
                <a:lnTo>
                  <a:pt x="3034" y="989"/>
                </a:lnTo>
                <a:lnTo>
                  <a:pt x="3045" y="896"/>
                </a:lnTo>
                <a:lnTo>
                  <a:pt x="3034" y="804"/>
                </a:lnTo>
                <a:lnTo>
                  <a:pt x="3012" y="719"/>
                </a:lnTo>
                <a:lnTo>
                  <a:pt x="2978" y="633"/>
                </a:lnTo>
                <a:lnTo>
                  <a:pt x="2922" y="547"/>
                </a:lnTo>
                <a:lnTo>
                  <a:pt x="2855" y="468"/>
                </a:lnTo>
                <a:lnTo>
                  <a:pt x="2788" y="396"/>
                </a:lnTo>
                <a:lnTo>
                  <a:pt x="2698"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4302088" y="4688589"/>
            <a:ext cx="30437" cy="30893"/>
          </a:xfrm>
          <a:custGeom>
            <a:rect b="b" l="l" r="r" t="t"/>
            <a:pathLst>
              <a:path extrusionOk="0" h="1793" w="3046">
                <a:moveTo>
                  <a:pt x="1523" y="1"/>
                </a:moveTo>
                <a:lnTo>
                  <a:pt x="1366" y="7"/>
                </a:lnTo>
                <a:lnTo>
                  <a:pt x="1221" y="20"/>
                </a:lnTo>
                <a:lnTo>
                  <a:pt x="1075" y="40"/>
                </a:lnTo>
                <a:lnTo>
                  <a:pt x="930" y="73"/>
                </a:lnTo>
                <a:lnTo>
                  <a:pt x="795" y="106"/>
                </a:lnTo>
                <a:lnTo>
                  <a:pt x="672" y="152"/>
                </a:lnTo>
                <a:lnTo>
                  <a:pt x="560" y="205"/>
                </a:lnTo>
                <a:lnTo>
                  <a:pt x="448" y="264"/>
                </a:lnTo>
                <a:lnTo>
                  <a:pt x="348" y="330"/>
                </a:lnTo>
                <a:lnTo>
                  <a:pt x="258"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58" y="1397"/>
                </a:lnTo>
                <a:lnTo>
                  <a:pt x="348" y="1463"/>
                </a:lnTo>
                <a:lnTo>
                  <a:pt x="448" y="1529"/>
                </a:lnTo>
                <a:lnTo>
                  <a:pt x="560" y="1588"/>
                </a:lnTo>
                <a:lnTo>
                  <a:pt x="672" y="1641"/>
                </a:lnTo>
                <a:lnTo>
                  <a:pt x="795" y="1680"/>
                </a:lnTo>
                <a:lnTo>
                  <a:pt x="930" y="1720"/>
                </a:lnTo>
                <a:lnTo>
                  <a:pt x="1075" y="1753"/>
                </a:lnTo>
                <a:lnTo>
                  <a:pt x="1221" y="1773"/>
                </a:lnTo>
                <a:lnTo>
                  <a:pt x="1366" y="1786"/>
                </a:lnTo>
                <a:lnTo>
                  <a:pt x="1523" y="1792"/>
                </a:lnTo>
                <a:lnTo>
                  <a:pt x="1680" y="1786"/>
                </a:lnTo>
                <a:lnTo>
                  <a:pt x="1836" y="1773"/>
                </a:lnTo>
                <a:lnTo>
                  <a:pt x="1982" y="1753"/>
                </a:lnTo>
                <a:lnTo>
                  <a:pt x="2116" y="1720"/>
                </a:lnTo>
                <a:lnTo>
                  <a:pt x="2251" y="1680"/>
                </a:lnTo>
                <a:lnTo>
                  <a:pt x="2374" y="1641"/>
                </a:lnTo>
                <a:lnTo>
                  <a:pt x="2497" y="1588"/>
                </a:lnTo>
                <a:lnTo>
                  <a:pt x="2598" y="1529"/>
                </a:lnTo>
                <a:lnTo>
                  <a:pt x="2698" y="1463"/>
                </a:lnTo>
                <a:lnTo>
                  <a:pt x="2788" y="1397"/>
                </a:lnTo>
                <a:lnTo>
                  <a:pt x="2866" y="1325"/>
                </a:lnTo>
                <a:lnTo>
                  <a:pt x="2922" y="1246"/>
                </a:lnTo>
                <a:lnTo>
                  <a:pt x="2978" y="1160"/>
                </a:lnTo>
                <a:lnTo>
                  <a:pt x="3012" y="1074"/>
                </a:lnTo>
                <a:lnTo>
                  <a:pt x="3034" y="989"/>
                </a:lnTo>
                <a:lnTo>
                  <a:pt x="3045" y="896"/>
                </a:lnTo>
                <a:lnTo>
                  <a:pt x="3034" y="804"/>
                </a:lnTo>
                <a:lnTo>
                  <a:pt x="3012" y="719"/>
                </a:lnTo>
                <a:lnTo>
                  <a:pt x="2978" y="633"/>
                </a:lnTo>
                <a:lnTo>
                  <a:pt x="2922" y="547"/>
                </a:lnTo>
                <a:lnTo>
                  <a:pt x="2866" y="468"/>
                </a:lnTo>
                <a:lnTo>
                  <a:pt x="2788" y="396"/>
                </a:lnTo>
                <a:lnTo>
                  <a:pt x="2698" y="330"/>
                </a:lnTo>
                <a:lnTo>
                  <a:pt x="2598" y="264"/>
                </a:lnTo>
                <a:lnTo>
                  <a:pt x="2497" y="205"/>
                </a:lnTo>
                <a:lnTo>
                  <a:pt x="2374" y="152"/>
                </a:lnTo>
                <a:lnTo>
                  <a:pt x="2251" y="106"/>
                </a:lnTo>
                <a:lnTo>
                  <a:pt x="2116" y="73"/>
                </a:lnTo>
                <a:lnTo>
                  <a:pt x="1982" y="40"/>
                </a:lnTo>
                <a:lnTo>
                  <a:pt x="1836"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792800" y="4688589"/>
            <a:ext cx="30327" cy="30893"/>
          </a:xfrm>
          <a:custGeom>
            <a:rect b="b" l="l" r="r" t="t"/>
            <a:pathLst>
              <a:path extrusionOk="0" h="1793" w="3035">
                <a:moveTo>
                  <a:pt x="1512" y="1"/>
                </a:moveTo>
                <a:lnTo>
                  <a:pt x="1366" y="7"/>
                </a:lnTo>
                <a:lnTo>
                  <a:pt x="1210" y="20"/>
                </a:lnTo>
                <a:lnTo>
                  <a:pt x="1064" y="40"/>
                </a:lnTo>
                <a:lnTo>
                  <a:pt x="930" y="73"/>
                </a:lnTo>
                <a:lnTo>
                  <a:pt x="796" y="106"/>
                </a:lnTo>
                <a:lnTo>
                  <a:pt x="661" y="152"/>
                </a:lnTo>
                <a:lnTo>
                  <a:pt x="549" y="205"/>
                </a:lnTo>
                <a:lnTo>
                  <a:pt x="437" y="264"/>
                </a:lnTo>
                <a:lnTo>
                  <a:pt x="348" y="330"/>
                </a:lnTo>
                <a:lnTo>
                  <a:pt x="258" y="396"/>
                </a:lnTo>
                <a:lnTo>
                  <a:pt x="180" y="468"/>
                </a:lnTo>
                <a:lnTo>
                  <a:pt x="113" y="547"/>
                </a:lnTo>
                <a:lnTo>
                  <a:pt x="68" y="633"/>
                </a:lnTo>
                <a:lnTo>
                  <a:pt x="23" y="719"/>
                </a:lnTo>
                <a:lnTo>
                  <a:pt x="1" y="804"/>
                </a:lnTo>
                <a:lnTo>
                  <a:pt x="1" y="896"/>
                </a:lnTo>
                <a:lnTo>
                  <a:pt x="1" y="989"/>
                </a:lnTo>
                <a:lnTo>
                  <a:pt x="23" y="1074"/>
                </a:lnTo>
                <a:lnTo>
                  <a:pt x="68" y="1160"/>
                </a:lnTo>
                <a:lnTo>
                  <a:pt x="113" y="1246"/>
                </a:lnTo>
                <a:lnTo>
                  <a:pt x="180" y="1325"/>
                </a:lnTo>
                <a:lnTo>
                  <a:pt x="258" y="1397"/>
                </a:lnTo>
                <a:lnTo>
                  <a:pt x="348" y="1463"/>
                </a:lnTo>
                <a:lnTo>
                  <a:pt x="437" y="1529"/>
                </a:lnTo>
                <a:lnTo>
                  <a:pt x="549" y="1588"/>
                </a:lnTo>
                <a:lnTo>
                  <a:pt x="661" y="1641"/>
                </a:lnTo>
                <a:lnTo>
                  <a:pt x="796" y="1680"/>
                </a:lnTo>
                <a:lnTo>
                  <a:pt x="930" y="1720"/>
                </a:lnTo>
                <a:lnTo>
                  <a:pt x="1064" y="1753"/>
                </a:lnTo>
                <a:lnTo>
                  <a:pt x="1210" y="1773"/>
                </a:lnTo>
                <a:lnTo>
                  <a:pt x="1366" y="1786"/>
                </a:lnTo>
                <a:lnTo>
                  <a:pt x="1512" y="1792"/>
                </a:lnTo>
                <a:lnTo>
                  <a:pt x="1669" y="1786"/>
                </a:lnTo>
                <a:lnTo>
                  <a:pt x="1825" y="1773"/>
                </a:lnTo>
                <a:lnTo>
                  <a:pt x="1971" y="1753"/>
                </a:lnTo>
                <a:lnTo>
                  <a:pt x="2105" y="1720"/>
                </a:lnTo>
                <a:lnTo>
                  <a:pt x="2240" y="1680"/>
                </a:lnTo>
                <a:lnTo>
                  <a:pt x="2363" y="1641"/>
                </a:lnTo>
                <a:lnTo>
                  <a:pt x="2486" y="1588"/>
                </a:lnTo>
                <a:lnTo>
                  <a:pt x="2598" y="1529"/>
                </a:lnTo>
                <a:lnTo>
                  <a:pt x="2687" y="1463"/>
                </a:lnTo>
                <a:lnTo>
                  <a:pt x="2777" y="1397"/>
                </a:lnTo>
                <a:lnTo>
                  <a:pt x="2855" y="1325"/>
                </a:lnTo>
                <a:lnTo>
                  <a:pt x="2922" y="1246"/>
                </a:lnTo>
                <a:lnTo>
                  <a:pt x="2967" y="1160"/>
                </a:lnTo>
                <a:lnTo>
                  <a:pt x="3012" y="1074"/>
                </a:lnTo>
                <a:lnTo>
                  <a:pt x="3034" y="989"/>
                </a:lnTo>
                <a:lnTo>
                  <a:pt x="3034" y="896"/>
                </a:lnTo>
                <a:lnTo>
                  <a:pt x="3034" y="804"/>
                </a:lnTo>
                <a:lnTo>
                  <a:pt x="3012" y="719"/>
                </a:lnTo>
                <a:lnTo>
                  <a:pt x="2967" y="633"/>
                </a:lnTo>
                <a:lnTo>
                  <a:pt x="2922" y="547"/>
                </a:lnTo>
                <a:lnTo>
                  <a:pt x="2855" y="468"/>
                </a:lnTo>
                <a:lnTo>
                  <a:pt x="2777" y="396"/>
                </a:lnTo>
                <a:lnTo>
                  <a:pt x="2687" y="330"/>
                </a:lnTo>
                <a:lnTo>
                  <a:pt x="2598" y="264"/>
                </a:lnTo>
                <a:lnTo>
                  <a:pt x="2486" y="205"/>
                </a:lnTo>
                <a:lnTo>
                  <a:pt x="2363" y="152"/>
                </a:lnTo>
                <a:lnTo>
                  <a:pt x="2240" y="106"/>
                </a:lnTo>
                <a:lnTo>
                  <a:pt x="2105" y="73"/>
                </a:lnTo>
                <a:lnTo>
                  <a:pt x="1971" y="40"/>
                </a:lnTo>
                <a:lnTo>
                  <a:pt x="1825" y="20"/>
                </a:lnTo>
                <a:lnTo>
                  <a:pt x="1669" y="7"/>
                </a:lnTo>
                <a:lnTo>
                  <a:pt x="15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283402" y="4688589"/>
            <a:ext cx="30437" cy="30893"/>
          </a:xfrm>
          <a:custGeom>
            <a:rect b="b" l="l" r="r" t="t"/>
            <a:pathLst>
              <a:path extrusionOk="0" h="1793" w="3046">
                <a:moveTo>
                  <a:pt x="1523" y="1"/>
                </a:moveTo>
                <a:lnTo>
                  <a:pt x="1366" y="7"/>
                </a:lnTo>
                <a:lnTo>
                  <a:pt x="1210" y="20"/>
                </a:lnTo>
                <a:lnTo>
                  <a:pt x="1064" y="40"/>
                </a:lnTo>
                <a:lnTo>
                  <a:pt x="930" y="73"/>
                </a:lnTo>
                <a:lnTo>
                  <a:pt x="796" y="106"/>
                </a:lnTo>
                <a:lnTo>
                  <a:pt x="672" y="152"/>
                </a:lnTo>
                <a:lnTo>
                  <a:pt x="549" y="205"/>
                </a:lnTo>
                <a:lnTo>
                  <a:pt x="449" y="264"/>
                </a:lnTo>
                <a:lnTo>
                  <a:pt x="348" y="330"/>
                </a:lnTo>
                <a:lnTo>
                  <a:pt x="258" y="396"/>
                </a:lnTo>
                <a:lnTo>
                  <a:pt x="180" y="468"/>
                </a:lnTo>
                <a:lnTo>
                  <a:pt x="113" y="547"/>
                </a:lnTo>
                <a:lnTo>
                  <a:pt x="68" y="633"/>
                </a:lnTo>
                <a:lnTo>
                  <a:pt x="34" y="719"/>
                </a:lnTo>
                <a:lnTo>
                  <a:pt x="1" y="804"/>
                </a:lnTo>
                <a:lnTo>
                  <a:pt x="1" y="896"/>
                </a:lnTo>
                <a:lnTo>
                  <a:pt x="1" y="989"/>
                </a:lnTo>
                <a:lnTo>
                  <a:pt x="34" y="1074"/>
                </a:lnTo>
                <a:lnTo>
                  <a:pt x="68" y="1160"/>
                </a:lnTo>
                <a:lnTo>
                  <a:pt x="113" y="1246"/>
                </a:lnTo>
                <a:lnTo>
                  <a:pt x="180" y="1325"/>
                </a:lnTo>
                <a:lnTo>
                  <a:pt x="258" y="1397"/>
                </a:lnTo>
                <a:lnTo>
                  <a:pt x="348" y="1463"/>
                </a:lnTo>
                <a:lnTo>
                  <a:pt x="449" y="1529"/>
                </a:lnTo>
                <a:lnTo>
                  <a:pt x="549" y="1588"/>
                </a:lnTo>
                <a:lnTo>
                  <a:pt x="672" y="1641"/>
                </a:lnTo>
                <a:lnTo>
                  <a:pt x="796" y="1680"/>
                </a:lnTo>
                <a:lnTo>
                  <a:pt x="930" y="1720"/>
                </a:lnTo>
                <a:lnTo>
                  <a:pt x="1064" y="1753"/>
                </a:lnTo>
                <a:lnTo>
                  <a:pt x="1210"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77" y="1397"/>
                </a:lnTo>
                <a:lnTo>
                  <a:pt x="2855" y="1325"/>
                </a:lnTo>
                <a:lnTo>
                  <a:pt x="2922" y="1246"/>
                </a:lnTo>
                <a:lnTo>
                  <a:pt x="2978" y="1160"/>
                </a:lnTo>
                <a:lnTo>
                  <a:pt x="3012" y="1074"/>
                </a:lnTo>
                <a:lnTo>
                  <a:pt x="3034" y="989"/>
                </a:lnTo>
                <a:lnTo>
                  <a:pt x="3046" y="896"/>
                </a:lnTo>
                <a:lnTo>
                  <a:pt x="3034" y="804"/>
                </a:lnTo>
                <a:lnTo>
                  <a:pt x="3012" y="719"/>
                </a:lnTo>
                <a:lnTo>
                  <a:pt x="2978" y="633"/>
                </a:lnTo>
                <a:lnTo>
                  <a:pt x="2922" y="547"/>
                </a:lnTo>
                <a:lnTo>
                  <a:pt x="2855" y="468"/>
                </a:lnTo>
                <a:lnTo>
                  <a:pt x="2777"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2774005" y="4688589"/>
            <a:ext cx="30437" cy="30893"/>
          </a:xfrm>
          <a:custGeom>
            <a:rect b="b" l="l" r="r" t="t"/>
            <a:pathLst>
              <a:path extrusionOk="0" h="1793" w="3046">
                <a:moveTo>
                  <a:pt x="1523" y="1"/>
                </a:moveTo>
                <a:lnTo>
                  <a:pt x="1366" y="7"/>
                </a:lnTo>
                <a:lnTo>
                  <a:pt x="1221" y="20"/>
                </a:lnTo>
                <a:lnTo>
                  <a:pt x="1075" y="40"/>
                </a:lnTo>
                <a:lnTo>
                  <a:pt x="930" y="73"/>
                </a:lnTo>
                <a:lnTo>
                  <a:pt x="796" y="106"/>
                </a:lnTo>
                <a:lnTo>
                  <a:pt x="672" y="152"/>
                </a:lnTo>
                <a:lnTo>
                  <a:pt x="560" y="205"/>
                </a:lnTo>
                <a:lnTo>
                  <a:pt x="449" y="264"/>
                </a:lnTo>
                <a:lnTo>
                  <a:pt x="348" y="330"/>
                </a:lnTo>
                <a:lnTo>
                  <a:pt x="258" y="396"/>
                </a:lnTo>
                <a:lnTo>
                  <a:pt x="180" y="468"/>
                </a:lnTo>
                <a:lnTo>
                  <a:pt x="124" y="547"/>
                </a:lnTo>
                <a:lnTo>
                  <a:pt x="68" y="633"/>
                </a:lnTo>
                <a:lnTo>
                  <a:pt x="34" y="719"/>
                </a:lnTo>
                <a:lnTo>
                  <a:pt x="12" y="804"/>
                </a:lnTo>
                <a:lnTo>
                  <a:pt x="1" y="896"/>
                </a:lnTo>
                <a:lnTo>
                  <a:pt x="12" y="989"/>
                </a:lnTo>
                <a:lnTo>
                  <a:pt x="34" y="1074"/>
                </a:lnTo>
                <a:lnTo>
                  <a:pt x="68" y="1160"/>
                </a:lnTo>
                <a:lnTo>
                  <a:pt x="124" y="1246"/>
                </a:lnTo>
                <a:lnTo>
                  <a:pt x="180" y="1325"/>
                </a:lnTo>
                <a:lnTo>
                  <a:pt x="258" y="1397"/>
                </a:lnTo>
                <a:lnTo>
                  <a:pt x="348" y="1463"/>
                </a:lnTo>
                <a:lnTo>
                  <a:pt x="449" y="1529"/>
                </a:lnTo>
                <a:lnTo>
                  <a:pt x="560" y="1588"/>
                </a:lnTo>
                <a:lnTo>
                  <a:pt x="672" y="1641"/>
                </a:lnTo>
                <a:lnTo>
                  <a:pt x="796" y="1680"/>
                </a:lnTo>
                <a:lnTo>
                  <a:pt x="930" y="1720"/>
                </a:lnTo>
                <a:lnTo>
                  <a:pt x="1075" y="1753"/>
                </a:lnTo>
                <a:lnTo>
                  <a:pt x="1221" y="1773"/>
                </a:lnTo>
                <a:lnTo>
                  <a:pt x="1366" y="1786"/>
                </a:lnTo>
                <a:lnTo>
                  <a:pt x="1523" y="1792"/>
                </a:lnTo>
                <a:lnTo>
                  <a:pt x="1680" y="1786"/>
                </a:lnTo>
                <a:lnTo>
                  <a:pt x="1825" y="1773"/>
                </a:lnTo>
                <a:lnTo>
                  <a:pt x="1971" y="1753"/>
                </a:lnTo>
                <a:lnTo>
                  <a:pt x="2116" y="1720"/>
                </a:lnTo>
                <a:lnTo>
                  <a:pt x="2251" y="1680"/>
                </a:lnTo>
                <a:lnTo>
                  <a:pt x="2374" y="1641"/>
                </a:lnTo>
                <a:lnTo>
                  <a:pt x="2486" y="1588"/>
                </a:lnTo>
                <a:lnTo>
                  <a:pt x="2598" y="1529"/>
                </a:lnTo>
                <a:lnTo>
                  <a:pt x="2699" y="1463"/>
                </a:lnTo>
                <a:lnTo>
                  <a:pt x="2788" y="1397"/>
                </a:lnTo>
                <a:lnTo>
                  <a:pt x="2866" y="1325"/>
                </a:lnTo>
                <a:lnTo>
                  <a:pt x="2922" y="1246"/>
                </a:lnTo>
                <a:lnTo>
                  <a:pt x="2978" y="1160"/>
                </a:lnTo>
                <a:lnTo>
                  <a:pt x="3012" y="1074"/>
                </a:lnTo>
                <a:lnTo>
                  <a:pt x="3034" y="989"/>
                </a:lnTo>
                <a:lnTo>
                  <a:pt x="3046" y="896"/>
                </a:lnTo>
                <a:lnTo>
                  <a:pt x="3034" y="804"/>
                </a:lnTo>
                <a:lnTo>
                  <a:pt x="3012" y="719"/>
                </a:lnTo>
                <a:lnTo>
                  <a:pt x="2978" y="633"/>
                </a:lnTo>
                <a:lnTo>
                  <a:pt x="2922" y="547"/>
                </a:lnTo>
                <a:lnTo>
                  <a:pt x="2866" y="468"/>
                </a:lnTo>
                <a:lnTo>
                  <a:pt x="2788" y="396"/>
                </a:lnTo>
                <a:lnTo>
                  <a:pt x="2699" y="330"/>
                </a:lnTo>
                <a:lnTo>
                  <a:pt x="2598" y="264"/>
                </a:lnTo>
                <a:lnTo>
                  <a:pt x="2486" y="205"/>
                </a:lnTo>
                <a:lnTo>
                  <a:pt x="2374" y="152"/>
                </a:lnTo>
                <a:lnTo>
                  <a:pt x="2251" y="106"/>
                </a:lnTo>
                <a:lnTo>
                  <a:pt x="2116" y="73"/>
                </a:lnTo>
                <a:lnTo>
                  <a:pt x="1971" y="40"/>
                </a:lnTo>
                <a:lnTo>
                  <a:pt x="1825"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2264607" y="4688589"/>
            <a:ext cx="30437" cy="30893"/>
          </a:xfrm>
          <a:custGeom>
            <a:rect b="b" l="l" r="r" t="t"/>
            <a:pathLst>
              <a:path extrusionOk="0" h="1793" w="3046">
                <a:moveTo>
                  <a:pt x="1523" y="1"/>
                </a:moveTo>
                <a:lnTo>
                  <a:pt x="1366" y="7"/>
                </a:lnTo>
                <a:lnTo>
                  <a:pt x="1221" y="20"/>
                </a:lnTo>
                <a:lnTo>
                  <a:pt x="1075" y="40"/>
                </a:lnTo>
                <a:lnTo>
                  <a:pt x="930" y="73"/>
                </a:lnTo>
                <a:lnTo>
                  <a:pt x="807" y="106"/>
                </a:lnTo>
                <a:lnTo>
                  <a:pt x="672" y="152"/>
                </a:lnTo>
                <a:lnTo>
                  <a:pt x="561" y="205"/>
                </a:lnTo>
                <a:lnTo>
                  <a:pt x="449" y="264"/>
                </a:lnTo>
                <a:lnTo>
                  <a:pt x="348" y="330"/>
                </a:lnTo>
                <a:lnTo>
                  <a:pt x="269" y="396"/>
                </a:lnTo>
                <a:lnTo>
                  <a:pt x="191" y="468"/>
                </a:lnTo>
                <a:lnTo>
                  <a:pt x="124" y="547"/>
                </a:lnTo>
                <a:lnTo>
                  <a:pt x="68" y="633"/>
                </a:lnTo>
                <a:lnTo>
                  <a:pt x="34" y="719"/>
                </a:lnTo>
                <a:lnTo>
                  <a:pt x="12" y="804"/>
                </a:lnTo>
                <a:lnTo>
                  <a:pt x="1" y="896"/>
                </a:lnTo>
                <a:lnTo>
                  <a:pt x="12" y="989"/>
                </a:lnTo>
                <a:lnTo>
                  <a:pt x="34" y="1074"/>
                </a:lnTo>
                <a:lnTo>
                  <a:pt x="68" y="1160"/>
                </a:lnTo>
                <a:lnTo>
                  <a:pt x="124" y="1246"/>
                </a:lnTo>
                <a:lnTo>
                  <a:pt x="191" y="1325"/>
                </a:lnTo>
                <a:lnTo>
                  <a:pt x="269" y="1397"/>
                </a:lnTo>
                <a:lnTo>
                  <a:pt x="348" y="1463"/>
                </a:lnTo>
                <a:lnTo>
                  <a:pt x="449" y="1529"/>
                </a:lnTo>
                <a:lnTo>
                  <a:pt x="561" y="1588"/>
                </a:lnTo>
                <a:lnTo>
                  <a:pt x="672" y="1641"/>
                </a:lnTo>
                <a:lnTo>
                  <a:pt x="807" y="1680"/>
                </a:lnTo>
                <a:lnTo>
                  <a:pt x="930" y="1720"/>
                </a:lnTo>
                <a:lnTo>
                  <a:pt x="1075" y="1753"/>
                </a:lnTo>
                <a:lnTo>
                  <a:pt x="1221" y="1773"/>
                </a:lnTo>
                <a:lnTo>
                  <a:pt x="1366" y="1786"/>
                </a:lnTo>
                <a:lnTo>
                  <a:pt x="1523" y="1792"/>
                </a:lnTo>
                <a:lnTo>
                  <a:pt x="1680" y="1786"/>
                </a:lnTo>
                <a:lnTo>
                  <a:pt x="1837" y="1773"/>
                </a:lnTo>
                <a:lnTo>
                  <a:pt x="1982" y="1753"/>
                </a:lnTo>
                <a:lnTo>
                  <a:pt x="2116" y="1720"/>
                </a:lnTo>
                <a:lnTo>
                  <a:pt x="2251" y="1680"/>
                </a:lnTo>
                <a:lnTo>
                  <a:pt x="2374" y="1641"/>
                </a:lnTo>
                <a:lnTo>
                  <a:pt x="2497" y="1588"/>
                </a:lnTo>
                <a:lnTo>
                  <a:pt x="2598" y="1529"/>
                </a:lnTo>
                <a:lnTo>
                  <a:pt x="2699" y="1463"/>
                </a:lnTo>
                <a:lnTo>
                  <a:pt x="2788" y="1397"/>
                </a:lnTo>
                <a:lnTo>
                  <a:pt x="2866" y="1325"/>
                </a:lnTo>
                <a:lnTo>
                  <a:pt x="2934" y="1246"/>
                </a:lnTo>
                <a:lnTo>
                  <a:pt x="2978" y="1160"/>
                </a:lnTo>
                <a:lnTo>
                  <a:pt x="3012" y="1074"/>
                </a:lnTo>
                <a:lnTo>
                  <a:pt x="3046" y="989"/>
                </a:lnTo>
                <a:lnTo>
                  <a:pt x="3046" y="896"/>
                </a:lnTo>
                <a:lnTo>
                  <a:pt x="3046" y="804"/>
                </a:lnTo>
                <a:lnTo>
                  <a:pt x="3012" y="719"/>
                </a:lnTo>
                <a:lnTo>
                  <a:pt x="2978" y="633"/>
                </a:lnTo>
                <a:lnTo>
                  <a:pt x="2934" y="547"/>
                </a:lnTo>
                <a:lnTo>
                  <a:pt x="2866" y="468"/>
                </a:lnTo>
                <a:lnTo>
                  <a:pt x="2788" y="396"/>
                </a:lnTo>
                <a:lnTo>
                  <a:pt x="2699" y="330"/>
                </a:lnTo>
                <a:lnTo>
                  <a:pt x="2598" y="264"/>
                </a:lnTo>
                <a:lnTo>
                  <a:pt x="2497" y="205"/>
                </a:lnTo>
                <a:lnTo>
                  <a:pt x="2374" y="152"/>
                </a:lnTo>
                <a:lnTo>
                  <a:pt x="2251" y="106"/>
                </a:lnTo>
                <a:lnTo>
                  <a:pt x="2116" y="73"/>
                </a:lnTo>
                <a:lnTo>
                  <a:pt x="1982" y="40"/>
                </a:lnTo>
                <a:lnTo>
                  <a:pt x="1837" y="20"/>
                </a:lnTo>
                <a:lnTo>
                  <a:pt x="1680" y="7"/>
                </a:lnTo>
                <a:lnTo>
                  <a:pt x="15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type="title"/>
          </p:nvPr>
        </p:nvSpPr>
        <p:spPr>
          <a:xfrm>
            <a:off x="910500" y="1677250"/>
            <a:ext cx="3159900" cy="1036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9" name="Google Shape;359;p10"/>
          <p:cNvSpPr txBox="1"/>
          <p:nvPr>
            <p:ph idx="1" type="subTitle"/>
          </p:nvPr>
        </p:nvSpPr>
        <p:spPr>
          <a:xfrm>
            <a:off x="910500" y="2713750"/>
            <a:ext cx="3403800" cy="145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60" name="Google Shape;360;p10"/>
          <p:cNvSpPr/>
          <p:nvPr/>
        </p:nvSpPr>
        <p:spPr>
          <a:xfrm>
            <a:off x="7687996" y="2363852"/>
            <a:ext cx="215400" cy="20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425550" y="4707450"/>
            <a:ext cx="588900" cy="21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rot="8100000">
            <a:off x="6453282" y="3066292"/>
            <a:ext cx="382686" cy="382686"/>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0"/>
          <p:cNvSpPr/>
          <p:nvPr/>
        </p:nvSpPr>
        <p:spPr>
          <a:xfrm>
            <a:off x="1663800" y="439177"/>
            <a:ext cx="588900" cy="5889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a:off x="5802475" y="4243206"/>
            <a:ext cx="215400" cy="2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rot="-5400000">
            <a:off x="4402050" y="1311750"/>
            <a:ext cx="1260000" cy="12600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0"/>
          <p:cNvSpPr/>
          <p:nvPr/>
        </p:nvSpPr>
        <p:spPr>
          <a:xfrm rot="5400000">
            <a:off x="7247775" y="3457650"/>
            <a:ext cx="1249800" cy="1249800"/>
          </a:xfrm>
          <a:prstGeom prst="blockArc">
            <a:avLst>
              <a:gd fmla="val 16127016" name="adj1"/>
              <a:gd fmla="val 140415" name="adj2"/>
              <a:gd fmla="val 171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10050" y="1405075"/>
            <a:ext cx="588900" cy="268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en"/>
              <a:buNone/>
              <a:defRPr b="1" sz="2800">
                <a:solidFill>
                  <a:schemeClr val="dk1"/>
                </a:solidFill>
                <a:latin typeface="Sen"/>
                <a:ea typeface="Sen"/>
                <a:cs typeface="Sen"/>
                <a:sym typeface="Se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8" name="Shape 1348"/>
        <p:cNvGrpSpPr/>
        <p:nvPr/>
      </p:nvGrpSpPr>
      <p:grpSpPr>
        <a:xfrm>
          <a:off x="0" y="0"/>
          <a:ext cx="0" cy="0"/>
          <a:chOff x="0" y="0"/>
          <a:chExt cx="0" cy="0"/>
        </a:xfrm>
      </p:grpSpPr>
      <p:sp>
        <p:nvSpPr>
          <p:cNvPr id="1349" name="Google Shape;1349;p30"/>
          <p:cNvSpPr txBox="1"/>
          <p:nvPr>
            <p:ph type="ctrTitle"/>
          </p:nvPr>
        </p:nvSpPr>
        <p:spPr>
          <a:xfrm>
            <a:off x="1124976" y="1349550"/>
            <a:ext cx="68214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KLASIFIKASI </a:t>
            </a:r>
            <a:endParaRPr sz="3600"/>
          </a:p>
          <a:p>
            <a:pPr indent="0" lvl="0" marL="0" rtl="0" algn="l">
              <a:spcBef>
                <a:spcPts val="0"/>
              </a:spcBef>
              <a:spcAft>
                <a:spcPts val="0"/>
              </a:spcAft>
              <a:buNone/>
            </a:pPr>
            <a:r>
              <a:rPr lang="en" sz="3600"/>
              <a:t>ANALISIS SENTIMEN TERHADAP COVID-19 </a:t>
            </a:r>
            <a:endParaRPr sz="3800"/>
          </a:p>
        </p:txBody>
      </p:sp>
      <p:sp>
        <p:nvSpPr>
          <p:cNvPr id="1350" name="Google Shape;1350;p30"/>
          <p:cNvSpPr txBox="1"/>
          <p:nvPr>
            <p:ph idx="1" type="subTitle"/>
          </p:nvPr>
        </p:nvSpPr>
        <p:spPr>
          <a:xfrm>
            <a:off x="1124967" y="3302025"/>
            <a:ext cx="3036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a:t>
            </a:r>
            <a:endParaRPr/>
          </a:p>
        </p:txBody>
      </p:sp>
      <p:sp>
        <p:nvSpPr>
          <p:cNvPr id="1351" name="Google Shape;1351;p30"/>
          <p:cNvSpPr txBox="1"/>
          <p:nvPr>
            <p:ph idx="1" type="subTitle"/>
          </p:nvPr>
        </p:nvSpPr>
        <p:spPr>
          <a:xfrm>
            <a:off x="6058192" y="4586425"/>
            <a:ext cx="3036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Nasri Adzlani - 5160411055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5" name="Shape 1355"/>
        <p:cNvGrpSpPr/>
        <p:nvPr/>
      </p:nvGrpSpPr>
      <p:grpSpPr>
        <a:xfrm>
          <a:off x="0" y="0"/>
          <a:ext cx="0" cy="0"/>
          <a:chOff x="0" y="0"/>
          <a:chExt cx="0" cy="0"/>
        </a:xfrm>
      </p:grpSpPr>
      <p:sp>
        <p:nvSpPr>
          <p:cNvPr id="1356" name="Google Shape;1356;p31"/>
          <p:cNvSpPr txBox="1"/>
          <p:nvPr>
            <p:ph type="title"/>
          </p:nvPr>
        </p:nvSpPr>
        <p:spPr>
          <a:xfrm>
            <a:off x="796913" y="71825"/>
            <a:ext cx="7704000" cy="6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Overview</a:t>
            </a:r>
            <a:endParaRPr sz="4100"/>
          </a:p>
        </p:txBody>
      </p:sp>
      <p:sp>
        <p:nvSpPr>
          <p:cNvPr id="1357" name="Google Shape;1357;p31"/>
          <p:cNvSpPr txBox="1"/>
          <p:nvPr>
            <p:ph idx="1" type="subTitle"/>
          </p:nvPr>
        </p:nvSpPr>
        <p:spPr>
          <a:xfrm>
            <a:off x="2372600" y="2451875"/>
            <a:ext cx="4399200" cy="13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It could be the part of the presentation where you can introduce your healthcare center. Keep it short and go straight to the point. Your audience will appreciate that</a:t>
            </a:r>
            <a:endParaRPr/>
          </a:p>
        </p:txBody>
      </p:sp>
      <p:pic>
        <p:nvPicPr>
          <p:cNvPr id="1358" name="Google Shape;1358;p31"/>
          <p:cNvPicPr preferRelativeResize="0"/>
          <p:nvPr/>
        </p:nvPicPr>
        <p:blipFill>
          <a:blip r:embed="rId3">
            <a:alphaModFix/>
          </a:blip>
          <a:stretch>
            <a:fillRect/>
          </a:stretch>
        </p:blipFill>
        <p:spPr>
          <a:xfrm>
            <a:off x="1487462" y="1026774"/>
            <a:ext cx="6322924" cy="3554447"/>
          </a:xfrm>
          <a:prstGeom prst="rect">
            <a:avLst/>
          </a:prstGeom>
          <a:no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Covid-19</a:t>
            </a:r>
            <a:endParaRPr/>
          </a:p>
        </p:txBody>
      </p:sp>
      <p:sp>
        <p:nvSpPr>
          <p:cNvPr id="1364" name="Google Shape;1364;p32"/>
          <p:cNvSpPr txBox="1"/>
          <p:nvPr>
            <p:ph idx="1" type="body"/>
          </p:nvPr>
        </p:nvSpPr>
        <p:spPr>
          <a:xfrm>
            <a:off x="720000" y="1047328"/>
            <a:ext cx="7704000" cy="3585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a:solidFill>
                  <a:schemeClr val="dk2"/>
                </a:solidFill>
              </a:rPr>
              <a:t>Pada 30 Januari 2020, Organisasi Kesehatan Dunia (WHO) sudah mendeklarasikan Covid-19 sebagai Darurat Kesehatan Masyarakat secara Global (Global Public Health Emergency. Corona virus adalah jenis virus yang menyebabkan penyakit mulai dari gejala ringan sampai berat. pertama kali ditemukan di kota Wuhan, China pada akhir Desember 2019.</a:t>
            </a:r>
            <a:endParaRPr>
              <a:solidFill>
                <a:schemeClr val="dk2"/>
              </a:solidFill>
            </a:endParaRPr>
          </a:p>
          <a:p>
            <a:pPr indent="0" lvl="0" marL="0" rtl="0" algn="just">
              <a:lnSpc>
                <a:spcPct val="150000"/>
              </a:lnSpc>
              <a:spcBef>
                <a:spcPts val="1600"/>
              </a:spcBef>
              <a:spcAft>
                <a:spcPts val="0"/>
              </a:spcAft>
              <a:buNone/>
            </a:pPr>
            <a:r>
              <a:rPr lang="en">
                <a:solidFill>
                  <a:schemeClr val="dk2"/>
                </a:solidFill>
              </a:rPr>
              <a:t>	Pemerintah Indonesia sudah melakukan beberapa cara untuk menekan penyebaran covid-19, antara lain melakukan </a:t>
            </a:r>
            <a:r>
              <a:rPr b="1" lang="en">
                <a:solidFill>
                  <a:schemeClr val="dk1"/>
                </a:solidFill>
              </a:rPr>
              <a:t>social distancing</a:t>
            </a:r>
            <a:r>
              <a:rPr lang="en">
                <a:solidFill>
                  <a:schemeClr val="dk2"/>
                </a:solidFill>
              </a:rPr>
              <a:t> atau menjaga jarak, melakukan </a:t>
            </a:r>
            <a:r>
              <a:rPr b="1" lang="en">
                <a:solidFill>
                  <a:schemeClr val="dk1"/>
                </a:solidFill>
              </a:rPr>
              <a:t>penelusuran kontak</a:t>
            </a:r>
            <a:r>
              <a:rPr lang="en">
                <a:solidFill>
                  <a:schemeClr val="dk2"/>
                </a:solidFill>
              </a:rPr>
              <a:t> dengan pasien yang berstatus positif, melakukan edukasi ke masyarakat untuk </a:t>
            </a:r>
            <a:r>
              <a:rPr b="1" lang="en">
                <a:solidFill>
                  <a:schemeClr val="dk1"/>
                </a:solidFill>
              </a:rPr>
              <a:t>isolasi mandiri</a:t>
            </a:r>
            <a:r>
              <a:rPr lang="en">
                <a:solidFill>
                  <a:schemeClr val="dk2"/>
                </a:solidFill>
              </a:rPr>
              <a:t>, menerapkan </a:t>
            </a:r>
            <a:r>
              <a:rPr b="1" lang="en">
                <a:solidFill>
                  <a:schemeClr val="dk1"/>
                </a:solidFill>
              </a:rPr>
              <a:t>work from home (WFH)</a:t>
            </a:r>
            <a:r>
              <a:rPr lang="en">
                <a:solidFill>
                  <a:schemeClr val="dk2"/>
                </a:solidFill>
              </a:rPr>
              <a:t> untuk beberapa tempat kerja dan melakukan </a:t>
            </a:r>
            <a:r>
              <a:rPr b="1" lang="en">
                <a:solidFill>
                  <a:schemeClr val="dk1"/>
                </a:solidFill>
              </a:rPr>
              <a:t>Pembatasan sosial berskala besar (PSBB)</a:t>
            </a:r>
            <a:r>
              <a:rPr lang="en">
                <a:solidFill>
                  <a:schemeClr val="dk2"/>
                </a:solidFill>
              </a:rPr>
              <a:t> di beberapa kota yang tingkat kasusnya sangat besar seperti Jakarta, yang terbaru yaitu melakukan </a:t>
            </a:r>
            <a:r>
              <a:rPr b="1" lang="en">
                <a:solidFill>
                  <a:schemeClr val="dk1"/>
                </a:solidFill>
              </a:rPr>
              <a:t>vaksinasi</a:t>
            </a:r>
            <a:r>
              <a:rPr lang="en">
                <a:solidFill>
                  <a:schemeClr val="dk2"/>
                </a:solidFill>
              </a:rPr>
              <a:t> terhadap masyarakat indonesia yang dibagi jadi 4 tahap, yang menjadi target tahap 1 yaitu tenaga kesehatan, tenaga penunjang kesehatan, target selesai proses vaksinasi diperkirakan sampai maret 2022.</a:t>
            </a:r>
            <a:endParaRPr>
              <a:solidFill>
                <a:schemeClr val="dk2"/>
              </a:solidFill>
            </a:endParaRPr>
          </a:p>
          <a:p>
            <a:pPr indent="0" lvl="0" marL="0" rtl="0" algn="just">
              <a:lnSpc>
                <a:spcPct val="150000"/>
              </a:lnSpc>
              <a:spcBef>
                <a:spcPts val="1600"/>
              </a:spcBef>
              <a:spcAft>
                <a:spcPts val="1600"/>
              </a:spcAft>
              <a:buNone/>
            </a:pPr>
            <a:r>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3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Batasan Masalah</a:t>
            </a:r>
            <a:r>
              <a:rPr lang="en"/>
              <a:t> </a:t>
            </a:r>
            <a:endParaRPr/>
          </a:p>
        </p:txBody>
      </p:sp>
      <p:sp>
        <p:nvSpPr>
          <p:cNvPr id="1370" name="Google Shape;1370;p33"/>
          <p:cNvSpPr txBox="1"/>
          <p:nvPr>
            <p:ph idx="2" type="title"/>
          </p:nvPr>
        </p:nvSpPr>
        <p:spPr>
          <a:xfrm>
            <a:off x="722100" y="1214127"/>
            <a:ext cx="659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371" name="Google Shape;1371;p33"/>
          <p:cNvSpPr txBox="1"/>
          <p:nvPr>
            <p:ph idx="1" type="subTitle"/>
          </p:nvPr>
        </p:nvSpPr>
        <p:spPr>
          <a:xfrm>
            <a:off x="1304550" y="1305625"/>
            <a:ext cx="3025800" cy="78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sentimen diklasifikasikan ke dalam tiga kelas yaitu positif, negatif dan netral</a:t>
            </a:r>
            <a:endParaRPr/>
          </a:p>
        </p:txBody>
      </p:sp>
      <p:sp>
        <p:nvSpPr>
          <p:cNvPr id="1372" name="Google Shape;1372;p33"/>
          <p:cNvSpPr txBox="1"/>
          <p:nvPr>
            <p:ph idx="4" type="title"/>
          </p:nvPr>
        </p:nvSpPr>
        <p:spPr>
          <a:xfrm>
            <a:off x="4572000" y="1214127"/>
            <a:ext cx="659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373" name="Google Shape;1373;p33"/>
          <p:cNvSpPr txBox="1"/>
          <p:nvPr>
            <p:ph idx="5" type="subTitle"/>
          </p:nvPr>
        </p:nvSpPr>
        <p:spPr>
          <a:xfrm>
            <a:off x="5231400" y="1305625"/>
            <a:ext cx="3191700" cy="78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yang digunakan adalah data berbahasa Indonesia</a:t>
            </a:r>
            <a:endParaRPr/>
          </a:p>
        </p:txBody>
      </p:sp>
      <p:sp>
        <p:nvSpPr>
          <p:cNvPr id="1374" name="Google Shape;1374;p33"/>
          <p:cNvSpPr txBox="1"/>
          <p:nvPr>
            <p:ph idx="7" type="title"/>
          </p:nvPr>
        </p:nvSpPr>
        <p:spPr>
          <a:xfrm>
            <a:off x="722100" y="2728831"/>
            <a:ext cx="659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375" name="Google Shape;1375;p33"/>
          <p:cNvSpPr txBox="1"/>
          <p:nvPr>
            <p:ph idx="8" type="subTitle"/>
          </p:nvPr>
        </p:nvSpPr>
        <p:spPr>
          <a:xfrm>
            <a:off x="1381500" y="2610125"/>
            <a:ext cx="3146100" cy="11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Perancangan sistem dilakukan dengan menggunakan bahasa pemrograman Python dan menggunakan framework Django, dengan basis data Elasticsearch</a:t>
            </a:r>
            <a:endParaRPr/>
          </a:p>
        </p:txBody>
      </p:sp>
      <p:sp>
        <p:nvSpPr>
          <p:cNvPr id="1376" name="Google Shape;1376;p33"/>
          <p:cNvSpPr txBox="1"/>
          <p:nvPr>
            <p:ph idx="13" type="title"/>
          </p:nvPr>
        </p:nvSpPr>
        <p:spPr>
          <a:xfrm>
            <a:off x="4572000" y="2725969"/>
            <a:ext cx="659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377" name="Google Shape;1377;p33"/>
          <p:cNvSpPr txBox="1"/>
          <p:nvPr>
            <p:ph idx="14" type="subTitle"/>
          </p:nvPr>
        </p:nvSpPr>
        <p:spPr>
          <a:xfrm>
            <a:off x="5231400" y="2610125"/>
            <a:ext cx="30258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Analisis sentimen dilakukan menggunakan metode Naive Bayes Classifier</a:t>
            </a:r>
            <a:endParaRPr/>
          </a:p>
        </p:txBody>
      </p:sp>
      <p:sp>
        <p:nvSpPr>
          <p:cNvPr id="1378" name="Google Shape;1378;p33"/>
          <p:cNvSpPr/>
          <p:nvPr/>
        </p:nvSpPr>
        <p:spPr>
          <a:xfrm rot="8100000">
            <a:off x="296956" y="1701895"/>
            <a:ext cx="223587" cy="223587"/>
          </a:xfrm>
          <a:prstGeom prst="corner">
            <a:avLst>
              <a:gd fmla="val 50000" name="adj1"/>
              <a:gd fmla="val 4813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a:off x="4721400" y="3697925"/>
            <a:ext cx="316200" cy="316200"/>
          </a:xfrm>
          <a:prstGeom prst="donut">
            <a:avLst>
              <a:gd fmla="val 2099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a:off x="4242801" y="2266172"/>
            <a:ext cx="284700" cy="10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rot="5400000">
            <a:off x="566850" y="3783425"/>
            <a:ext cx="687600" cy="687600"/>
          </a:xfrm>
          <a:prstGeom prst="blockArc">
            <a:avLst>
              <a:gd fmla="val 16127016" name="adj1"/>
              <a:gd fmla="val 140415" name="adj2"/>
              <a:gd fmla="val 1712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txBox="1"/>
          <p:nvPr>
            <p:ph idx="13" type="title"/>
          </p:nvPr>
        </p:nvSpPr>
        <p:spPr>
          <a:xfrm>
            <a:off x="1254450" y="4351094"/>
            <a:ext cx="6594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383" name="Google Shape;1383;p33"/>
          <p:cNvSpPr txBox="1"/>
          <p:nvPr>
            <p:ph idx="14" type="subTitle"/>
          </p:nvPr>
        </p:nvSpPr>
        <p:spPr>
          <a:xfrm>
            <a:off x="1913850" y="4212825"/>
            <a:ext cx="62313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Fitur tambahan sistem mengambil data dari “kawalcorona.com” untuk data penyebaran covid dan data dari “covid19.go.id” untuk berita terbaru tentang covid-19</a:t>
            </a:r>
            <a:endParaRPr/>
          </a:p>
        </p:txBody>
      </p:sp>
      <p:sp>
        <p:nvSpPr>
          <p:cNvPr id="1384" name="Google Shape;1384;p33"/>
          <p:cNvSpPr/>
          <p:nvPr/>
        </p:nvSpPr>
        <p:spPr>
          <a:xfrm rot="-7874966">
            <a:off x="7316293" y="3298508"/>
            <a:ext cx="687507" cy="687507"/>
          </a:xfrm>
          <a:prstGeom prst="blockArc">
            <a:avLst>
              <a:gd fmla="val 16127016" name="adj1"/>
              <a:gd fmla="val 140415" name="adj2"/>
              <a:gd fmla="val 1712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34"/>
          <p:cNvSpPr txBox="1"/>
          <p:nvPr>
            <p:ph idx="2" type="title"/>
          </p:nvPr>
        </p:nvSpPr>
        <p:spPr>
          <a:xfrm>
            <a:off x="1099125" y="1574350"/>
            <a:ext cx="7017000" cy="93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Memanfaatkan metode Naive Bayes Classifier untuk analisis sentimen tentang covid</a:t>
            </a:r>
            <a:endParaRPr/>
          </a:p>
        </p:txBody>
      </p:sp>
      <p:sp>
        <p:nvSpPr>
          <p:cNvPr id="1390" name="Google Shape;1390;p34"/>
          <p:cNvSpPr txBox="1"/>
          <p:nvPr>
            <p:ph idx="4" type="title"/>
          </p:nvPr>
        </p:nvSpPr>
        <p:spPr>
          <a:xfrm>
            <a:off x="1063500" y="2813750"/>
            <a:ext cx="7017000" cy="527700"/>
          </a:xfrm>
          <a:prstGeom prst="rect">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Mengetahui akurasi dari sistem yang dibuat</a:t>
            </a:r>
            <a:endParaRPr>
              <a:solidFill>
                <a:schemeClr val="lt2"/>
              </a:solidFill>
            </a:endParaRPr>
          </a:p>
        </p:txBody>
      </p:sp>
      <p:sp>
        <p:nvSpPr>
          <p:cNvPr id="1391" name="Google Shape;1391;p34"/>
          <p:cNvSpPr txBox="1"/>
          <p:nvPr>
            <p:ph idx="6" type="title"/>
          </p:nvPr>
        </p:nvSpPr>
        <p:spPr>
          <a:xfrm>
            <a:off x="747300" y="254225"/>
            <a:ext cx="7649400" cy="8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Tujuan Penelitian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35"/>
          <p:cNvSpPr txBox="1"/>
          <p:nvPr>
            <p:ph type="title"/>
          </p:nvPr>
        </p:nvSpPr>
        <p:spPr>
          <a:xfrm>
            <a:off x="3200650" y="2150850"/>
            <a:ext cx="243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rPr lang="en"/>
              <a:t>Program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36"/>
          <p:cNvSpPr/>
          <p:nvPr/>
        </p:nvSpPr>
        <p:spPr>
          <a:xfrm>
            <a:off x="601775" y="3508075"/>
            <a:ext cx="1048800" cy="104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lt1"/>
              </a:solidFill>
              <a:latin typeface="Sen"/>
              <a:ea typeface="Sen"/>
              <a:cs typeface="Sen"/>
              <a:sym typeface="Sen"/>
            </a:endParaRPr>
          </a:p>
        </p:txBody>
      </p:sp>
      <p:sp>
        <p:nvSpPr>
          <p:cNvPr id="1402" name="Google Shape;1402;p36"/>
          <p:cNvSpPr/>
          <p:nvPr/>
        </p:nvSpPr>
        <p:spPr>
          <a:xfrm>
            <a:off x="601775" y="2297138"/>
            <a:ext cx="1048800" cy="1048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lt1"/>
              </a:solidFill>
              <a:latin typeface="Sen"/>
              <a:ea typeface="Sen"/>
              <a:cs typeface="Sen"/>
              <a:sym typeface="Sen"/>
            </a:endParaRPr>
          </a:p>
        </p:txBody>
      </p:sp>
      <p:sp>
        <p:nvSpPr>
          <p:cNvPr id="1403" name="Google Shape;1403;p36"/>
          <p:cNvSpPr/>
          <p:nvPr/>
        </p:nvSpPr>
        <p:spPr>
          <a:xfrm>
            <a:off x="601775" y="1017725"/>
            <a:ext cx="1048800" cy="1048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lt1"/>
              </a:solidFill>
              <a:latin typeface="Sen"/>
              <a:ea typeface="Sen"/>
              <a:cs typeface="Sen"/>
              <a:sym typeface="Sen"/>
            </a:endParaRPr>
          </a:p>
        </p:txBody>
      </p:sp>
      <p:sp>
        <p:nvSpPr>
          <p:cNvPr id="1404" name="Google Shape;1404;p36"/>
          <p:cNvSpPr/>
          <p:nvPr/>
        </p:nvSpPr>
        <p:spPr>
          <a:xfrm>
            <a:off x="2023175" y="2297150"/>
            <a:ext cx="6225000" cy="104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2023175" y="3441025"/>
            <a:ext cx="6225000" cy="118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2023175" y="950675"/>
            <a:ext cx="6225000" cy="118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cxnSp>
        <p:nvCxnSpPr>
          <p:cNvPr id="1408" name="Google Shape;1408;p36"/>
          <p:cNvCxnSpPr>
            <a:stCxn id="1403" idx="6"/>
            <a:endCxn id="1406" idx="1"/>
          </p:cNvCxnSpPr>
          <p:nvPr/>
        </p:nvCxnSpPr>
        <p:spPr>
          <a:xfrm>
            <a:off x="1650575" y="1542125"/>
            <a:ext cx="372600" cy="0"/>
          </a:xfrm>
          <a:prstGeom prst="straightConnector1">
            <a:avLst/>
          </a:prstGeom>
          <a:noFill/>
          <a:ln cap="flat" cmpd="sng" w="19050">
            <a:solidFill>
              <a:schemeClr val="accent1"/>
            </a:solidFill>
            <a:prstDash val="solid"/>
            <a:round/>
            <a:headEnd len="med" w="med" type="diamond"/>
            <a:tailEnd len="med" w="med" type="diamond"/>
          </a:ln>
        </p:spPr>
      </p:cxnSp>
      <p:cxnSp>
        <p:nvCxnSpPr>
          <p:cNvPr id="1409" name="Google Shape;1409;p36"/>
          <p:cNvCxnSpPr>
            <a:stCxn id="1402" idx="6"/>
            <a:endCxn id="1404" idx="1"/>
          </p:cNvCxnSpPr>
          <p:nvPr/>
        </p:nvCxnSpPr>
        <p:spPr>
          <a:xfrm>
            <a:off x="1650575" y="2821538"/>
            <a:ext cx="372600" cy="0"/>
          </a:xfrm>
          <a:prstGeom prst="straightConnector1">
            <a:avLst/>
          </a:prstGeom>
          <a:noFill/>
          <a:ln cap="flat" cmpd="sng" w="19050">
            <a:solidFill>
              <a:schemeClr val="accent1"/>
            </a:solidFill>
            <a:prstDash val="solid"/>
            <a:round/>
            <a:headEnd len="med" w="med" type="diamond"/>
            <a:tailEnd len="med" w="med" type="diamond"/>
          </a:ln>
        </p:spPr>
      </p:cxnSp>
      <p:cxnSp>
        <p:nvCxnSpPr>
          <p:cNvPr id="1410" name="Google Shape;1410;p36"/>
          <p:cNvCxnSpPr>
            <a:stCxn id="1401" idx="6"/>
            <a:endCxn id="1405" idx="1"/>
          </p:cNvCxnSpPr>
          <p:nvPr/>
        </p:nvCxnSpPr>
        <p:spPr>
          <a:xfrm>
            <a:off x="1650575" y="4032475"/>
            <a:ext cx="372600" cy="0"/>
          </a:xfrm>
          <a:prstGeom prst="straightConnector1">
            <a:avLst/>
          </a:prstGeom>
          <a:noFill/>
          <a:ln cap="flat" cmpd="sng" w="19050">
            <a:solidFill>
              <a:schemeClr val="accent1"/>
            </a:solidFill>
            <a:prstDash val="solid"/>
            <a:round/>
            <a:headEnd len="med" w="med" type="diamond"/>
            <a:tailEnd len="med" w="med" type="diamond"/>
          </a:ln>
        </p:spPr>
      </p:cxnSp>
      <p:sp>
        <p:nvSpPr>
          <p:cNvPr id="1411" name="Google Shape;1411;p36"/>
          <p:cNvSpPr txBox="1"/>
          <p:nvPr>
            <p:ph type="title"/>
          </p:nvPr>
        </p:nvSpPr>
        <p:spPr>
          <a:xfrm>
            <a:off x="2182100" y="3596850"/>
            <a:ext cx="5754900" cy="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Masih terdapat beberapa kesalahan ketika diuji karena kalimat yang lebih bervariasi. </a:t>
            </a:r>
            <a:endParaRPr sz="2000">
              <a:solidFill>
                <a:srgbClr val="FFFFFF"/>
              </a:solidFill>
            </a:endParaRPr>
          </a:p>
        </p:txBody>
      </p:sp>
      <p:sp>
        <p:nvSpPr>
          <p:cNvPr id="1412" name="Google Shape;1412;p36"/>
          <p:cNvSpPr txBox="1"/>
          <p:nvPr>
            <p:ph type="title"/>
          </p:nvPr>
        </p:nvSpPr>
        <p:spPr>
          <a:xfrm>
            <a:off x="2258225" y="2297150"/>
            <a:ext cx="5754900" cy="10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Tingkat keakuratan sistem analisis sentimen covid-19 menggunakan metode naive bayes yang diuji menggunakan data uji mendapatkan nilai 72%</a:t>
            </a:r>
            <a:endParaRPr sz="1700">
              <a:solidFill>
                <a:srgbClr val="FFFFFF"/>
              </a:solidFill>
            </a:endParaRPr>
          </a:p>
        </p:txBody>
      </p:sp>
      <p:sp>
        <p:nvSpPr>
          <p:cNvPr id="1413" name="Google Shape;1413;p36"/>
          <p:cNvSpPr txBox="1"/>
          <p:nvPr>
            <p:ph type="title"/>
          </p:nvPr>
        </p:nvSpPr>
        <p:spPr>
          <a:xfrm>
            <a:off x="2258225" y="950675"/>
            <a:ext cx="5907300" cy="10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Sistem analisis sentimen covid-19 menggunakan metode naïve bayes mampu melakukan analisis sentimen terhadap data yang berupa komentar tekstual.</a:t>
            </a:r>
            <a:endParaRPr sz="1700">
              <a:solidFill>
                <a:srgbClr val="FFFFFF"/>
              </a:solidFill>
            </a:endParaRPr>
          </a:p>
        </p:txBody>
      </p:sp>
      <p:sp>
        <p:nvSpPr>
          <p:cNvPr id="1414" name="Google Shape;1414;p36"/>
          <p:cNvSpPr txBox="1"/>
          <p:nvPr>
            <p:ph type="title"/>
          </p:nvPr>
        </p:nvSpPr>
        <p:spPr>
          <a:xfrm>
            <a:off x="890375" y="1159850"/>
            <a:ext cx="471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1</a:t>
            </a:r>
            <a:endParaRPr sz="3800">
              <a:solidFill>
                <a:srgbClr val="FFFFFF"/>
              </a:solidFill>
            </a:endParaRPr>
          </a:p>
        </p:txBody>
      </p:sp>
      <p:sp>
        <p:nvSpPr>
          <p:cNvPr id="1415" name="Google Shape;1415;p36"/>
          <p:cNvSpPr txBox="1"/>
          <p:nvPr>
            <p:ph type="title"/>
          </p:nvPr>
        </p:nvSpPr>
        <p:spPr>
          <a:xfrm>
            <a:off x="890375" y="2417025"/>
            <a:ext cx="471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2</a:t>
            </a:r>
            <a:endParaRPr sz="3800">
              <a:solidFill>
                <a:srgbClr val="FFFFFF"/>
              </a:solidFill>
            </a:endParaRPr>
          </a:p>
        </p:txBody>
      </p:sp>
      <p:sp>
        <p:nvSpPr>
          <p:cNvPr id="1416" name="Google Shape;1416;p36"/>
          <p:cNvSpPr txBox="1"/>
          <p:nvPr>
            <p:ph type="title"/>
          </p:nvPr>
        </p:nvSpPr>
        <p:spPr>
          <a:xfrm>
            <a:off x="890375" y="3674200"/>
            <a:ext cx="471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3</a:t>
            </a:r>
            <a:endParaRPr sz="3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37"/>
          <p:cNvSpPr txBox="1"/>
          <p:nvPr>
            <p:ph idx="6" type="title"/>
          </p:nvPr>
        </p:nvSpPr>
        <p:spPr>
          <a:xfrm>
            <a:off x="2646000" y="1738800"/>
            <a:ext cx="3852000" cy="8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Terimakasih</a:t>
            </a:r>
            <a:endParaRPr/>
          </a:p>
        </p:txBody>
      </p:sp>
      <p:cxnSp>
        <p:nvCxnSpPr>
          <p:cNvPr id="1422" name="Google Shape;1422;p37"/>
          <p:cNvCxnSpPr/>
          <p:nvPr/>
        </p:nvCxnSpPr>
        <p:spPr>
          <a:xfrm rot="10800000">
            <a:off x="251650" y="2553750"/>
            <a:ext cx="5647200" cy="36000"/>
          </a:xfrm>
          <a:prstGeom prst="straightConnector1">
            <a:avLst/>
          </a:prstGeom>
          <a:noFill/>
          <a:ln cap="flat" cmpd="sng" w="19050">
            <a:solidFill>
              <a:schemeClr val="lt2"/>
            </a:solidFill>
            <a:prstDash val="solid"/>
            <a:round/>
            <a:headEnd len="med" w="med" type="diamond"/>
            <a:tailEnd len="med" w="med" type="diamond"/>
          </a:ln>
        </p:spPr>
      </p:cxnSp>
      <p:cxnSp>
        <p:nvCxnSpPr>
          <p:cNvPr id="1423" name="Google Shape;1423;p37"/>
          <p:cNvCxnSpPr/>
          <p:nvPr/>
        </p:nvCxnSpPr>
        <p:spPr>
          <a:xfrm>
            <a:off x="4572000" y="2378870"/>
            <a:ext cx="0" cy="1137000"/>
          </a:xfrm>
          <a:prstGeom prst="straightConnector1">
            <a:avLst/>
          </a:prstGeom>
          <a:noFill/>
          <a:ln cap="flat" cmpd="sng" w="19050">
            <a:solidFill>
              <a:schemeClr val="lt2"/>
            </a:solidFill>
            <a:prstDash val="solid"/>
            <a:round/>
            <a:headEnd len="med" w="med" type="none"/>
            <a:tailEnd len="med" w="med" type="diamond"/>
          </a:ln>
        </p:spPr>
      </p:cxnSp>
    </p:spTree>
  </p:cSld>
  <p:clrMapOvr>
    <a:masterClrMapping/>
  </p:clrMapOvr>
</p:sld>
</file>

<file path=ppt/theme/theme1.xml><?xml version="1.0" encoding="utf-8"?>
<a:theme xmlns:a="http://schemas.openxmlformats.org/drawingml/2006/main" xmlns:r="http://schemas.openxmlformats.org/officeDocument/2006/relationships" name="Ionic Healthcare Center by Slidesgo">
  <a:themeElements>
    <a:clrScheme name="Simple Light">
      <a:dk1>
        <a:srgbClr val="5943FF"/>
      </a:dk1>
      <a:lt1>
        <a:srgbClr val="FFFFFF"/>
      </a:lt1>
      <a:dk2>
        <a:srgbClr val="46494E"/>
      </a:dk2>
      <a:lt2>
        <a:srgbClr val="8680FF"/>
      </a:lt2>
      <a:accent1>
        <a:srgbClr val="F23E2E"/>
      </a:accent1>
      <a:accent2>
        <a:srgbClr val="F7A963"/>
      </a:accent2>
      <a:accent3>
        <a:srgbClr val="46494E"/>
      </a:accent3>
      <a:accent4>
        <a:srgbClr val="5943FF"/>
      </a:accent4>
      <a:accent5>
        <a:srgbClr val="8680FF"/>
      </a:accent5>
      <a:accent6>
        <a:srgbClr val="F23E2E"/>
      </a:accent6>
      <a:hlink>
        <a:srgbClr val="5943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