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6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53040" y="620280"/>
            <a:ext cx="7674480" cy="51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53040" y="620280"/>
            <a:ext cx="7674480" cy="51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53040" y="620280"/>
            <a:ext cx="7674480" cy="51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653040" y="620280"/>
            <a:ext cx="7674480" cy="51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53040" y="620280"/>
            <a:ext cx="7674480" cy="51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5/13/13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119151-B1A1-41F1-A101-41C1E1C191E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5/13/13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41A1F1-41F1-41C1-B1F1-1171F191F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5/13/13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E1D191-61B1-4141-A131-71814131E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1116161-2121-4171-A1E1-51314111018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dt"/>
          </p:nvPr>
        </p:nvSpPr>
        <p:spPr>
          <a:xfrm>
            <a:off x="489600" y="573192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ftr"/>
          </p:nvPr>
        </p:nvSpPr>
        <p:spPr>
          <a:xfrm>
            <a:off x="2963880" y="575748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sldNum"/>
          </p:nvPr>
        </p:nvSpPr>
        <p:spPr>
          <a:xfrm>
            <a:off x="6196680" y="575748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131D151-7191-4111-8111-C1A1515141A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53040" y="620280"/>
            <a:ext cx="7674480" cy="512496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653040" y="4004640"/>
            <a:ext cx="7674480" cy="1777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Project by Madhu Jayakumar, Marcela Melara, Nayden Nedev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
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
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
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Analytics and Systems of Big Data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
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Prof. Kai Li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
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Spring 2013</a:t>
            </a:r>
            <a:endParaRPr/>
          </a:p>
        </p:txBody>
      </p:sp>
      <p:sp>
        <p:nvSpPr>
          <p:cNvPr id="187" name="TextShape 3"/>
          <p:cNvSpPr txBox="1"/>
          <p:nvPr/>
        </p:nvSpPr>
        <p:spPr>
          <a:xfrm>
            <a:off x="653040" y="620640"/>
            <a:ext cx="7674480" cy="3219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Minimizing Required Bandwidth for 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Mobile Web Browsing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53040" y="620280"/>
            <a:ext cx="7674480" cy="9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Evaluation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653040" y="1767960"/>
            <a:ext cx="3920040" cy="39776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4" name="TextShape 3"/>
          <p:cNvSpPr txBox="1"/>
          <p:nvPr/>
        </p:nvSpPr>
        <p:spPr>
          <a:xfrm>
            <a:off x="4769280" y="1767960"/>
            <a:ext cx="39200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53040" y="620280"/>
            <a:ext cx="7674480" cy="9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Results – Chunk Sizes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653040" y="1767960"/>
            <a:ext cx="3920040" cy="39776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7" name="TextShape 3"/>
          <p:cNvSpPr txBox="1"/>
          <p:nvPr/>
        </p:nvSpPr>
        <p:spPr>
          <a:xfrm>
            <a:off x="4769280" y="1767960"/>
            <a:ext cx="39200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53040" y="620280"/>
            <a:ext cx="7674480" cy="9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Results - Redundancy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653040" y="1767960"/>
            <a:ext cx="3920040" cy="39776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0" name="TextShape 3"/>
          <p:cNvSpPr txBox="1"/>
          <p:nvPr/>
        </p:nvSpPr>
        <p:spPr>
          <a:xfrm>
            <a:off x="4769280" y="1767960"/>
            <a:ext cx="39200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53040" y="620280"/>
            <a:ext cx="7674480" cy="9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Results - Redundancy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653040" y="1767960"/>
            <a:ext cx="3920040" cy="39776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3" name="TextShape 3"/>
          <p:cNvSpPr txBox="1"/>
          <p:nvPr/>
        </p:nvSpPr>
        <p:spPr>
          <a:xfrm>
            <a:off x="4769280" y="1767960"/>
            <a:ext cx="39200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53040" y="620280"/>
            <a:ext cx="7674480" cy="9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653040" y="1767960"/>
            <a:ext cx="3920040" cy="39776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6" name="TextShape 3"/>
          <p:cNvSpPr txBox="1"/>
          <p:nvPr/>
        </p:nvSpPr>
        <p:spPr>
          <a:xfrm>
            <a:off x="4769280" y="1767960"/>
            <a:ext cx="39200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324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Questions? Comments?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53040" y="620280"/>
            <a:ext cx="7674480" cy="9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653040" y="1767960"/>
            <a:ext cx="3920040" cy="39776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0" name="TextShape 3"/>
          <p:cNvSpPr txBox="1"/>
          <p:nvPr/>
        </p:nvSpPr>
        <p:spPr>
          <a:xfrm>
            <a:off x="640080" y="1767960"/>
            <a:ext cx="804924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U. Manber. </a:t>
            </a:r>
            <a:r>
              <a:rPr i="1" lang="en-US"/>
              <a:t>Finding Similar Files in a Large File System.</a:t>
            </a:r>
            <a:r>
              <a:rPr lang="en-US"/>
              <a:t> WTEC '94.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A. Z. Broder. Some applications of Rabin's fingerprinting method. </a:t>
            </a:r>
            <a:r>
              <a:rPr i="1" lang="en-US"/>
              <a:t>Sequences II: Methods in Communications, Security, and Computer Science</a:t>
            </a:r>
            <a:r>
              <a:rPr lang="en-US"/>
              <a:t>.</a:t>
            </a:r>
            <a:r>
              <a:rPr lang="en-US"/>
              <a:t> Springer-Verlag '93.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A. Muthitacharoen, B. Chen, D. Mazieres. </a:t>
            </a:r>
            <a:r>
              <a:rPr i="1" lang="en-US"/>
              <a:t>A Low-Bandwidth Network File System</a:t>
            </a:r>
            <a:r>
              <a:rPr lang="en-US"/>
              <a:t>. SOSP '01.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S. Ihm, K. Park, V. Pai. </a:t>
            </a:r>
            <a:r>
              <a:rPr i="1" lang="en-US"/>
              <a:t>Wide-Area Network Acceleration for the Developing World</a:t>
            </a:r>
            <a:r>
              <a:rPr lang="en-US"/>
              <a:t>. Usenix ATC '10.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S. Ihm, V. Pai. </a:t>
            </a:r>
            <a:r>
              <a:rPr i="1" lang="en-US"/>
              <a:t>Towards Understanding Modern Web Traffic</a:t>
            </a:r>
            <a:r>
              <a:rPr lang="en-US"/>
              <a:t>. SIGMETRICS Performance Evaluation '11.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53040" y="620280"/>
            <a:ext cx="7674480" cy="9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653040" y="1767960"/>
            <a:ext cx="3920040" cy="39776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0" name="TextShape 3"/>
          <p:cNvSpPr txBox="1"/>
          <p:nvPr/>
        </p:nvSpPr>
        <p:spPr>
          <a:xfrm>
            <a:off x="4769280" y="1767960"/>
            <a:ext cx="39200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53040" y="620280"/>
            <a:ext cx="7674480" cy="9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Our Contributions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653040" y="1767960"/>
            <a:ext cx="3920040" cy="39776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3" name="TextShape 3"/>
          <p:cNvSpPr txBox="1"/>
          <p:nvPr/>
        </p:nvSpPr>
        <p:spPr>
          <a:xfrm>
            <a:off x="640080" y="1767960"/>
            <a:ext cx="804924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System design.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Protocol design.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Two simulators (Java).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Experimental evaluation.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53040" y="620280"/>
            <a:ext cx="7674480" cy="9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System Design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653040" y="1767960"/>
            <a:ext cx="3920040" cy="39776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6" name="TextShape 3"/>
          <p:cNvSpPr txBox="1"/>
          <p:nvPr/>
        </p:nvSpPr>
        <p:spPr>
          <a:xfrm>
            <a:off x="548640" y="1767960"/>
            <a:ext cx="814068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Chunking: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Partition webpage data into fixed-size chunks.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Fingerprinting: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Rabin hashing to generate chunk fingerprints.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Used to identify unique data chunks, smaller.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Caching: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Two types: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Fingerprint-chunk mappings.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URL-fingerprint list mappings.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53040" y="620280"/>
            <a:ext cx="7674480" cy="9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Protocol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653040" y="1767960"/>
            <a:ext cx="3920040" cy="39776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9" name="TextShape 3"/>
          <p:cNvSpPr txBox="1"/>
          <p:nvPr/>
        </p:nvSpPr>
        <p:spPr>
          <a:xfrm>
            <a:off x="4769280" y="1767960"/>
            <a:ext cx="39200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53040" y="620280"/>
            <a:ext cx="7674480" cy="9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Implementation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653040" y="1767960"/>
            <a:ext cx="3920040" cy="39776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2" name="TextShape 3"/>
          <p:cNvSpPr txBox="1"/>
          <p:nvPr/>
        </p:nvSpPr>
        <p:spPr>
          <a:xfrm>
            <a:off x="653040" y="1767960"/>
            <a:ext cx="803628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Simulators written in Java.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Use Rabin fingerprinting library by Sean Owen (sourceforge).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Caches implemented using Hashtables.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53040" y="620280"/>
            <a:ext cx="7674480" cy="9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Implementation – Offline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653040" y="1767960"/>
            <a:ext cx="3920040" cy="39776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548640" y="1767960"/>
            <a:ext cx="814068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Two simulators: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Find intra-webpage redundancy.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Find inter-webpage redundancy.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Use Wireshark to collect HTTP response packet bytes.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Simulator iterates over data files.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Calculate proxy and mobile cache missrates at each round, and their averages.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53040" y="620280"/>
            <a:ext cx="7674480" cy="9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Implementation - Networked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653040" y="1767960"/>
            <a:ext cx="3920040" cy="39776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653040" y="1767960"/>
            <a:ext cx="803628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Basic proxy server: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Gets requested webpage from web server.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Performs chunking, fingerprinting.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Mobile client simulator: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Makes requests to proxy server.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Allows for sequential requests.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Reconstructs received data into HTML pages.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Caching algorithm: MRU.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53040" y="620280"/>
            <a:ext cx="7674480" cy="9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Demo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653040" y="1767960"/>
            <a:ext cx="3920040" cy="39776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4769280" y="1767960"/>
            <a:ext cx="39200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