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A1E9-781D-302C-977F-403DD5403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1C5ED-E410-6F54-BB88-98F719C30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A4D9D-0273-6441-FC48-EFAB7299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86E-A6E0-43DD-A3B3-EF40A117D44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4719A-D5A0-BDA9-8ECC-AFBB57BD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1D03D-E94C-7615-F56C-A1099BA0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E71-13F0-4133-A3EE-228CCC97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3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4F12-02D7-B6B7-D3E3-5852B4A1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07F8B-C490-A145-CF87-6143E86C9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A738B-5573-72B8-70DB-6FC7B649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86E-A6E0-43DD-A3B3-EF40A117D44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EEF21-9332-B4ED-048B-BEEF9E04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60046-CCAF-D3DA-6722-6A5A74C5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E71-13F0-4133-A3EE-228CCC97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9F75D-6288-65CA-0B32-0FACF265B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2A906-53CC-1E78-6D0E-1AE7C254C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3DAA0-7795-12EB-C436-E4750C8B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86E-A6E0-43DD-A3B3-EF40A117D44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84894-D272-B643-578F-06A591BA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1F477-F697-EE8A-485C-09BC42FA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E71-13F0-4133-A3EE-228CCC97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96FE-3879-60C1-F6C3-7E6C6F43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DD38-606A-CC8C-0416-9D7260A99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A7B82-BC6B-6716-2326-7E86ABD0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86E-A6E0-43DD-A3B3-EF40A117D44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2E874-A699-7ADB-3DEA-23F94199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35A29-211D-3EA5-8EB9-65A4FA42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E71-13F0-4133-A3EE-228CCC97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53DC-6CBB-24CA-ACFD-A7DFC1F4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F1F1B-8562-5373-109D-56375A893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881C-DF73-EE28-1A87-B4A8272A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86E-A6E0-43DD-A3B3-EF40A117D44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4BA89-F709-E7FB-1F59-BFACD1D5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049E-821E-1D9B-20BF-0FAF905D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E71-13F0-4133-A3EE-228CCC97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4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A94A-02CC-B34E-70E6-75CD0DCBA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545FC-A4F3-2941-6218-2ADEF8AC3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AAF0D-74BD-EA46-D7CC-8FF97BAFE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EAC2B-43DC-903B-CC52-DFE45AF0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86E-A6E0-43DD-A3B3-EF40A117D44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F7EE0-A108-BE29-EBCC-044FD0EE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4925B-0DEC-0225-1A63-47C2FAE5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E71-13F0-4133-A3EE-228CCC97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0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AAC2-6804-61D9-5E5E-717BF3E9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92770-7264-7626-C911-9A6D80DB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CC593-658B-4ACA-1A11-836BAC0A0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BCA46-6F85-11F1-AC8C-0893A0DF8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CA205-1C19-4285-8B99-73ED864CC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4CB84-F678-7B98-DD06-FCF14030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86E-A6E0-43DD-A3B3-EF40A117D44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6FFAB-5145-0F91-2C17-380BE1AF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010AD0-D06E-9633-2815-298C12E2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E71-13F0-4133-A3EE-228CCC97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1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2617-D9DD-0B59-A22A-5585529B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456403-8482-ADE0-0911-34628A5E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86E-A6E0-43DD-A3B3-EF40A117D44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57CE2-D1B7-82BF-5160-A3FEE28C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5EB7E-C72B-B320-346F-5230CB1B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E71-13F0-4133-A3EE-228CCC97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34D68-90AC-B42D-72D0-B461C2F3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86E-A6E0-43DD-A3B3-EF40A117D44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8C2D9-5923-CE33-E0FF-4EFFE36B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E70C2-DEE4-F42B-A1CD-5A62E6FF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E71-13F0-4133-A3EE-228CCC97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EFA9-3834-34A5-2C8C-882DCF01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B08CF-2579-DA81-D87A-7CF9CA04A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E53FE-13D5-EF8E-4083-DF2D6F1A1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57A4B-37A6-9522-B4B5-091FD06E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86E-A6E0-43DD-A3B3-EF40A117D44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0EFDC-90C5-AC4B-B333-1131467D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77B67-E133-4176-F7DE-15BBF6AD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E71-13F0-4133-A3EE-228CCC97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4884-7FB9-9963-F815-A4128D4C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4CE5B-6350-4636-2A3A-311ECA0C9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E452D-AF31-232A-021A-4A61C02E5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342A8-A598-9376-7274-BB48C0E9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086E-A6E0-43DD-A3B3-EF40A117D44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CF114-1362-1890-34B8-E8AC595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95630-776E-7E13-2D44-D84D29CD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AE71-13F0-4133-A3EE-228CCC97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0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ADED0-EF0D-765A-80D9-EB8DD390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B0B1D-0258-F7E2-19DC-F5120142B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3E63-A0F5-E6BE-B681-F53C08142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086E-A6E0-43DD-A3B3-EF40A117D44E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2EF6B-4773-FB58-4C82-C739DD61B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45BA1-1FA6-6645-0F1E-939BF591B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CAE71-13F0-4133-A3EE-228CCC97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3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4.jp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D589EA6-C95E-FF8B-3520-094C34B9C7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812221"/>
              </p:ext>
            </p:extLst>
          </p:nvPr>
        </p:nvGraphicFramePr>
        <p:xfrm>
          <a:off x="0" y="3340100"/>
          <a:ext cx="7187530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95040" imgH="3570480" progId="">
                  <p:embed/>
                </p:oleObj>
              </mc:Choice>
              <mc:Fallback>
                <p:oleObj r:id="rId2" imgW="7295040" imgH="35704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3340100"/>
                        <a:ext cx="7187530" cy="351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3E44186D-7E22-D8A4-4C73-DA0F651A9A63}"/>
              </a:ext>
            </a:extLst>
          </p:cNvPr>
          <p:cNvGrpSpPr/>
          <p:nvPr/>
        </p:nvGrpSpPr>
        <p:grpSpPr>
          <a:xfrm>
            <a:off x="119264" y="14902"/>
            <a:ext cx="6824709" cy="3414098"/>
            <a:chOff x="2540453" y="485973"/>
            <a:chExt cx="6824709" cy="3414098"/>
          </a:xfrm>
        </p:grpSpPr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62A2454A-4621-34DA-7523-4C75A2028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181"/>
            <a:stretch/>
          </p:blipFill>
          <p:spPr>
            <a:xfrm>
              <a:off x="2540453" y="521236"/>
              <a:ext cx="3288847" cy="3378835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4D71EADF-8C52-4E57-4A03-6AA7D3D899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117"/>
            <a:stretch/>
          </p:blipFill>
          <p:spPr>
            <a:xfrm>
              <a:off x="5829300" y="485973"/>
              <a:ext cx="3535862" cy="3414098"/>
            </a:xfrm>
            <a:prstGeom prst="rect">
              <a:avLst/>
            </a:prstGeom>
          </p:spPr>
        </p:pic>
      </p:grpSp>
      <p:pic>
        <p:nvPicPr>
          <p:cNvPr id="8" name="Picture 7" descr="A close up of a purple flower&#10;&#10;Description automatically generated with medium confidence">
            <a:extLst>
              <a:ext uri="{FF2B5EF4-FFF2-40B4-BE49-F238E27FC236}">
                <a16:creationId xmlns:a16="http://schemas.microsoft.com/office/drawing/2014/main" id="{8AEA219A-4434-AB0A-74D0-E6D8300013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210" y="2769554"/>
            <a:ext cx="2837893" cy="3107021"/>
          </a:xfrm>
          <a:prstGeom prst="rect">
            <a:avLst/>
          </a:prstGeom>
        </p:spPr>
      </p:pic>
      <p:pic>
        <p:nvPicPr>
          <p:cNvPr id="9" name="Picture 8" descr="A close up of a purple flower&#10;&#10;Description automatically generated">
            <a:extLst>
              <a:ext uri="{FF2B5EF4-FFF2-40B4-BE49-F238E27FC236}">
                <a16:creationId xmlns:a16="http://schemas.microsoft.com/office/drawing/2014/main" id="{FFF2562C-2724-A93E-F3AC-71E6DBC577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249" y="167005"/>
            <a:ext cx="3039110" cy="2513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E58CED-099F-8A8F-1C88-62AA18BFB3D1}"/>
              </a:ext>
            </a:extLst>
          </p:cNvPr>
          <p:cNvSpPr txBox="1"/>
          <p:nvPr/>
        </p:nvSpPr>
        <p:spPr>
          <a:xfrm>
            <a:off x="6886130" y="823505"/>
            <a:ext cx="2164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Floral Traits:</a:t>
            </a:r>
          </a:p>
          <a:p>
            <a:r>
              <a:rPr lang="en-US" dirty="0"/>
              <a:t>B – banner height</a:t>
            </a:r>
          </a:p>
          <a:p>
            <a:r>
              <a:rPr lang="en-US" dirty="0"/>
              <a:t>FD – flower diameter</a:t>
            </a:r>
          </a:p>
          <a:p>
            <a:r>
              <a:rPr lang="en-US" dirty="0"/>
              <a:t>FL – flower length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4916F-96D1-813C-88CA-C668A295E51F}"/>
              </a:ext>
            </a:extLst>
          </p:cNvPr>
          <p:cNvSpPr txBox="1"/>
          <p:nvPr/>
        </p:nvSpPr>
        <p:spPr>
          <a:xfrm>
            <a:off x="7129845" y="5934670"/>
            <a:ext cx="50621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Functional Regression Model:</a:t>
            </a:r>
          </a:p>
          <a:p>
            <a:r>
              <a:rPr lang="en-US" dirty="0"/>
              <a:t>Seeds ~ </a:t>
            </a:r>
            <a:r>
              <a:rPr lang="en-US" i="1" dirty="0"/>
              <a:t>functional</a:t>
            </a:r>
            <a:r>
              <a:rPr lang="en-US" dirty="0"/>
              <a:t>(banner height) + </a:t>
            </a:r>
            <a:r>
              <a:rPr lang="en-US" dirty="0" err="1"/>
              <a:t>Branch.Number</a:t>
            </a:r>
            <a:r>
              <a:rPr lang="en-US" dirty="0"/>
              <a:t>,</a:t>
            </a:r>
          </a:p>
          <a:p>
            <a:r>
              <a:rPr lang="en-US" dirty="0"/>
              <a:t>Offset=</a:t>
            </a:r>
            <a:r>
              <a:rPr lang="en-US" dirty="0" err="1"/>
              <a:t>total.flower.number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41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</dc:creator>
  <cp:lastModifiedBy>Unknown</cp:lastModifiedBy>
  <cp:revision>6</cp:revision>
  <dcterms:created xsi:type="dcterms:W3CDTF">2022-06-20T20:27:25Z</dcterms:created>
  <dcterms:modified xsi:type="dcterms:W3CDTF">2022-06-20T20:44:32Z</dcterms:modified>
</cp:coreProperties>
</file>